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5.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96" r:id="rId2"/>
    <p:sldMasterId id="2147483704" r:id="rId3"/>
    <p:sldMasterId id="2147483711" r:id="rId4"/>
    <p:sldMasterId id="2147483719" r:id="rId5"/>
    <p:sldMasterId id="2147483727" r:id="rId6"/>
  </p:sldMasterIdLst>
  <p:notesMasterIdLst>
    <p:notesMasterId r:id="rId72"/>
  </p:notesMasterIdLst>
  <p:handoutMasterIdLst>
    <p:handoutMasterId r:id="rId73"/>
  </p:handoutMasterIdLst>
  <p:sldIdLst>
    <p:sldId id="256" r:id="rId7"/>
    <p:sldId id="295" r:id="rId8"/>
    <p:sldId id="493" r:id="rId9"/>
    <p:sldId id="942" r:id="rId10"/>
    <p:sldId id="943" r:id="rId11"/>
    <p:sldId id="944" r:id="rId12"/>
    <p:sldId id="945" r:id="rId13"/>
    <p:sldId id="946" r:id="rId14"/>
    <p:sldId id="947" r:id="rId15"/>
    <p:sldId id="948" r:id="rId16"/>
    <p:sldId id="949" r:id="rId17"/>
    <p:sldId id="950" r:id="rId18"/>
    <p:sldId id="951" r:id="rId19"/>
    <p:sldId id="952" r:id="rId20"/>
    <p:sldId id="953" r:id="rId21"/>
    <p:sldId id="954" r:id="rId22"/>
    <p:sldId id="955" r:id="rId23"/>
    <p:sldId id="956" r:id="rId24"/>
    <p:sldId id="957" r:id="rId25"/>
    <p:sldId id="958" r:id="rId26"/>
    <p:sldId id="959" r:id="rId27"/>
    <p:sldId id="960" r:id="rId28"/>
    <p:sldId id="961" r:id="rId29"/>
    <p:sldId id="962" r:id="rId30"/>
    <p:sldId id="963" r:id="rId31"/>
    <p:sldId id="964" r:id="rId32"/>
    <p:sldId id="965" r:id="rId33"/>
    <p:sldId id="932" r:id="rId34"/>
    <p:sldId id="913" r:id="rId35"/>
    <p:sldId id="912" r:id="rId36"/>
    <p:sldId id="915" r:id="rId37"/>
    <p:sldId id="911" r:id="rId38"/>
    <p:sldId id="914" r:id="rId39"/>
    <p:sldId id="905" r:id="rId40"/>
    <p:sldId id="906" r:id="rId41"/>
    <p:sldId id="907" r:id="rId42"/>
    <p:sldId id="908" r:id="rId43"/>
    <p:sldId id="909" r:id="rId44"/>
    <p:sldId id="910" r:id="rId45"/>
    <p:sldId id="917" r:id="rId46"/>
    <p:sldId id="918" r:id="rId47"/>
    <p:sldId id="916" r:id="rId48"/>
    <p:sldId id="920" r:id="rId49"/>
    <p:sldId id="919" r:id="rId50"/>
    <p:sldId id="902" r:id="rId51"/>
    <p:sldId id="903" r:id="rId52"/>
    <p:sldId id="904" r:id="rId53"/>
    <p:sldId id="901" r:id="rId54"/>
    <p:sldId id="921" r:id="rId55"/>
    <p:sldId id="922" r:id="rId56"/>
    <p:sldId id="923" r:id="rId57"/>
    <p:sldId id="927" r:id="rId58"/>
    <p:sldId id="929" r:id="rId59"/>
    <p:sldId id="930" r:id="rId60"/>
    <p:sldId id="928" r:id="rId61"/>
    <p:sldId id="931" r:id="rId62"/>
    <p:sldId id="938" r:id="rId63"/>
    <p:sldId id="934" r:id="rId64"/>
    <p:sldId id="935" r:id="rId65"/>
    <p:sldId id="936" r:id="rId66"/>
    <p:sldId id="940" r:id="rId67"/>
    <p:sldId id="937" r:id="rId68"/>
    <p:sldId id="939" r:id="rId69"/>
    <p:sldId id="941" r:id="rId70"/>
    <p:sldId id="784" r:id="rId71"/>
  </p:sldIdLst>
  <p:sldSz cx="10058400" cy="7772400"/>
  <p:notesSz cx="6858000" cy="9144000"/>
  <p:defaultTex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48" userDrawn="1">
          <p15:clr>
            <a:srgbClr val="A4A3A4"/>
          </p15:clr>
        </p15:guide>
        <p15:guide id="2" pos="316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Xiaoyi He" initials="X. H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6279" autoAdjust="0"/>
  </p:normalViewPr>
  <p:slideViewPr>
    <p:cSldViewPr>
      <p:cViewPr varScale="1">
        <p:scale>
          <a:sx n="85" d="100"/>
          <a:sy n="85" d="100"/>
        </p:scale>
        <p:origin x="2022" y="90"/>
      </p:cViewPr>
      <p:guideLst>
        <p:guide orient="horz" pos="2448"/>
        <p:guide pos="3168"/>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66" d="100"/>
          <a:sy n="66" d="100"/>
        </p:scale>
        <p:origin x="325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viewProps" Target="viewProp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AE7A162-7AE0-4734-8329-E6EF15A67CA1}" type="datetimeFigureOut">
              <a:rPr lang="en-US" smtClean="0"/>
              <a:t>12/9/2021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EFD3E08-1F1D-453D-99F1-53E4B2E4657C}" type="slidenum">
              <a:rPr lang="en-US" smtClean="0"/>
              <a:t>‹#›</a:t>
            </a:fld>
            <a:endParaRPr lang="en-US"/>
          </a:p>
        </p:txBody>
      </p:sp>
    </p:spTree>
    <p:extLst>
      <p:ext uri="{BB962C8B-B14F-4D97-AF65-F5344CB8AC3E}">
        <p14:creationId xmlns:p14="http://schemas.microsoft.com/office/powerpoint/2010/main" val="4666193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4E38D01-B6A8-4E40-A11C-85D5B25719CF}" type="datetimeFigureOut">
              <a:rPr lang="en-US" smtClean="0"/>
              <a:t>12/9/2021</a:t>
            </a:fld>
            <a:endParaRPr lang="en-US"/>
          </a:p>
        </p:txBody>
      </p:sp>
      <p:sp>
        <p:nvSpPr>
          <p:cNvPr id="4" name="Slide Image Placeholder 3"/>
          <p:cNvSpPr>
            <a:spLocks noGrp="1" noRot="1" noChangeAspect="1"/>
          </p:cNvSpPr>
          <p:nvPr>
            <p:ph type="sldImg" idx="2"/>
          </p:nvPr>
        </p:nvSpPr>
        <p:spPr>
          <a:xfrm>
            <a:off x="1209675" y="685800"/>
            <a:ext cx="44386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B02277-9392-41C3-AA11-A5F619BDEEAB}" type="slidenum">
              <a:rPr lang="en-US" smtClean="0"/>
              <a:t>‹#›</a:t>
            </a:fld>
            <a:endParaRPr lang="en-US"/>
          </a:p>
        </p:txBody>
      </p:sp>
    </p:spTree>
    <p:extLst>
      <p:ext uri="{BB962C8B-B14F-4D97-AF65-F5344CB8AC3E}">
        <p14:creationId xmlns:p14="http://schemas.microsoft.com/office/powerpoint/2010/main" val="2502422521"/>
      </p:ext>
    </p:extLst>
  </p:cSld>
  <p:clrMap bg1="lt1" tx1="dk1" bg2="lt2" tx2="dk2" accent1="accent1" accent2="accent2" accent3="accent3" accent4="accent4" accent5="accent5" accent6="accent6" hlink="hlink" folHlink="folHlink"/>
  <p:notesStyle>
    <a:lvl1pPr marL="0" algn="l" defTabSz="1018824" rtl="0" eaLnBrk="1" latinLnBrk="0" hangingPunct="1">
      <a:defRPr sz="1800" kern="1200">
        <a:solidFill>
          <a:schemeClr val="tx1"/>
        </a:solidFill>
        <a:latin typeface="+mn-lt"/>
        <a:ea typeface="+mn-ea"/>
        <a:cs typeface="+mn-cs"/>
      </a:defRPr>
    </a:lvl1pPr>
    <a:lvl2pPr marL="509412" algn="l" defTabSz="1018824" rtl="0" eaLnBrk="1" latinLnBrk="0" hangingPunct="1">
      <a:defRPr sz="1337" kern="1200">
        <a:solidFill>
          <a:schemeClr val="tx1"/>
        </a:solidFill>
        <a:latin typeface="+mn-lt"/>
        <a:ea typeface="+mn-ea"/>
        <a:cs typeface="+mn-cs"/>
      </a:defRPr>
    </a:lvl2pPr>
    <a:lvl3pPr marL="1018824" algn="l" defTabSz="1018824" rtl="0" eaLnBrk="1" latinLnBrk="0" hangingPunct="1">
      <a:defRPr sz="1337" kern="1200">
        <a:solidFill>
          <a:schemeClr val="tx1"/>
        </a:solidFill>
        <a:latin typeface="+mn-lt"/>
        <a:ea typeface="+mn-ea"/>
        <a:cs typeface="+mn-cs"/>
      </a:defRPr>
    </a:lvl3pPr>
    <a:lvl4pPr marL="1528237" algn="l" defTabSz="1018824" rtl="0" eaLnBrk="1" latinLnBrk="0" hangingPunct="1">
      <a:defRPr sz="1337" kern="1200">
        <a:solidFill>
          <a:schemeClr val="tx1"/>
        </a:solidFill>
        <a:latin typeface="+mn-lt"/>
        <a:ea typeface="+mn-ea"/>
        <a:cs typeface="+mn-cs"/>
      </a:defRPr>
    </a:lvl4pPr>
    <a:lvl5pPr marL="2037649" algn="l" defTabSz="1018824" rtl="0" eaLnBrk="1" latinLnBrk="0" hangingPunct="1">
      <a:defRPr sz="1337" kern="1200">
        <a:solidFill>
          <a:schemeClr val="tx1"/>
        </a:solidFill>
        <a:latin typeface="+mn-lt"/>
        <a:ea typeface="+mn-ea"/>
        <a:cs typeface="+mn-cs"/>
      </a:defRPr>
    </a:lvl5pPr>
    <a:lvl6pPr marL="2547061" algn="l" defTabSz="1018824" rtl="0" eaLnBrk="1" latinLnBrk="0" hangingPunct="1">
      <a:defRPr sz="1337" kern="1200">
        <a:solidFill>
          <a:schemeClr val="tx1"/>
        </a:solidFill>
        <a:latin typeface="+mn-lt"/>
        <a:ea typeface="+mn-ea"/>
        <a:cs typeface="+mn-cs"/>
      </a:defRPr>
    </a:lvl6pPr>
    <a:lvl7pPr marL="3056473" algn="l" defTabSz="1018824" rtl="0" eaLnBrk="1" latinLnBrk="0" hangingPunct="1">
      <a:defRPr sz="1337" kern="1200">
        <a:solidFill>
          <a:schemeClr val="tx1"/>
        </a:solidFill>
        <a:latin typeface="+mn-lt"/>
        <a:ea typeface="+mn-ea"/>
        <a:cs typeface="+mn-cs"/>
      </a:defRPr>
    </a:lvl7pPr>
    <a:lvl8pPr marL="3565886" algn="l" defTabSz="1018824" rtl="0" eaLnBrk="1" latinLnBrk="0" hangingPunct="1">
      <a:defRPr sz="1337" kern="1200">
        <a:solidFill>
          <a:schemeClr val="tx1"/>
        </a:solidFill>
        <a:latin typeface="+mn-lt"/>
        <a:ea typeface="+mn-ea"/>
        <a:cs typeface="+mn-cs"/>
      </a:defRPr>
    </a:lvl8pPr>
    <a:lvl9pPr marL="4075298" algn="l" defTabSz="1018824" rtl="0" eaLnBrk="1" latinLnBrk="0" hangingPunct="1">
      <a:defRPr sz="133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B02277-9392-41C3-AA11-A5F619BDEEAB}" type="slidenum">
              <a:rPr lang="en-US" smtClean="0"/>
              <a:t>1</a:t>
            </a:fld>
            <a:endParaRPr lang="en-US"/>
          </a:p>
        </p:txBody>
      </p:sp>
    </p:spTree>
    <p:extLst>
      <p:ext uri="{BB962C8B-B14F-4D97-AF65-F5344CB8AC3E}">
        <p14:creationId xmlns:p14="http://schemas.microsoft.com/office/powerpoint/2010/main" val="640559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10616c0d410_1_28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 name="Google Shape;150;g10616c0d410_1_281:notes"/>
          <p:cNvSpPr>
            <a:spLocks noGrp="1" noRot="1" noChangeAspect="1"/>
          </p:cNvSpPr>
          <p:nvPr>
            <p:ph type="sldImg" idx="2"/>
          </p:nvPr>
        </p:nvSpPr>
        <p:spPr>
          <a:xfrm>
            <a:off x="1209675" y="685800"/>
            <a:ext cx="4438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319991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10616c0d410_1_27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 name="Google Shape;158;g10616c0d410_1_275:notes"/>
          <p:cNvSpPr>
            <a:spLocks noGrp="1" noRot="1" noChangeAspect="1"/>
          </p:cNvSpPr>
          <p:nvPr>
            <p:ph type="sldImg" idx="2"/>
          </p:nvPr>
        </p:nvSpPr>
        <p:spPr>
          <a:xfrm>
            <a:off x="1209675" y="685800"/>
            <a:ext cx="4438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55775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10616c0d410_1_28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 name="Google Shape;164;g10616c0d410_1_289:notes"/>
          <p:cNvSpPr>
            <a:spLocks noGrp="1" noRot="1" noChangeAspect="1"/>
          </p:cNvSpPr>
          <p:nvPr>
            <p:ph type="sldImg" idx="2"/>
          </p:nvPr>
        </p:nvSpPr>
        <p:spPr>
          <a:xfrm>
            <a:off x="1209675" y="685800"/>
            <a:ext cx="4438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338240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10616c0d410_1_29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 name="Google Shape;170;g10616c0d410_1_295:notes"/>
          <p:cNvSpPr>
            <a:spLocks noGrp="1" noRot="1" noChangeAspect="1"/>
          </p:cNvSpPr>
          <p:nvPr>
            <p:ph type="sldImg" idx="2"/>
          </p:nvPr>
        </p:nvSpPr>
        <p:spPr>
          <a:xfrm>
            <a:off x="1209675" y="685800"/>
            <a:ext cx="4438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49589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10616c0d410_1_30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g10616c0d410_1_304:notes"/>
          <p:cNvSpPr>
            <a:spLocks noGrp="1" noRot="1" noChangeAspect="1"/>
          </p:cNvSpPr>
          <p:nvPr>
            <p:ph type="sldImg" idx="2"/>
          </p:nvPr>
        </p:nvSpPr>
        <p:spPr>
          <a:xfrm>
            <a:off x="1209675" y="685800"/>
            <a:ext cx="4438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368105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10616c0d410_1_3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 name="Google Shape;182;g10616c0d410_1_312:notes"/>
          <p:cNvSpPr>
            <a:spLocks noGrp="1" noRot="1" noChangeAspect="1"/>
          </p:cNvSpPr>
          <p:nvPr>
            <p:ph type="sldImg" idx="2"/>
          </p:nvPr>
        </p:nvSpPr>
        <p:spPr>
          <a:xfrm>
            <a:off x="1209675" y="685800"/>
            <a:ext cx="4438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586250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0616c0d410_1_3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g10616c0d410_1_325:notes"/>
          <p:cNvSpPr>
            <a:spLocks noGrp="1" noRot="1" noChangeAspect="1"/>
          </p:cNvSpPr>
          <p:nvPr>
            <p:ph type="sldImg" idx="2"/>
          </p:nvPr>
        </p:nvSpPr>
        <p:spPr>
          <a:xfrm>
            <a:off x="1209675" y="685800"/>
            <a:ext cx="4438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092181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cfcf444002_0_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8" name="Google Shape;198;gcfcf444002_0_2:notes"/>
          <p:cNvSpPr>
            <a:spLocks noGrp="1" noRot="1" noChangeAspect="1"/>
          </p:cNvSpPr>
          <p:nvPr>
            <p:ph type="sldImg" idx="2"/>
          </p:nvPr>
        </p:nvSpPr>
        <p:spPr>
          <a:xfrm>
            <a:off x="1209675" y="685800"/>
            <a:ext cx="4438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065774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10616c0d410_1_3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g10616c0d410_1_332:notes"/>
          <p:cNvSpPr>
            <a:spLocks noGrp="1" noRot="1" noChangeAspect="1"/>
          </p:cNvSpPr>
          <p:nvPr>
            <p:ph type="sldImg" idx="2"/>
          </p:nvPr>
        </p:nvSpPr>
        <p:spPr>
          <a:xfrm>
            <a:off x="1209675" y="685800"/>
            <a:ext cx="4438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35137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10616c0d410_1_3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 name="Google Shape;216;g10616c0d410_1_343:notes"/>
          <p:cNvSpPr>
            <a:spLocks noGrp="1" noRot="1" noChangeAspect="1"/>
          </p:cNvSpPr>
          <p:nvPr>
            <p:ph type="sldImg" idx="2"/>
          </p:nvPr>
        </p:nvSpPr>
        <p:spPr>
          <a:xfrm>
            <a:off x="1209675" y="685800"/>
            <a:ext cx="4438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55603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B02277-9392-41C3-AA11-A5F619BDEEAB}" type="slidenum">
              <a:rPr lang="en-US" smtClean="0"/>
              <a:t>2</a:t>
            </a:fld>
            <a:endParaRPr lang="en-US"/>
          </a:p>
        </p:txBody>
      </p:sp>
    </p:spTree>
    <p:extLst>
      <p:ext uri="{BB962C8B-B14F-4D97-AF65-F5344CB8AC3E}">
        <p14:creationId xmlns:p14="http://schemas.microsoft.com/office/powerpoint/2010/main" val="24031289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0616c0d410_1_3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g10616c0d410_1_355:notes"/>
          <p:cNvSpPr>
            <a:spLocks noGrp="1" noRot="1" noChangeAspect="1"/>
          </p:cNvSpPr>
          <p:nvPr>
            <p:ph type="sldImg" idx="2"/>
          </p:nvPr>
        </p:nvSpPr>
        <p:spPr>
          <a:xfrm>
            <a:off x="1209675" y="685800"/>
            <a:ext cx="4438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67941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10616c0d410_1_36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g10616c0d410_1_366:notes"/>
          <p:cNvSpPr>
            <a:spLocks noGrp="1" noRot="1" noChangeAspect="1"/>
          </p:cNvSpPr>
          <p:nvPr>
            <p:ph type="sldImg" idx="2"/>
          </p:nvPr>
        </p:nvSpPr>
        <p:spPr>
          <a:xfrm>
            <a:off x="1209675" y="685800"/>
            <a:ext cx="4438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26400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10616c0d410_1_3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1" name="Google Shape;241;g10616c0d410_1_378:notes"/>
          <p:cNvSpPr>
            <a:spLocks noGrp="1" noRot="1" noChangeAspect="1"/>
          </p:cNvSpPr>
          <p:nvPr>
            <p:ph type="sldImg" idx="2"/>
          </p:nvPr>
        </p:nvSpPr>
        <p:spPr>
          <a:xfrm>
            <a:off x="1209675" y="685800"/>
            <a:ext cx="4438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412372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10616c0d410_1_38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0" name="Google Shape;250;g10616c0d410_1_389:notes"/>
          <p:cNvSpPr>
            <a:spLocks noGrp="1" noRot="1" noChangeAspect="1"/>
          </p:cNvSpPr>
          <p:nvPr>
            <p:ph type="sldImg" idx="2"/>
          </p:nvPr>
        </p:nvSpPr>
        <p:spPr>
          <a:xfrm>
            <a:off x="1209675" y="685800"/>
            <a:ext cx="4438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767303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10620c39a1f_0_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7" name="Google Shape;257;g10620c39a1f_0_3:notes"/>
          <p:cNvSpPr>
            <a:spLocks noGrp="1" noRot="1" noChangeAspect="1"/>
          </p:cNvSpPr>
          <p:nvPr>
            <p:ph type="sldImg" idx="2"/>
          </p:nvPr>
        </p:nvSpPr>
        <p:spPr>
          <a:xfrm>
            <a:off x="1209675" y="685800"/>
            <a:ext cx="4438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738127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10616c0d410_1_40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4" name="Google Shape;264;g10616c0d410_1_401:notes"/>
          <p:cNvSpPr>
            <a:spLocks noGrp="1" noRot="1" noChangeAspect="1"/>
          </p:cNvSpPr>
          <p:nvPr>
            <p:ph type="sldImg" idx="2"/>
          </p:nvPr>
        </p:nvSpPr>
        <p:spPr>
          <a:xfrm>
            <a:off x="1209675" y="685800"/>
            <a:ext cx="4438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520517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10616c0d410_1_4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2" name="Google Shape;272;g10616c0d410_1_411:notes"/>
          <p:cNvSpPr>
            <a:spLocks noGrp="1" noRot="1" noChangeAspect="1"/>
          </p:cNvSpPr>
          <p:nvPr>
            <p:ph type="sldImg" idx="2"/>
          </p:nvPr>
        </p:nvSpPr>
        <p:spPr>
          <a:xfrm>
            <a:off x="1209675" y="685800"/>
            <a:ext cx="4438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398210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29</a:t>
            </a:fld>
            <a:endParaRPr lang="en-US"/>
          </a:p>
        </p:txBody>
      </p:sp>
    </p:spTree>
    <p:extLst>
      <p:ext uri="{BB962C8B-B14F-4D97-AF65-F5344CB8AC3E}">
        <p14:creationId xmlns:p14="http://schemas.microsoft.com/office/powerpoint/2010/main" val="8533347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30</a:t>
            </a:fld>
            <a:endParaRPr lang="en-US"/>
          </a:p>
        </p:txBody>
      </p:sp>
    </p:spTree>
    <p:extLst>
      <p:ext uri="{BB962C8B-B14F-4D97-AF65-F5344CB8AC3E}">
        <p14:creationId xmlns:p14="http://schemas.microsoft.com/office/powerpoint/2010/main" val="40907017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31</a:t>
            </a:fld>
            <a:endParaRPr lang="en-US"/>
          </a:p>
        </p:txBody>
      </p:sp>
    </p:spTree>
    <p:extLst>
      <p:ext uri="{BB962C8B-B14F-4D97-AF65-F5344CB8AC3E}">
        <p14:creationId xmlns:p14="http://schemas.microsoft.com/office/powerpoint/2010/main" val="2172606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 name="Google Shape;97;p1:notes"/>
          <p:cNvSpPr>
            <a:spLocks noGrp="1" noRot="1" noChangeAspect="1"/>
          </p:cNvSpPr>
          <p:nvPr>
            <p:ph type="sldImg" idx="2"/>
          </p:nvPr>
        </p:nvSpPr>
        <p:spPr>
          <a:xfrm>
            <a:off x="1209675" y="685800"/>
            <a:ext cx="4438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642446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32</a:t>
            </a:fld>
            <a:endParaRPr lang="en-US"/>
          </a:p>
        </p:txBody>
      </p:sp>
    </p:spTree>
    <p:extLst>
      <p:ext uri="{BB962C8B-B14F-4D97-AF65-F5344CB8AC3E}">
        <p14:creationId xmlns:p14="http://schemas.microsoft.com/office/powerpoint/2010/main" val="14169510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33</a:t>
            </a:fld>
            <a:endParaRPr lang="en-US"/>
          </a:p>
        </p:txBody>
      </p:sp>
    </p:spTree>
    <p:extLst>
      <p:ext uri="{BB962C8B-B14F-4D97-AF65-F5344CB8AC3E}">
        <p14:creationId xmlns:p14="http://schemas.microsoft.com/office/powerpoint/2010/main" val="28810122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35</a:t>
            </a:fld>
            <a:endParaRPr lang="en-US"/>
          </a:p>
        </p:txBody>
      </p:sp>
    </p:spTree>
    <p:extLst>
      <p:ext uri="{BB962C8B-B14F-4D97-AF65-F5344CB8AC3E}">
        <p14:creationId xmlns:p14="http://schemas.microsoft.com/office/powerpoint/2010/main" val="34829943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37</a:t>
            </a:fld>
            <a:endParaRPr lang="en-US"/>
          </a:p>
        </p:txBody>
      </p:sp>
    </p:spTree>
    <p:extLst>
      <p:ext uri="{BB962C8B-B14F-4D97-AF65-F5344CB8AC3E}">
        <p14:creationId xmlns:p14="http://schemas.microsoft.com/office/powerpoint/2010/main" val="2033693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41</a:t>
            </a:fld>
            <a:endParaRPr lang="en-US"/>
          </a:p>
        </p:txBody>
      </p:sp>
    </p:spTree>
    <p:extLst>
      <p:ext uri="{BB962C8B-B14F-4D97-AF65-F5344CB8AC3E}">
        <p14:creationId xmlns:p14="http://schemas.microsoft.com/office/powerpoint/2010/main" val="20137447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0B02277-9392-41C3-AA11-A5F619BDEEAB}" type="slidenum">
              <a:rPr lang="en-US" smtClean="0"/>
              <a:t>42</a:t>
            </a:fld>
            <a:endParaRPr lang="en-US"/>
          </a:p>
        </p:txBody>
      </p:sp>
    </p:spTree>
    <p:extLst>
      <p:ext uri="{BB962C8B-B14F-4D97-AF65-F5344CB8AC3E}">
        <p14:creationId xmlns:p14="http://schemas.microsoft.com/office/powerpoint/2010/main" val="30289399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43</a:t>
            </a:fld>
            <a:endParaRPr lang="en-US"/>
          </a:p>
        </p:txBody>
      </p:sp>
    </p:spTree>
    <p:extLst>
      <p:ext uri="{BB962C8B-B14F-4D97-AF65-F5344CB8AC3E}">
        <p14:creationId xmlns:p14="http://schemas.microsoft.com/office/powerpoint/2010/main" val="9714933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51</a:t>
            </a:fld>
            <a:endParaRPr lang="en-US"/>
          </a:p>
        </p:txBody>
      </p:sp>
    </p:spTree>
    <p:extLst>
      <p:ext uri="{BB962C8B-B14F-4D97-AF65-F5344CB8AC3E}">
        <p14:creationId xmlns:p14="http://schemas.microsoft.com/office/powerpoint/2010/main" val="42304415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54</a:t>
            </a:fld>
            <a:endParaRPr lang="en-US"/>
          </a:p>
        </p:txBody>
      </p:sp>
    </p:spTree>
    <p:extLst>
      <p:ext uri="{BB962C8B-B14F-4D97-AF65-F5344CB8AC3E}">
        <p14:creationId xmlns:p14="http://schemas.microsoft.com/office/powerpoint/2010/main" val="4803094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56</a:t>
            </a:fld>
            <a:endParaRPr lang="en-US"/>
          </a:p>
        </p:txBody>
      </p:sp>
    </p:spTree>
    <p:extLst>
      <p:ext uri="{BB962C8B-B14F-4D97-AF65-F5344CB8AC3E}">
        <p14:creationId xmlns:p14="http://schemas.microsoft.com/office/powerpoint/2010/main" val="537285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 name="Google Shape;103;p2:notes"/>
          <p:cNvSpPr>
            <a:spLocks noGrp="1" noRot="1" noChangeAspect="1"/>
          </p:cNvSpPr>
          <p:nvPr>
            <p:ph type="sldImg" idx="2"/>
          </p:nvPr>
        </p:nvSpPr>
        <p:spPr>
          <a:xfrm>
            <a:off x="1209675" y="685800"/>
            <a:ext cx="4438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19032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58</a:t>
            </a:fld>
            <a:endParaRPr lang="en-US"/>
          </a:p>
        </p:txBody>
      </p:sp>
    </p:spTree>
    <p:extLst>
      <p:ext uri="{BB962C8B-B14F-4D97-AF65-F5344CB8AC3E}">
        <p14:creationId xmlns:p14="http://schemas.microsoft.com/office/powerpoint/2010/main" val="31042133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59</a:t>
            </a:fld>
            <a:endParaRPr lang="en-US"/>
          </a:p>
        </p:txBody>
      </p:sp>
    </p:spTree>
    <p:extLst>
      <p:ext uri="{BB962C8B-B14F-4D97-AF65-F5344CB8AC3E}">
        <p14:creationId xmlns:p14="http://schemas.microsoft.com/office/powerpoint/2010/main" val="23332273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61</a:t>
            </a:fld>
            <a:endParaRPr lang="en-US"/>
          </a:p>
        </p:txBody>
      </p:sp>
    </p:spTree>
    <p:extLst>
      <p:ext uri="{BB962C8B-B14F-4D97-AF65-F5344CB8AC3E}">
        <p14:creationId xmlns:p14="http://schemas.microsoft.com/office/powerpoint/2010/main" val="23000142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63</a:t>
            </a:fld>
            <a:endParaRPr lang="en-US"/>
          </a:p>
        </p:txBody>
      </p:sp>
    </p:spTree>
    <p:extLst>
      <p:ext uri="{BB962C8B-B14F-4D97-AF65-F5344CB8AC3E}">
        <p14:creationId xmlns:p14="http://schemas.microsoft.com/office/powerpoint/2010/main" val="1694792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10616c0d410_1_2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g10616c0d410_1_220:notes"/>
          <p:cNvSpPr>
            <a:spLocks noGrp="1" noRot="1" noChangeAspect="1"/>
          </p:cNvSpPr>
          <p:nvPr>
            <p:ph type="sldImg" idx="2"/>
          </p:nvPr>
        </p:nvSpPr>
        <p:spPr>
          <a:xfrm>
            <a:off x="1209675" y="685800"/>
            <a:ext cx="4438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13291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10616c0d410_1_25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 name="Google Shape;124;g10616c0d410_1_252:notes"/>
          <p:cNvSpPr>
            <a:spLocks noGrp="1" noRot="1" noChangeAspect="1"/>
          </p:cNvSpPr>
          <p:nvPr>
            <p:ph type="sldImg" idx="2"/>
          </p:nvPr>
        </p:nvSpPr>
        <p:spPr>
          <a:xfrm>
            <a:off x="1209675" y="685800"/>
            <a:ext cx="4438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68049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10616c0d410_1_25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 name="Google Shape;131;g10616c0d410_1_258:notes"/>
          <p:cNvSpPr>
            <a:spLocks noGrp="1" noRot="1" noChangeAspect="1"/>
          </p:cNvSpPr>
          <p:nvPr>
            <p:ph type="sldImg" idx="2"/>
          </p:nvPr>
        </p:nvSpPr>
        <p:spPr>
          <a:xfrm>
            <a:off x="1209675" y="685800"/>
            <a:ext cx="4438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8770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10616c0d410_1_26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 name="Google Shape;137;g10616c0d410_1_267:notes"/>
          <p:cNvSpPr>
            <a:spLocks noGrp="1" noRot="1" noChangeAspect="1"/>
          </p:cNvSpPr>
          <p:nvPr>
            <p:ph type="sldImg" idx="2"/>
          </p:nvPr>
        </p:nvSpPr>
        <p:spPr>
          <a:xfrm>
            <a:off x="1209675" y="685800"/>
            <a:ext cx="4438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411917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10557b4f59a_0_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 name="Google Shape;144;g10557b4f59a_0_1:notes"/>
          <p:cNvSpPr>
            <a:spLocks noGrp="1" noRot="1" noChangeAspect="1"/>
          </p:cNvSpPr>
          <p:nvPr>
            <p:ph type="sldImg" idx="2"/>
          </p:nvPr>
        </p:nvSpPr>
        <p:spPr>
          <a:xfrm>
            <a:off x="1209675" y="685800"/>
            <a:ext cx="4438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12923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414482"/>
            <a:ext cx="8549640" cy="1666028"/>
          </a:xfrm>
        </p:spPr>
        <p:txBody>
          <a:bodyPr/>
          <a:lstStyle/>
          <a:p>
            <a:r>
              <a:rPr lang="en-US"/>
              <a:t>Click to edit Master title style</a:t>
            </a:r>
          </a:p>
        </p:txBody>
      </p:sp>
      <p:sp>
        <p:nvSpPr>
          <p:cNvPr id="3" name="Subtitle 2"/>
          <p:cNvSpPr>
            <a:spLocks noGrp="1"/>
          </p:cNvSpPr>
          <p:nvPr>
            <p:ph type="subTitle" idx="1"/>
          </p:nvPr>
        </p:nvSpPr>
        <p:spPr>
          <a:xfrm>
            <a:off x="1508760" y="4404360"/>
            <a:ext cx="7040880" cy="1986280"/>
          </a:xfrm>
        </p:spPr>
        <p:txBody>
          <a:bodyPr/>
          <a:lstStyle>
            <a:lvl1pPr marL="0" indent="0" algn="ctr">
              <a:buNone/>
              <a:defRPr>
                <a:solidFill>
                  <a:schemeClr val="tx1">
                    <a:tint val="75000"/>
                  </a:schemeClr>
                </a:solidFill>
              </a:defRPr>
            </a:lvl1pPr>
            <a:lvl2pPr marL="457162" indent="0" algn="ctr">
              <a:buNone/>
              <a:defRPr>
                <a:solidFill>
                  <a:schemeClr val="tx1">
                    <a:tint val="75000"/>
                  </a:schemeClr>
                </a:solidFill>
              </a:defRPr>
            </a:lvl2pPr>
            <a:lvl3pPr marL="914323" indent="0" algn="ctr">
              <a:buNone/>
              <a:defRPr>
                <a:solidFill>
                  <a:schemeClr val="tx1">
                    <a:tint val="75000"/>
                  </a:schemeClr>
                </a:solidFill>
              </a:defRPr>
            </a:lvl3pPr>
            <a:lvl4pPr marL="1371485" indent="0" algn="ctr">
              <a:buNone/>
              <a:defRPr>
                <a:solidFill>
                  <a:schemeClr val="tx1">
                    <a:tint val="75000"/>
                  </a:schemeClr>
                </a:solidFill>
              </a:defRPr>
            </a:lvl4pPr>
            <a:lvl5pPr marL="1828647" indent="0" algn="ctr">
              <a:buNone/>
              <a:defRPr>
                <a:solidFill>
                  <a:schemeClr val="tx1">
                    <a:tint val="75000"/>
                  </a:schemeClr>
                </a:solidFill>
              </a:defRPr>
            </a:lvl5pPr>
            <a:lvl6pPr marL="2285808" indent="0" algn="ctr">
              <a:buNone/>
              <a:defRPr>
                <a:solidFill>
                  <a:schemeClr val="tx1">
                    <a:tint val="75000"/>
                  </a:schemeClr>
                </a:solidFill>
              </a:defRPr>
            </a:lvl6pPr>
            <a:lvl7pPr marL="2742970" indent="0" algn="ctr">
              <a:buNone/>
              <a:defRPr>
                <a:solidFill>
                  <a:schemeClr val="tx1">
                    <a:tint val="75000"/>
                  </a:schemeClr>
                </a:solidFill>
              </a:defRPr>
            </a:lvl7pPr>
            <a:lvl8pPr marL="3200132" indent="0" algn="ctr">
              <a:buNone/>
              <a:defRPr>
                <a:solidFill>
                  <a:schemeClr val="tx1">
                    <a:tint val="75000"/>
                  </a:schemeClr>
                </a:solidFill>
              </a:defRPr>
            </a:lvl8pPr>
            <a:lvl9pPr marL="365729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FCFEE5-8EAD-403C-AFC6-4E09610A5144}" type="slidenum">
              <a:rPr lang="en-US" smtClean="0"/>
              <a:t>‹#›</a:t>
            </a:fld>
            <a:endParaRPr lang="en-US"/>
          </a:p>
        </p:txBody>
      </p:sp>
    </p:spTree>
    <p:extLst>
      <p:ext uri="{BB962C8B-B14F-4D97-AF65-F5344CB8AC3E}">
        <p14:creationId xmlns:p14="http://schemas.microsoft.com/office/powerpoint/2010/main" val="2586525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Minimal Two">
    <p:spTree>
      <p:nvGrpSpPr>
        <p:cNvPr id="1" name=""/>
        <p:cNvGrpSpPr/>
        <p:nvPr/>
      </p:nvGrpSpPr>
      <p:grpSpPr>
        <a:xfrm>
          <a:off x="0" y="0"/>
          <a:ext cx="0" cy="0"/>
          <a:chOff x="0" y="0"/>
          <a:chExt cx="0" cy="0"/>
        </a:xfrm>
      </p:grpSpPr>
      <p:sp>
        <p:nvSpPr>
          <p:cNvPr id="7" name="Заголовок 1"/>
          <p:cNvSpPr>
            <a:spLocks noGrp="1"/>
          </p:cNvSpPr>
          <p:nvPr>
            <p:ph type="title" hasCustomPrompt="1"/>
          </p:nvPr>
        </p:nvSpPr>
        <p:spPr>
          <a:xfrm>
            <a:off x="0" y="5488419"/>
            <a:ext cx="10058400" cy="609398"/>
          </a:xfrm>
          <a:prstGeom prst="rect">
            <a:avLst/>
          </a:prstGeom>
        </p:spPr>
        <p:txBody>
          <a:bodyPr wrap="square" lIns="0" tIns="0" rIns="0" bIns="0">
            <a:spAutoFit/>
          </a:bodyPr>
          <a:lstStyle>
            <a:lvl1pPr marL="0" marR="0" indent="0" algn="ctr" defTabSz="1005866" rtl="0" eaLnBrk="1" fontAlgn="auto" latinLnBrk="0" hangingPunct="1">
              <a:lnSpc>
                <a:spcPct val="100000"/>
              </a:lnSpc>
              <a:spcBef>
                <a:spcPct val="0"/>
              </a:spcBef>
              <a:spcAft>
                <a:spcPts val="0"/>
              </a:spcAft>
              <a:buClrTx/>
              <a:buSzTx/>
              <a:buFontTx/>
              <a:buNone/>
              <a:tabLst>
                <a:tab pos="1502174" algn="l"/>
              </a:tabLst>
              <a:defRPr sz="3960" b="1" i="0" cap="all" baseline="0">
                <a:solidFill>
                  <a:schemeClr val="accent3"/>
                </a:solidFill>
                <a:latin typeface="Franklin Gothic Demi" panose="020B0603020102020204" pitchFamily="34" charset="0"/>
                <a:ea typeface="Franklin Gothic Demi" panose="020B0603020102020204" pitchFamily="34" charset="0"/>
                <a:cs typeface="Franklin Gothic Demi" panose="020B0603020102020204" pitchFamily="34" charset="0"/>
              </a:defRPr>
            </a:lvl1pPr>
          </a:lstStyle>
          <a:p>
            <a:r>
              <a:rPr lang="en-US" dirty="0"/>
              <a:t>CLICK TO EDIT TITLE</a:t>
            </a:r>
            <a:endParaRPr lang="ru-RU" dirty="0"/>
          </a:p>
        </p:txBody>
      </p:sp>
      <p:sp>
        <p:nvSpPr>
          <p:cNvPr id="16" name="Text Placeholder 15"/>
          <p:cNvSpPr>
            <a:spLocks noGrp="1"/>
          </p:cNvSpPr>
          <p:nvPr>
            <p:ph type="body" sz="quarter" idx="10" hasCustomPrompt="1"/>
          </p:nvPr>
        </p:nvSpPr>
        <p:spPr>
          <a:xfrm>
            <a:off x="0" y="6217875"/>
            <a:ext cx="10058400" cy="438582"/>
          </a:xfrm>
          <a:prstGeom prst="rect">
            <a:avLst/>
          </a:prstGeom>
        </p:spPr>
        <p:txBody>
          <a:bodyPr>
            <a:spAutoFit/>
          </a:bodyPr>
          <a:lstStyle>
            <a:lvl1pPr marL="0" indent="0" algn="ctr">
              <a:buNone/>
              <a:defRPr sz="2475" b="1" i="0" cap="all"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502932" indent="0" algn="ctr">
              <a:buNone/>
              <a:defRPr b="1" i="0">
                <a:latin typeface="Archivo" charset="0"/>
                <a:ea typeface="Archivo" charset="0"/>
                <a:cs typeface="Archivo" charset="0"/>
              </a:defRPr>
            </a:lvl2pPr>
            <a:lvl3pPr marL="1005865" indent="0" algn="ctr">
              <a:buNone/>
              <a:defRPr b="1" i="0">
                <a:latin typeface="Archivo" charset="0"/>
                <a:ea typeface="Archivo" charset="0"/>
                <a:cs typeface="Archivo" charset="0"/>
              </a:defRPr>
            </a:lvl3pPr>
            <a:lvl4pPr marL="1508798" indent="0" algn="ctr">
              <a:buNone/>
              <a:defRPr b="1" i="0">
                <a:latin typeface="Archivo" charset="0"/>
                <a:ea typeface="Archivo" charset="0"/>
                <a:cs typeface="Archivo" charset="0"/>
              </a:defRPr>
            </a:lvl4pPr>
            <a:lvl5pPr marL="2011730" indent="0" algn="ctr">
              <a:buNone/>
              <a:defRPr b="1" i="0">
                <a:latin typeface="Archivo" charset="0"/>
                <a:ea typeface="Archivo" charset="0"/>
                <a:cs typeface="Archivo" charset="0"/>
              </a:defRPr>
            </a:lvl5pPr>
          </a:lstStyle>
          <a:p>
            <a:pPr lvl="0"/>
            <a:r>
              <a:rPr lang="en-US" dirty="0"/>
              <a:t>CLICK TO EDIT SUBTITLE</a:t>
            </a:r>
          </a:p>
        </p:txBody>
      </p:sp>
      <p:pic>
        <p:nvPicPr>
          <p:cNvPr id="5" name="Picture 4">
            <a:extLst>
              <a:ext uri="{FF2B5EF4-FFF2-40B4-BE49-F238E27FC236}">
                <a16:creationId xmlns:a16="http://schemas.microsoft.com/office/drawing/2014/main" id="{02A9202C-A63A-6641-9A83-07FDBB38A46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45001" y="1713429"/>
            <a:ext cx="2568398" cy="2247080"/>
          </a:xfrm>
          <a:prstGeom prst="rect">
            <a:avLst/>
          </a:prstGeom>
        </p:spPr>
      </p:pic>
    </p:spTree>
    <p:extLst>
      <p:ext uri="{BB962C8B-B14F-4D97-AF65-F5344CB8AC3E}">
        <p14:creationId xmlns:p14="http://schemas.microsoft.com/office/powerpoint/2010/main" val="2497383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animEffect transition="in" filter="fade">
                                      <p:cBhvr>
                                        <p:cTn id="13" dur="1000"/>
                                        <p:tgtEl>
                                          <p:spTgt spid="16">
                                            <p:txEl>
                                              <p:pRg st="0" end="0"/>
                                            </p:txEl>
                                          </p:spTgt>
                                        </p:tgtEl>
                                      </p:cBhvr>
                                    </p:animEffect>
                                    <p:anim calcmode="lin" valueType="num">
                                      <p:cBhvr>
                                        <p:cTn id="14"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build="p">
        <p:tmplLst>
          <p:tmpl lvl="1">
            <p:tnLst>
              <p:par>
                <p:cTn presetID="42"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1000"/>
                        <p:tgtEl>
                          <p:spTgt spid="16"/>
                        </p:tgtEl>
                      </p:cBhvr>
                    </p:animEffect>
                    <p:anim calcmode="lin" valueType="num">
                      <p:cBhvr>
                        <p:cTn dur="1000" fill="hold"/>
                        <p:tgtEl>
                          <p:spTgt spid="16"/>
                        </p:tgtEl>
                        <p:attrNameLst>
                          <p:attrName>ppt_x</p:attrName>
                        </p:attrNameLst>
                      </p:cBhvr>
                      <p:tavLst>
                        <p:tav tm="0">
                          <p:val>
                            <p:strVal val="#ppt_x"/>
                          </p:val>
                        </p:tav>
                        <p:tav tm="100000">
                          <p:val>
                            <p:strVal val="#ppt_x"/>
                          </p:val>
                        </p:tav>
                      </p:tavLst>
                    </p:anim>
                    <p:anim calcmode="lin" valueType="num">
                      <p:cBhvr>
                        <p:cTn dur="1000" fill="hold"/>
                        <p:tgtEl>
                          <p:spTgt spid="16"/>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ne Column Text">
    <p:bg>
      <p:bgPr>
        <a:solidFill>
          <a:srgbClr val="FFFFFF">
            <a:alpha val="0"/>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HEADLINE</a:t>
            </a:r>
          </a:p>
        </p:txBody>
      </p:sp>
      <p:sp>
        <p:nvSpPr>
          <p:cNvPr id="4" name="Text Placeholder 3"/>
          <p:cNvSpPr>
            <a:spLocks noGrp="1"/>
          </p:cNvSpPr>
          <p:nvPr>
            <p:ph type="body" sz="quarter" idx="10" hasCustomPrompt="1"/>
          </p:nvPr>
        </p:nvSpPr>
        <p:spPr>
          <a:xfrm>
            <a:off x="544048" y="2213408"/>
            <a:ext cx="6415741" cy="342851"/>
          </a:xfrm>
        </p:spPr>
        <p:txBody>
          <a:bodyPr/>
          <a:lstStyle>
            <a:lvl1pPr marL="0" indent="0">
              <a:lnSpc>
                <a:spcPct val="100000"/>
              </a:lnSpc>
              <a:buNone/>
              <a:defRPr sz="2228" b="1" cap="all" baseline="0"/>
            </a:lvl1pPr>
          </a:lstStyle>
          <a:p>
            <a:pPr lvl="0"/>
            <a:r>
              <a:rPr lang="en-US" dirty="0"/>
              <a:t>CLICK TO ADD SUBHEAD</a:t>
            </a:r>
          </a:p>
        </p:txBody>
      </p:sp>
      <p:sp>
        <p:nvSpPr>
          <p:cNvPr id="10" name="Text Placeholder 9"/>
          <p:cNvSpPr>
            <a:spLocks noGrp="1"/>
          </p:cNvSpPr>
          <p:nvPr>
            <p:ph type="body" sz="quarter" idx="11" hasCustomPrompt="1"/>
          </p:nvPr>
        </p:nvSpPr>
        <p:spPr>
          <a:xfrm>
            <a:off x="2355975" y="3355803"/>
            <a:ext cx="6593806" cy="1692771"/>
          </a:xfrm>
        </p:spPr>
        <p:txBody>
          <a:bodyPr/>
          <a:lstStyle>
            <a:lvl1pPr marL="0" marR="0" indent="0" algn="l" defTabSz="1005866" rtl="0" eaLnBrk="1" fontAlgn="auto" latinLnBrk="0" hangingPunct="1">
              <a:lnSpc>
                <a:spcPts val="2186"/>
              </a:lnSpc>
              <a:spcBef>
                <a:spcPts val="0"/>
              </a:spcBef>
              <a:spcAft>
                <a:spcPts val="1031"/>
              </a:spcAft>
              <a:buClrTx/>
              <a:buSzTx/>
              <a:buFont typeface="Arial" panose="020B0604020202020204" pitchFamily="34" charset="0"/>
              <a:buNone/>
              <a:tabLst/>
              <a:defRPr lang="en-US" sz="1361" b="0" i="0" baseline="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 </a:t>
            </a:r>
            <a:r>
              <a:rPr lang="en-US" dirty="0" err="1"/>
              <a:t>volorit</a:t>
            </a:r>
            <a:r>
              <a:rPr lang="en-US" dirty="0"/>
              <a:t> </a:t>
            </a:r>
            <a:r>
              <a:rPr lang="en-US" dirty="0" err="1"/>
              <a:t>iorem</a:t>
            </a:r>
            <a:r>
              <a:rPr lang="en-US" dirty="0"/>
              <a:t>. Bea </a:t>
            </a:r>
            <a:r>
              <a:rPr lang="en-US" dirty="0" err="1"/>
              <a:t>cus</a:t>
            </a:r>
            <a:r>
              <a:rPr lang="en-US" dirty="0"/>
              <a:t> </a:t>
            </a:r>
            <a:r>
              <a:rPr lang="en-US" dirty="0" err="1"/>
              <a:t>eatis</a:t>
            </a:r>
            <a:r>
              <a:rPr lang="en-US" dirty="0"/>
              <a:t> </a:t>
            </a:r>
            <a:r>
              <a:rPr lang="en-US" dirty="0" err="1"/>
              <a:t>aut</a:t>
            </a:r>
            <a:r>
              <a:rPr lang="en-US" dirty="0"/>
              <a:t> </a:t>
            </a:r>
            <a:r>
              <a:rPr lang="en-US" dirty="0" err="1"/>
              <a:t>accus</a:t>
            </a:r>
            <a:r>
              <a:rPr lang="en-US" dirty="0"/>
              <a:t>, ne </a:t>
            </a:r>
            <a:r>
              <a:rPr lang="en-US" dirty="0" err="1"/>
              <a:t>molenda</a:t>
            </a:r>
            <a:r>
              <a:rPr lang="en-US" dirty="0"/>
              <a:t> </a:t>
            </a:r>
            <a:r>
              <a:rPr lang="en-US" dirty="0" err="1"/>
              <a:t>invelit</a:t>
            </a:r>
            <a:r>
              <a:rPr lang="en-US" dirty="0"/>
              <a:t> </a:t>
            </a:r>
            <a:r>
              <a:rPr lang="en-US" dirty="0" err="1"/>
              <a:t>iurepudae</a:t>
            </a:r>
            <a:r>
              <a:rPr lang="en-US" dirty="0"/>
              <a:t> </a:t>
            </a:r>
            <a:r>
              <a:rPr lang="en-US" dirty="0" err="1"/>
              <a:t>maximin</a:t>
            </a:r>
            <a:r>
              <a:rPr lang="en-US" dirty="0"/>
              <a:t> </a:t>
            </a:r>
            <a:r>
              <a:rPr lang="en-US" dirty="0" err="1"/>
              <a:t>imagnate</a:t>
            </a:r>
            <a:r>
              <a:rPr lang="en-US" dirty="0"/>
              <a:t> </a:t>
            </a:r>
            <a:r>
              <a:rPr lang="en-US" dirty="0" err="1"/>
              <a:t>officima</a:t>
            </a:r>
            <a:r>
              <a:rPr lang="en-US" dirty="0"/>
              <a:t> </a:t>
            </a:r>
            <a:r>
              <a:rPr lang="en-US" dirty="0" err="1"/>
              <a:t>corruptas</a:t>
            </a:r>
            <a:r>
              <a:rPr lang="en-US" dirty="0"/>
              <a:t> </a:t>
            </a:r>
            <a:r>
              <a:rPr lang="en-US" dirty="0" err="1"/>
              <a:t>simoditam</a:t>
            </a:r>
            <a:r>
              <a:rPr lang="en-US" dirty="0"/>
              <a:t> </a:t>
            </a:r>
            <a:r>
              <a:rPr lang="en-US" dirty="0" err="1"/>
              <a:t>repersp</a:t>
            </a:r>
            <a:r>
              <a:rPr lang="en-US" dirty="0"/>
              <a:t> </a:t>
            </a:r>
            <a:r>
              <a:rPr lang="en-US" dirty="0" err="1"/>
              <a:t>erumenimi</a:t>
            </a:r>
            <a:r>
              <a:rPr lang="en-US" dirty="0"/>
              <a:t>, </a:t>
            </a:r>
            <a:r>
              <a:rPr lang="en-US" dirty="0" err="1"/>
              <a:t>sitate</a:t>
            </a:r>
            <a:r>
              <a:rPr lang="en-US" dirty="0"/>
              <a:t> </a:t>
            </a:r>
            <a:r>
              <a:rPr lang="en-US" dirty="0" err="1"/>
              <a:t>vel</a:t>
            </a:r>
            <a:r>
              <a:rPr lang="en-US" dirty="0"/>
              <a:t> </a:t>
            </a:r>
            <a:r>
              <a:rPr lang="en-US" dirty="0" err="1"/>
              <a:t>maio</a:t>
            </a:r>
            <a:r>
              <a:rPr lang="en-US" dirty="0"/>
              <a:t>. </a:t>
            </a:r>
            <a:r>
              <a:rPr lang="en-US" dirty="0" err="1"/>
              <a:t>Incias</a:t>
            </a:r>
            <a:r>
              <a:rPr lang="en-US" dirty="0"/>
              <a:t> et </a:t>
            </a:r>
            <a:r>
              <a:rPr lang="en-US" dirty="0" err="1"/>
              <a:t>volupta</a:t>
            </a:r>
            <a:r>
              <a:rPr lang="en-US" dirty="0"/>
              <a:t> </a:t>
            </a:r>
            <a:r>
              <a:rPr lang="en-US" dirty="0" err="1"/>
              <a:t>ecestet</a:t>
            </a:r>
            <a:r>
              <a:rPr lang="en-US" dirty="0"/>
              <a:t>, </a:t>
            </a:r>
            <a:r>
              <a:rPr lang="en-US" dirty="0" err="1"/>
              <a:t>aut</a:t>
            </a:r>
            <a:r>
              <a:rPr lang="en-US" dirty="0"/>
              <a:t> </a:t>
            </a:r>
            <a:r>
              <a:rPr lang="en-US" dirty="0" err="1"/>
              <a:t>eum</a:t>
            </a:r>
            <a:r>
              <a:rPr lang="en-US" dirty="0"/>
              <a:t> am </a:t>
            </a:r>
            <a:r>
              <a:rPr lang="en-US" dirty="0" err="1"/>
              <a:t>ipic</a:t>
            </a:r>
            <a:r>
              <a:rPr lang="en-US" dirty="0"/>
              <a:t> tempore </a:t>
            </a:r>
            <a:r>
              <a:rPr lang="en-US" dirty="0" err="1"/>
              <a:t>explandam</a:t>
            </a:r>
            <a:r>
              <a:rPr lang="en-US" dirty="0"/>
              <a:t>. </a:t>
            </a:r>
          </a:p>
        </p:txBody>
      </p:sp>
      <p:sp>
        <p:nvSpPr>
          <p:cNvPr id="5" name="Text Placeholder 4"/>
          <p:cNvSpPr>
            <a:spLocks noGrp="1"/>
          </p:cNvSpPr>
          <p:nvPr>
            <p:ph type="body" sz="quarter" idx="12" hasCustomPrompt="1"/>
          </p:nvPr>
        </p:nvSpPr>
        <p:spPr>
          <a:xfrm>
            <a:off x="2355974" y="6165786"/>
            <a:ext cx="2859844" cy="282129"/>
          </a:xfrm>
        </p:spPr>
        <p:txBody>
          <a:bodyPr/>
          <a:lstStyle>
            <a:lvl1pPr marL="188595" indent="-188595">
              <a:buFontTx/>
              <a:buBlip>
                <a:blip r:embed="rId2"/>
              </a:buBlip>
              <a:defRPr/>
            </a:lvl1pPr>
          </a:lstStyle>
          <a:p>
            <a:pPr lvl="0"/>
            <a:r>
              <a:rPr lang="en-US" dirty="0"/>
              <a:t>Click to add bulleted list</a:t>
            </a:r>
          </a:p>
        </p:txBody>
      </p:sp>
    </p:spTree>
    <p:extLst>
      <p:ext uri="{BB962C8B-B14F-4D97-AF65-F5344CB8AC3E}">
        <p14:creationId xmlns:p14="http://schemas.microsoft.com/office/powerpoint/2010/main" val="3159739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8" name="Text Placeholder 9"/>
          <p:cNvSpPr>
            <a:spLocks noGrp="1"/>
          </p:cNvSpPr>
          <p:nvPr>
            <p:ph type="body" sz="quarter" idx="11" hasCustomPrompt="1"/>
          </p:nvPr>
        </p:nvSpPr>
        <p:spPr>
          <a:xfrm>
            <a:off x="2355974" y="3355803"/>
            <a:ext cx="6890820" cy="2539157"/>
          </a:xfrm>
        </p:spPr>
        <p:txBody>
          <a:bodyPr numCol="2" spcCol="914400"/>
          <a:lstStyle>
            <a:lvl1pPr marL="0" marR="0" indent="0" algn="l" defTabSz="1005866" rtl="0" eaLnBrk="1" fontAlgn="auto" latinLnBrk="0" hangingPunct="1">
              <a:lnSpc>
                <a:spcPts val="2186"/>
              </a:lnSpc>
              <a:spcBef>
                <a:spcPts val="0"/>
              </a:spcBef>
              <a:spcAft>
                <a:spcPts val="1031"/>
              </a:spcAft>
              <a:buClrTx/>
              <a:buSzTx/>
              <a:buFont typeface="Arial" panose="020B0604020202020204" pitchFamily="34" charset="0"/>
              <a:buNone/>
              <a:tabLst/>
              <a:defRPr lang="en-US" sz="1361" b="0" i="0" baseline="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suntiusdae</a:t>
            </a:r>
            <a:r>
              <a:rPr lang="en-US" dirty="0"/>
              <a:t> </a:t>
            </a:r>
            <a:r>
              <a:rPr lang="en-US" dirty="0" err="1"/>
              <a:t>nihicidem</a:t>
            </a:r>
            <a:r>
              <a:rPr lang="en-US" dirty="0"/>
              <a:t> rem. Bea </a:t>
            </a:r>
            <a:r>
              <a:rPr lang="en-US" dirty="0" err="1"/>
              <a:t>cus</a:t>
            </a:r>
            <a:r>
              <a:rPr lang="en-US" dirty="0"/>
              <a:t> </a:t>
            </a:r>
            <a:r>
              <a:rPr lang="en-US" dirty="0" err="1"/>
              <a:t>eatis</a:t>
            </a:r>
            <a:r>
              <a:rPr lang="en-US" dirty="0"/>
              <a:t> </a:t>
            </a:r>
            <a:r>
              <a:rPr lang="en-US" dirty="0" err="1"/>
              <a:t>aut</a:t>
            </a:r>
            <a:r>
              <a:rPr lang="en-US" dirty="0"/>
              <a:t> </a:t>
            </a:r>
            <a:r>
              <a:rPr lang="en-US" dirty="0" err="1"/>
              <a:t>accus</a:t>
            </a:r>
            <a:r>
              <a:rPr lang="en-US" dirty="0"/>
              <a:t>, ne </a:t>
            </a:r>
            <a:r>
              <a:rPr lang="en-US" dirty="0" err="1"/>
              <a:t>molenda</a:t>
            </a:r>
            <a:r>
              <a:rPr lang="en-US" dirty="0"/>
              <a:t> </a:t>
            </a:r>
            <a:r>
              <a:rPr lang="en-US" dirty="0" err="1"/>
              <a:t>invelit</a:t>
            </a:r>
            <a:r>
              <a:rPr lang="en-US" dirty="0"/>
              <a:t> </a:t>
            </a:r>
            <a:r>
              <a:rPr lang="en-US" dirty="0" err="1"/>
              <a:t>iurepudae</a:t>
            </a:r>
            <a:r>
              <a:rPr lang="en-US" dirty="0"/>
              <a:t> </a:t>
            </a:r>
            <a:r>
              <a:rPr lang="en-US" dirty="0" err="1"/>
              <a:t>maximin</a:t>
            </a:r>
            <a:r>
              <a:rPr lang="en-US" dirty="0"/>
              <a:t> </a:t>
            </a:r>
            <a:r>
              <a:rPr lang="en-US" dirty="0" err="1"/>
              <a:t>imagnate</a:t>
            </a:r>
            <a:r>
              <a:rPr lang="en-US" dirty="0"/>
              <a:t> </a:t>
            </a:r>
            <a:r>
              <a:rPr lang="en-US" dirty="0" err="1"/>
              <a:t>officima</a:t>
            </a:r>
            <a:r>
              <a:rPr lang="en-US" dirty="0"/>
              <a:t> </a:t>
            </a:r>
            <a:r>
              <a:rPr lang="en-US" dirty="0" err="1"/>
              <a:t>corruptas</a:t>
            </a:r>
            <a:r>
              <a:rPr lang="en-US" dirty="0"/>
              <a:t> </a:t>
            </a:r>
            <a:r>
              <a:rPr lang="en-US" dirty="0" err="1"/>
              <a:t>simoditam</a:t>
            </a:r>
            <a:r>
              <a:rPr lang="en-US" dirty="0"/>
              <a:t> </a:t>
            </a:r>
            <a:r>
              <a:rPr lang="en-US" dirty="0" err="1"/>
              <a:t>repersp</a:t>
            </a:r>
            <a:r>
              <a:rPr lang="en-US" dirty="0"/>
              <a:t> </a:t>
            </a:r>
            <a:r>
              <a:rPr lang="en-US" dirty="0" err="1"/>
              <a:t>erumenimi</a:t>
            </a:r>
            <a:r>
              <a:rPr lang="en-US" dirty="0"/>
              <a:t>, </a:t>
            </a:r>
            <a:r>
              <a:rPr lang="en-US" dirty="0" err="1"/>
              <a:t>sitate</a:t>
            </a:r>
            <a:r>
              <a:rPr lang="en-US" dirty="0"/>
              <a:t> </a:t>
            </a:r>
            <a:r>
              <a:rPr lang="en-US" dirty="0" err="1"/>
              <a:t>vel</a:t>
            </a:r>
            <a:r>
              <a:rPr lang="en-US" dirty="0"/>
              <a:t> </a:t>
            </a:r>
            <a:r>
              <a:rPr lang="en-US" dirty="0" err="1"/>
              <a:t>maio</a:t>
            </a:r>
            <a:r>
              <a:rPr lang="en-US" dirty="0"/>
              <a:t>. </a:t>
            </a:r>
            <a:r>
              <a:rPr lang="en-US" dirty="0" err="1"/>
              <a:t>Incias</a:t>
            </a:r>
            <a:r>
              <a:rPr lang="en-US" dirty="0"/>
              <a:t> et </a:t>
            </a:r>
            <a:r>
              <a:rPr lang="en-US" dirty="0" err="1"/>
              <a:t>volupta</a:t>
            </a:r>
            <a:r>
              <a:rPr lang="en-US" dirty="0"/>
              <a:t> </a:t>
            </a:r>
            <a:r>
              <a:rPr lang="en-US" dirty="0" err="1"/>
              <a:t>ecestet</a:t>
            </a:r>
            <a:r>
              <a:rPr lang="en-US" dirty="0"/>
              <a:t>, </a:t>
            </a:r>
            <a:r>
              <a:rPr lang="en-US" dirty="0" err="1"/>
              <a:t>aut</a:t>
            </a:r>
            <a:r>
              <a:rPr lang="en-US" dirty="0"/>
              <a:t> </a:t>
            </a:r>
            <a:r>
              <a:rPr lang="en-US" dirty="0" err="1"/>
              <a:t>eum</a:t>
            </a:r>
            <a:r>
              <a:rPr lang="en-US" dirty="0"/>
              <a:t> am </a:t>
            </a:r>
            <a:r>
              <a:rPr lang="en-US" dirty="0" err="1"/>
              <a:t>ipic</a:t>
            </a:r>
            <a:r>
              <a:rPr lang="en-US" dirty="0"/>
              <a:t> tempore </a:t>
            </a:r>
            <a:r>
              <a:rPr lang="en-US" dirty="0" err="1"/>
              <a:t>explandam</a:t>
            </a:r>
            <a:r>
              <a:rPr lang="en-US" dirty="0"/>
              <a:t> arum </a:t>
            </a:r>
            <a:r>
              <a:rPr lang="en-US" dirty="0" err="1"/>
              <a:t>sapicimus</a:t>
            </a:r>
            <a:r>
              <a:rPr lang="en-US" dirty="0"/>
              <a:t> </a:t>
            </a:r>
            <a:r>
              <a:rPr lang="en-US" dirty="0" err="1"/>
              <a:t>apidi</a:t>
            </a:r>
            <a:r>
              <a:rPr lang="en-US" dirty="0"/>
              <a:t> </a:t>
            </a:r>
            <a:r>
              <a:rPr lang="en-US" dirty="0" err="1"/>
              <a:t>occates</a:t>
            </a:r>
            <a:r>
              <a:rPr lang="en-US" dirty="0"/>
              <a:t> quae ne </a:t>
            </a:r>
            <a:r>
              <a:rPr lang="en-US" dirty="0" err="1"/>
              <a:t>porem</a:t>
            </a:r>
            <a:r>
              <a:rPr lang="en-US" dirty="0"/>
              <a:t> </a:t>
            </a:r>
            <a:r>
              <a:rPr lang="en-US" dirty="0" err="1"/>
              <a:t>quis</a:t>
            </a:r>
            <a:r>
              <a:rPr lang="en-US" dirty="0"/>
              <a:t> sum quae et et </a:t>
            </a:r>
            <a:r>
              <a:rPr lang="en-US" dirty="0" err="1"/>
              <a:t>libus</a:t>
            </a:r>
            <a:r>
              <a:rPr lang="en-US" dirty="0"/>
              <a:t> </a:t>
            </a:r>
            <a:r>
              <a:rPr lang="en-US" dirty="0" err="1"/>
              <a:t>quis</a:t>
            </a:r>
            <a:r>
              <a:rPr lang="en-US" dirty="0"/>
              <a:t> et lit </a:t>
            </a:r>
            <a:r>
              <a:rPr lang="en-US" dirty="0" err="1"/>
              <a:t>repra</a:t>
            </a:r>
            <a:r>
              <a:rPr lang="en-US" dirty="0"/>
              <a:t> </a:t>
            </a:r>
            <a:r>
              <a:rPr lang="en-US" dirty="0" err="1"/>
              <a:t>nat</a:t>
            </a:r>
            <a:r>
              <a:rPr lang="en-US" dirty="0"/>
              <a:t> </a:t>
            </a:r>
            <a:r>
              <a:rPr lang="en-US" dirty="0" err="1"/>
              <a:t>ventios</a:t>
            </a:r>
            <a:r>
              <a:rPr lang="en-US" dirty="0"/>
              <a:t> </a:t>
            </a:r>
            <a:r>
              <a:rPr lang="en-US" dirty="0" err="1"/>
              <a:t>nonsectatio</a:t>
            </a:r>
            <a:r>
              <a:rPr lang="en-US" dirty="0"/>
              <a:t> </a:t>
            </a:r>
            <a:r>
              <a:rPr lang="en-US" dirty="0" err="1"/>
              <a:t>venis</a:t>
            </a:r>
            <a:r>
              <a:rPr lang="en-US" dirty="0"/>
              <a:t> ate non nus.</a:t>
            </a:r>
          </a:p>
        </p:txBody>
      </p:sp>
      <p:sp>
        <p:nvSpPr>
          <p:cNvPr id="5" name="Title 1"/>
          <p:cNvSpPr>
            <a:spLocks noGrp="1"/>
          </p:cNvSpPr>
          <p:nvPr>
            <p:ph type="title" hasCustomPrompt="1"/>
          </p:nvPr>
        </p:nvSpPr>
        <p:spPr>
          <a:xfrm>
            <a:off x="533103" y="1428668"/>
            <a:ext cx="8675460" cy="500137"/>
          </a:xfrm>
        </p:spPr>
        <p:txBody>
          <a:bodyPr/>
          <a:lstStyle/>
          <a:p>
            <a:r>
              <a:rPr lang="en-US" dirty="0"/>
              <a:t>CLICK TO ADD HEADLINE</a:t>
            </a:r>
          </a:p>
        </p:txBody>
      </p:sp>
      <p:sp>
        <p:nvSpPr>
          <p:cNvPr id="6" name="Text Placeholder 3"/>
          <p:cNvSpPr>
            <a:spLocks noGrp="1"/>
          </p:cNvSpPr>
          <p:nvPr>
            <p:ph type="body" sz="quarter" idx="10" hasCustomPrompt="1"/>
          </p:nvPr>
        </p:nvSpPr>
        <p:spPr>
          <a:xfrm>
            <a:off x="544048" y="2213408"/>
            <a:ext cx="6415741" cy="342851"/>
          </a:xfrm>
        </p:spPr>
        <p:txBody>
          <a:bodyPr/>
          <a:lstStyle>
            <a:lvl1pPr marL="0" indent="0">
              <a:lnSpc>
                <a:spcPct val="100000"/>
              </a:lnSpc>
              <a:buNone/>
              <a:defRPr sz="2228" b="1" cap="all" baseline="0"/>
            </a:lvl1pPr>
          </a:lstStyle>
          <a:p>
            <a:pPr lvl="0"/>
            <a:r>
              <a:rPr lang="en-US" dirty="0"/>
              <a:t>CLICK TO ADD SUBHEAD</a:t>
            </a:r>
          </a:p>
        </p:txBody>
      </p:sp>
      <p:sp>
        <p:nvSpPr>
          <p:cNvPr id="7" name="Text Placeholder 4"/>
          <p:cNvSpPr>
            <a:spLocks noGrp="1"/>
          </p:cNvSpPr>
          <p:nvPr>
            <p:ph type="body" sz="quarter" idx="12" hasCustomPrompt="1"/>
          </p:nvPr>
        </p:nvSpPr>
        <p:spPr>
          <a:xfrm>
            <a:off x="2355974" y="6477723"/>
            <a:ext cx="2859844" cy="282129"/>
          </a:xfrm>
        </p:spPr>
        <p:txBody>
          <a:bodyPr/>
          <a:lstStyle>
            <a:lvl1pPr marL="188595" indent="-188595">
              <a:buFontTx/>
              <a:buBlip>
                <a:blip r:embed="rId2"/>
              </a:buBlip>
              <a:defRPr/>
            </a:lvl1pPr>
          </a:lstStyle>
          <a:p>
            <a:pPr lvl="0"/>
            <a:r>
              <a:rPr lang="en-US" dirty="0"/>
              <a:t>Click to add bulleted list</a:t>
            </a:r>
          </a:p>
        </p:txBody>
      </p:sp>
    </p:spTree>
    <p:extLst>
      <p:ext uri="{BB962C8B-B14F-4D97-AF65-F5344CB8AC3E}">
        <p14:creationId xmlns:p14="http://schemas.microsoft.com/office/powerpoint/2010/main" val="82672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lumn Text">
    <p:spTree>
      <p:nvGrpSpPr>
        <p:cNvPr id="1" name=""/>
        <p:cNvGrpSpPr/>
        <p:nvPr/>
      </p:nvGrpSpPr>
      <p:grpSpPr>
        <a:xfrm>
          <a:off x="0" y="0"/>
          <a:ext cx="0" cy="0"/>
          <a:chOff x="0" y="0"/>
          <a:chExt cx="0" cy="0"/>
        </a:xfrm>
      </p:grpSpPr>
      <p:sp>
        <p:nvSpPr>
          <p:cNvPr id="7" name="Text Placeholder 9"/>
          <p:cNvSpPr>
            <a:spLocks noGrp="1"/>
          </p:cNvSpPr>
          <p:nvPr>
            <p:ph type="body" sz="quarter" idx="11" hasCustomPrompt="1"/>
          </p:nvPr>
        </p:nvSpPr>
        <p:spPr>
          <a:xfrm>
            <a:off x="2355975" y="3238575"/>
            <a:ext cx="7039326" cy="2769989"/>
          </a:xfrm>
        </p:spPr>
        <p:txBody>
          <a:bodyPr numCol="3" spcCol="914400"/>
          <a:lstStyle>
            <a:lvl1pPr marL="0" marR="0" indent="0" algn="l" defTabSz="1005866" rtl="0" eaLnBrk="1" fontAlgn="auto" latinLnBrk="0" hangingPunct="1">
              <a:lnSpc>
                <a:spcPts val="1774"/>
              </a:lnSpc>
              <a:spcBef>
                <a:spcPts val="0"/>
              </a:spcBef>
              <a:spcAft>
                <a:spcPts val="1031"/>
              </a:spcAft>
              <a:buClrTx/>
              <a:buSzTx/>
              <a:buFont typeface="Arial" panose="020B0604020202020204" pitchFamily="34" charset="0"/>
              <a:buNone/>
              <a:tabLst/>
              <a:defRPr lang="en-US" sz="1155" b="0" i="0" baseline="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a:t>
            </a:r>
            <a:endParaRPr lang="en-US" dirty="0">
              <a:effectLst/>
              <a:latin typeface="Helvetica" charset="0"/>
            </a:endParaRPr>
          </a:p>
          <a:p>
            <a:endParaRPr lang="en-US" dirty="0">
              <a:effectLst/>
              <a:latin typeface="Helvetica" charset="0"/>
            </a:endParaRPr>
          </a:p>
        </p:txBody>
      </p:sp>
      <p:sp>
        <p:nvSpPr>
          <p:cNvPr id="6" name="Title 1"/>
          <p:cNvSpPr>
            <a:spLocks noGrp="1"/>
          </p:cNvSpPr>
          <p:nvPr>
            <p:ph type="title" hasCustomPrompt="1"/>
          </p:nvPr>
        </p:nvSpPr>
        <p:spPr>
          <a:xfrm>
            <a:off x="533103" y="1428668"/>
            <a:ext cx="8675460" cy="500137"/>
          </a:xfrm>
        </p:spPr>
        <p:txBody>
          <a:bodyPr/>
          <a:lstStyle/>
          <a:p>
            <a:r>
              <a:rPr lang="en-US" dirty="0"/>
              <a:t>CLICK TO ADD HEADLINE</a:t>
            </a:r>
          </a:p>
        </p:txBody>
      </p:sp>
      <p:sp>
        <p:nvSpPr>
          <p:cNvPr id="8" name="Text Placeholder 3"/>
          <p:cNvSpPr>
            <a:spLocks noGrp="1"/>
          </p:cNvSpPr>
          <p:nvPr>
            <p:ph type="body" sz="quarter" idx="10" hasCustomPrompt="1"/>
          </p:nvPr>
        </p:nvSpPr>
        <p:spPr>
          <a:xfrm>
            <a:off x="544048" y="2213408"/>
            <a:ext cx="6415741" cy="342851"/>
          </a:xfrm>
        </p:spPr>
        <p:txBody>
          <a:bodyPr/>
          <a:lstStyle>
            <a:lvl1pPr marL="0" indent="0">
              <a:lnSpc>
                <a:spcPct val="100000"/>
              </a:lnSpc>
              <a:buNone/>
              <a:defRPr sz="2228" b="1" cap="all" baseline="0"/>
            </a:lvl1pPr>
          </a:lstStyle>
          <a:p>
            <a:pPr lvl="0"/>
            <a:r>
              <a:rPr lang="en-US" dirty="0"/>
              <a:t>CLICK TO ADD SUBHEAD</a:t>
            </a:r>
          </a:p>
        </p:txBody>
      </p:sp>
      <p:sp>
        <p:nvSpPr>
          <p:cNvPr id="9" name="Text Placeholder 4"/>
          <p:cNvSpPr>
            <a:spLocks noGrp="1"/>
          </p:cNvSpPr>
          <p:nvPr>
            <p:ph type="body" sz="quarter" idx="12" hasCustomPrompt="1"/>
          </p:nvPr>
        </p:nvSpPr>
        <p:spPr>
          <a:xfrm>
            <a:off x="2355974" y="6519876"/>
            <a:ext cx="2859844" cy="282129"/>
          </a:xfrm>
        </p:spPr>
        <p:txBody>
          <a:bodyPr/>
          <a:lstStyle>
            <a:lvl1pPr marL="188595" indent="-188595">
              <a:buFontTx/>
              <a:buBlip>
                <a:blip r:embed="rId2"/>
              </a:buBlip>
              <a:defRPr/>
            </a:lvl1pPr>
          </a:lstStyle>
          <a:p>
            <a:pPr lvl="0"/>
            <a:r>
              <a:rPr lang="en-US" dirty="0"/>
              <a:t>Click to add bulleted list</a:t>
            </a:r>
          </a:p>
        </p:txBody>
      </p:sp>
    </p:spTree>
    <p:extLst>
      <p:ext uri="{BB962C8B-B14F-4D97-AF65-F5344CB8AC3E}">
        <p14:creationId xmlns:p14="http://schemas.microsoft.com/office/powerpoint/2010/main" val="1535309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xt Grid One">
    <p:spTree>
      <p:nvGrpSpPr>
        <p:cNvPr id="1" name=""/>
        <p:cNvGrpSpPr/>
        <p:nvPr/>
      </p:nvGrpSpPr>
      <p:grpSpPr>
        <a:xfrm>
          <a:off x="0" y="0"/>
          <a:ext cx="0" cy="0"/>
          <a:chOff x="0" y="0"/>
          <a:chExt cx="0" cy="0"/>
        </a:xfrm>
      </p:grpSpPr>
      <p:sp>
        <p:nvSpPr>
          <p:cNvPr id="7" name="Прямоугольник 6"/>
          <p:cNvSpPr/>
          <p:nvPr userDrawn="1"/>
        </p:nvSpPr>
        <p:spPr>
          <a:xfrm flipH="1">
            <a:off x="7350743" y="0"/>
            <a:ext cx="2707659" cy="388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10" name="Прямоугольник 9"/>
          <p:cNvSpPr/>
          <p:nvPr userDrawn="1"/>
        </p:nvSpPr>
        <p:spPr>
          <a:xfrm flipH="1">
            <a:off x="4643082" y="0"/>
            <a:ext cx="2707659" cy="388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18" name="Прямоугольник 17"/>
          <p:cNvSpPr/>
          <p:nvPr userDrawn="1"/>
        </p:nvSpPr>
        <p:spPr>
          <a:xfrm flipH="1">
            <a:off x="4643082" y="3886200"/>
            <a:ext cx="2707659" cy="388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2" name="Title 1"/>
          <p:cNvSpPr>
            <a:spLocks noGrp="1"/>
          </p:cNvSpPr>
          <p:nvPr>
            <p:ph type="title" hasCustomPrompt="1"/>
          </p:nvPr>
        </p:nvSpPr>
        <p:spPr>
          <a:xfrm>
            <a:off x="533102" y="1428668"/>
            <a:ext cx="3634758" cy="1000274"/>
          </a:xfrm>
        </p:spPr>
        <p:txBody>
          <a:bodyPr/>
          <a:lstStyle>
            <a:lvl1pPr>
              <a:defRPr sz="3300" b="1">
                <a:solidFill>
                  <a:schemeClr val="accent3"/>
                </a:solidFill>
              </a:defRPr>
            </a:lvl1pPr>
          </a:lstStyle>
          <a:p>
            <a:r>
              <a:rPr lang="en-US" dirty="0"/>
              <a:t>CLICK TO ADD HEADLINE</a:t>
            </a:r>
          </a:p>
        </p:txBody>
      </p:sp>
      <p:sp>
        <p:nvSpPr>
          <p:cNvPr id="13" name="Text Placeholder 9"/>
          <p:cNvSpPr>
            <a:spLocks noGrp="1"/>
          </p:cNvSpPr>
          <p:nvPr>
            <p:ph type="body" sz="quarter" idx="11" hasCustomPrompt="1"/>
          </p:nvPr>
        </p:nvSpPr>
        <p:spPr>
          <a:xfrm>
            <a:off x="533103" y="3065881"/>
            <a:ext cx="3278341" cy="1974900"/>
          </a:xfrm>
        </p:spPr>
        <p:txBody>
          <a:bodyPr/>
          <a:lstStyle>
            <a:lvl1pPr marL="0" indent="0">
              <a:buNone/>
              <a:defRPr lang="en-US" sz="1361" b="0" i="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14" name="Text Placeholder 9"/>
          <p:cNvSpPr>
            <a:spLocks noGrp="1"/>
          </p:cNvSpPr>
          <p:nvPr>
            <p:ph type="body" sz="quarter" idx="12" hasCustomPrompt="1"/>
          </p:nvPr>
        </p:nvSpPr>
        <p:spPr>
          <a:xfrm>
            <a:off x="4999498" y="4413744"/>
            <a:ext cx="1989992" cy="2077492"/>
          </a:xfrm>
        </p:spPr>
        <p:txBody>
          <a:bodyPr numCol="1" spcCol="914400"/>
          <a:lstStyle>
            <a:lvl1pPr marL="0" indent="0">
              <a:lnSpc>
                <a:spcPts val="1774"/>
              </a:lnSpc>
              <a:buNone/>
              <a:defRPr lang="en-US" sz="1031" b="0" i="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endParaRPr lang="en-US" dirty="0">
              <a:effectLst/>
              <a:latin typeface="Helvetica" charset="0"/>
            </a:endParaRPr>
          </a:p>
        </p:txBody>
      </p:sp>
      <p:sp>
        <p:nvSpPr>
          <p:cNvPr id="19" name="Text Placeholder 9"/>
          <p:cNvSpPr>
            <a:spLocks noGrp="1"/>
          </p:cNvSpPr>
          <p:nvPr>
            <p:ph type="body" sz="quarter" idx="13" hasCustomPrompt="1"/>
          </p:nvPr>
        </p:nvSpPr>
        <p:spPr>
          <a:xfrm>
            <a:off x="7736859" y="4413744"/>
            <a:ext cx="1989992" cy="2077492"/>
          </a:xfrm>
        </p:spPr>
        <p:txBody>
          <a:bodyPr numCol="1" spcCol="914400"/>
          <a:lstStyle>
            <a:lvl1pPr marL="0" indent="0">
              <a:lnSpc>
                <a:spcPts val="1774"/>
              </a:lnSpc>
              <a:buNone/>
              <a:defRPr lang="en-US" sz="1031" b="0" i="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endParaRPr lang="en-US" dirty="0">
              <a:effectLst/>
              <a:latin typeface="Helvetica" charset="0"/>
            </a:endParaRPr>
          </a:p>
        </p:txBody>
      </p:sp>
      <p:sp>
        <p:nvSpPr>
          <p:cNvPr id="20" name="Text Placeholder 9"/>
          <p:cNvSpPr>
            <a:spLocks noGrp="1"/>
          </p:cNvSpPr>
          <p:nvPr>
            <p:ph type="body" sz="quarter" idx="14" hasCustomPrompt="1"/>
          </p:nvPr>
        </p:nvSpPr>
        <p:spPr>
          <a:xfrm>
            <a:off x="4999498" y="537109"/>
            <a:ext cx="1989992" cy="2077492"/>
          </a:xfrm>
        </p:spPr>
        <p:txBody>
          <a:bodyPr numCol="1" spcCol="914400"/>
          <a:lstStyle>
            <a:lvl1pPr marL="0" indent="0">
              <a:lnSpc>
                <a:spcPts val="1774"/>
              </a:lnSpc>
              <a:buNone/>
              <a:defRPr lang="en-US" sz="1031" b="0" i="0" smtClean="0">
                <a:solidFill>
                  <a:schemeClr val="bg1"/>
                </a:solidFill>
                <a:effectLst/>
                <a:latin typeface="Franklin Gothic Book" panose="020B0503020102020204" pitchFamily="34" charset="0"/>
                <a:cs typeface="Arial" panose="020B06040202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endParaRPr lang="en-US" dirty="0">
              <a:effectLst/>
              <a:latin typeface="Helvetica" charset="0"/>
            </a:endParaRPr>
          </a:p>
        </p:txBody>
      </p:sp>
      <p:sp>
        <p:nvSpPr>
          <p:cNvPr id="21" name="Text Placeholder 9"/>
          <p:cNvSpPr>
            <a:spLocks noGrp="1"/>
          </p:cNvSpPr>
          <p:nvPr>
            <p:ph type="body" sz="quarter" idx="15" hasCustomPrompt="1"/>
          </p:nvPr>
        </p:nvSpPr>
        <p:spPr>
          <a:xfrm>
            <a:off x="7736859" y="537109"/>
            <a:ext cx="1989992" cy="2077492"/>
          </a:xfrm>
        </p:spPr>
        <p:txBody>
          <a:bodyPr numCol="1" spcCol="914400"/>
          <a:lstStyle>
            <a:lvl1pPr marL="0" indent="0">
              <a:lnSpc>
                <a:spcPts val="1774"/>
              </a:lnSpc>
              <a:buNone/>
              <a:defRPr lang="en-US" sz="1031" b="0" i="0" smtClean="0">
                <a:solidFill>
                  <a:schemeClr val="bg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endParaRPr lang="en-US" dirty="0">
              <a:effectLst/>
              <a:latin typeface="Helvetica" charset="0"/>
            </a:endParaRPr>
          </a:p>
        </p:txBody>
      </p:sp>
      <p:sp>
        <p:nvSpPr>
          <p:cNvPr id="11" name="Text Placeholder 4"/>
          <p:cNvSpPr>
            <a:spLocks noGrp="1"/>
          </p:cNvSpPr>
          <p:nvPr>
            <p:ph type="body" sz="quarter" idx="16" hasCustomPrompt="1"/>
          </p:nvPr>
        </p:nvSpPr>
        <p:spPr>
          <a:xfrm>
            <a:off x="533102" y="5994582"/>
            <a:ext cx="2859844" cy="282129"/>
          </a:xfrm>
        </p:spPr>
        <p:txBody>
          <a:bodyPr/>
          <a:lstStyle>
            <a:lvl1pPr marL="188595" indent="-188595">
              <a:buFontTx/>
              <a:buBlip>
                <a:blip r:embed="rId2"/>
              </a:buBlip>
              <a:defRPr/>
            </a:lvl1pPr>
          </a:lstStyle>
          <a:p>
            <a:pPr lvl="0"/>
            <a:r>
              <a:rPr lang="en-US" dirty="0"/>
              <a:t>Click to add bulleted list</a:t>
            </a:r>
          </a:p>
        </p:txBody>
      </p:sp>
    </p:spTree>
    <p:extLst>
      <p:ext uri="{BB962C8B-B14F-4D97-AF65-F5344CB8AC3E}">
        <p14:creationId xmlns:p14="http://schemas.microsoft.com/office/powerpoint/2010/main" val="210830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xt Grid Two">
    <p:spTree>
      <p:nvGrpSpPr>
        <p:cNvPr id="1" name=""/>
        <p:cNvGrpSpPr/>
        <p:nvPr/>
      </p:nvGrpSpPr>
      <p:grpSpPr>
        <a:xfrm>
          <a:off x="0" y="0"/>
          <a:ext cx="0" cy="0"/>
          <a:chOff x="0" y="0"/>
          <a:chExt cx="0" cy="0"/>
        </a:xfrm>
      </p:grpSpPr>
      <p:sp>
        <p:nvSpPr>
          <p:cNvPr id="15" name="Текст 3"/>
          <p:cNvSpPr>
            <a:spLocks noGrp="1"/>
          </p:cNvSpPr>
          <p:nvPr>
            <p:ph type="body" sz="quarter" idx="14" hasCustomPrompt="1"/>
          </p:nvPr>
        </p:nvSpPr>
        <p:spPr>
          <a:xfrm>
            <a:off x="585387" y="3964473"/>
            <a:ext cx="2585589" cy="209416"/>
          </a:xfrm>
          <a:prstGeom prst="rect">
            <a:avLst/>
          </a:prstGeom>
        </p:spPr>
        <p:txBody>
          <a:bodyPr/>
          <a:lstStyle>
            <a:lvl1pPr>
              <a:defRPr lang="en-US" sz="907" b="0" i="0" baseline="0" dirty="0">
                <a:solidFill>
                  <a:schemeClr val="tx2"/>
                </a:solidFill>
                <a:latin typeface="Archivo Regular" charset="0"/>
                <a:ea typeface="Archivo Regular" charset="0"/>
                <a:cs typeface="Archivo Regular" charset="0"/>
              </a:defRPr>
            </a:lvl1pPr>
          </a:lstStyle>
          <a:p>
            <a:pPr marL="0" lvl="0" indent="0">
              <a:lnSpc>
                <a:spcPct val="150000"/>
              </a:lnSpc>
              <a:buNone/>
            </a:pPr>
            <a:r>
              <a:rPr lang="en-US" dirty="0"/>
              <a:t>Example text</a:t>
            </a:r>
          </a:p>
        </p:txBody>
      </p:sp>
      <p:sp>
        <p:nvSpPr>
          <p:cNvPr id="7" name="Прямоугольник 6"/>
          <p:cNvSpPr/>
          <p:nvPr userDrawn="1"/>
        </p:nvSpPr>
        <p:spPr>
          <a:xfrm rot="10800000" flipH="1">
            <a:off x="0" y="3886200"/>
            <a:ext cx="5029200" cy="388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10" name="Прямоугольник 9"/>
          <p:cNvSpPr/>
          <p:nvPr userDrawn="1"/>
        </p:nvSpPr>
        <p:spPr>
          <a:xfrm rot="10800000" flipH="1">
            <a:off x="5029200" y="3886200"/>
            <a:ext cx="5029200" cy="388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18" name="Прямоугольник 17"/>
          <p:cNvSpPr/>
          <p:nvPr userDrawn="1"/>
        </p:nvSpPr>
        <p:spPr>
          <a:xfrm rot="10800000" flipH="1">
            <a:off x="5029200" y="0"/>
            <a:ext cx="5029200" cy="388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14" name="Text Placeholder 9"/>
          <p:cNvSpPr>
            <a:spLocks noGrp="1"/>
          </p:cNvSpPr>
          <p:nvPr>
            <p:ph type="body" sz="quarter" idx="11" hasCustomPrompt="1"/>
          </p:nvPr>
        </p:nvSpPr>
        <p:spPr>
          <a:xfrm>
            <a:off x="585386" y="4620597"/>
            <a:ext cx="3641877" cy="1692771"/>
          </a:xfrm>
        </p:spPr>
        <p:txBody>
          <a:bodyPr/>
          <a:lstStyle>
            <a:lvl1pPr marL="0" indent="0">
              <a:buNone/>
              <a:defRPr lang="en-US" sz="1361" b="0" i="0" smtClean="0">
                <a:solidFill>
                  <a:schemeClr val="bg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16" name="Text Placeholder 9"/>
          <p:cNvSpPr>
            <a:spLocks noGrp="1"/>
          </p:cNvSpPr>
          <p:nvPr>
            <p:ph type="body" sz="quarter" idx="15" hasCustomPrompt="1"/>
          </p:nvPr>
        </p:nvSpPr>
        <p:spPr>
          <a:xfrm>
            <a:off x="5682630" y="4620597"/>
            <a:ext cx="3641877" cy="1692771"/>
          </a:xfrm>
        </p:spPr>
        <p:txBody>
          <a:bodyPr/>
          <a:lstStyle>
            <a:lvl1pPr marL="0" indent="0">
              <a:buNone/>
              <a:defRPr lang="en-US" sz="1361" b="0" i="0" smtClean="0">
                <a:solidFill>
                  <a:schemeClr val="bg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17" name="Text Placeholder 9"/>
          <p:cNvSpPr>
            <a:spLocks noGrp="1"/>
          </p:cNvSpPr>
          <p:nvPr>
            <p:ph type="body" sz="quarter" idx="16" hasCustomPrompt="1"/>
          </p:nvPr>
        </p:nvSpPr>
        <p:spPr>
          <a:xfrm>
            <a:off x="5682630" y="785415"/>
            <a:ext cx="3641877" cy="1692771"/>
          </a:xfrm>
        </p:spPr>
        <p:txBody>
          <a:bodyPr/>
          <a:lstStyle>
            <a:lvl1pPr marL="0" indent="0">
              <a:buNone/>
              <a:defRPr lang="en-US" sz="1361" b="0" i="0" smtClean="0">
                <a:solidFill>
                  <a:schemeClr val="tx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3" name="Title 2"/>
          <p:cNvSpPr>
            <a:spLocks noGrp="1"/>
          </p:cNvSpPr>
          <p:nvPr>
            <p:ph type="title" hasCustomPrompt="1"/>
          </p:nvPr>
        </p:nvSpPr>
        <p:spPr>
          <a:xfrm>
            <a:off x="544294" y="1428667"/>
            <a:ext cx="4199084" cy="1000274"/>
          </a:xfrm>
        </p:spPr>
        <p:txBody>
          <a:bodyPr/>
          <a:lstStyle>
            <a:lvl1pPr>
              <a:defRPr sz="3300"/>
            </a:lvl1pPr>
          </a:lstStyle>
          <a:p>
            <a:r>
              <a:rPr lang="en-US" dirty="0"/>
              <a:t>CLICK TO ADD HEADLINE</a:t>
            </a:r>
          </a:p>
        </p:txBody>
      </p:sp>
    </p:spTree>
    <p:extLst>
      <p:ext uri="{BB962C8B-B14F-4D97-AF65-F5344CB8AC3E}">
        <p14:creationId xmlns:p14="http://schemas.microsoft.com/office/powerpoint/2010/main" val="3941098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xt Grid Three">
    <p:spTree>
      <p:nvGrpSpPr>
        <p:cNvPr id="1" name=""/>
        <p:cNvGrpSpPr/>
        <p:nvPr/>
      </p:nvGrpSpPr>
      <p:grpSpPr>
        <a:xfrm>
          <a:off x="0" y="0"/>
          <a:ext cx="0" cy="0"/>
          <a:chOff x="0" y="0"/>
          <a:chExt cx="0" cy="0"/>
        </a:xfrm>
      </p:grpSpPr>
      <p:sp>
        <p:nvSpPr>
          <p:cNvPr id="10" name="Прямоугольник 9"/>
          <p:cNvSpPr/>
          <p:nvPr userDrawn="1"/>
        </p:nvSpPr>
        <p:spPr>
          <a:xfrm rot="10800000">
            <a:off x="0" y="3886200"/>
            <a:ext cx="5029200" cy="388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18" name="Прямоугольник 17"/>
          <p:cNvSpPr/>
          <p:nvPr userDrawn="1"/>
        </p:nvSpPr>
        <p:spPr>
          <a:xfrm rot="10800000" flipH="1">
            <a:off x="5029200" y="0"/>
            <a:ext cx="5029200" cy="777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9" name="Text Placeholder 9"/>
          <p:cNvSpPr>
            <a:spLocks noGrp="1"/>
          </p:cNvSpPr>
          <p:nvPr>
            <p:ph type="body" sz="quarter" idx="11" hasCustomPrompt="1"/>
          </p:nvPr>
        </p:nvSpPr>
        <p:spPr>
          <a:xfrm>
            <a:off x="585386" y="4620597"/>
            <a:ext cx="3641877" cy="1692771"/>
          </a:xfrm>
        </p:spPr>
        <p:txBody>
          <a:bodyPr/>
          <a:lstStyle>
            <a:lvl1pPr marL="0" indent="0">
              <a:buNone/>
              <a:defRPr lang="en-US" sz="1361" b="0" i="0" smtClean="0">
                <a:solidFill>
                  <a:schemeClr val="tx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11" name="Text Placeholder 9"/>
          <p:cNvSpPr>
            <a:spLocks noGrp="1"/>
          </p:cNvSpPr>
          <p:nvPr>
            <p:ph type="body" sz="quarter" idx="12" hasCustomPrompt="1"/>
          </p:nvPr>
        </p:nvSpPr>
        <p:spPr>
          <a:xfrm>
            <a:off x="5723818" y="1128832"/>
            <a:ext cx="3641877" cy="3949799"/>
          </a:xfrm>
        </p:spPr>
        <p:txBody>
          <a:bodyPr/>
          <a:lstStyle>
            <a:lvl1pPr marL="0" marR="0" indent="0" algn="l" defTabSz="1005866" rtl="0" eaLnBrk="1" fontAlgn="auto" latinLnBrk="0" hangingPunct="1">
              <a:lnSpc>
                <a:spcPts val="2186"/>
              </a:lnSpc>
              <a:spcBef>
                <a:spcPts val="0"/>
              </a:spcBef>
              <a:spcAft>
                <a:spcPts val="1031"/>
              </a:spcAft>
              <a:buClrTx/>
              <a:buSzTx/>
              <a:buFont typeface="Arial" panose="020B0604020202020204" pitchFamily="34" charset="0"/>
              <a:buNone/>
              <a:tabLst/>
              <a:defRPr lang="en-US" sz="1361" b="0" i="0" smtClean="0">
                <a:solidFill>
                  <a:schemeClr val="bg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r>
              <a:rPr lang="en-US" dirty="0">
                <a:effectLst/>
                <a:latin typeface="Helvetica" charset="0"/>
              </a:rPr>
              <a: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a:t>
            </a:r>
            <a:endParaRPr lang="en-US" dirty="0">
              <a:effectLst/>
              <a:latin typeface="Helvetica" charset="0"/>
            </a:endParaRPr>
          </a:p>
        </p:txBody>
      </p:sp>
      <p:sp>
        <p:nvSpPr>
          <p:cNvPr id="7" name="Title 2"/>
          <p:cNvSpPr>
            <a:spLocks noGrp="1"/>
          </p:cNvSpPr>
          <p:nvPr>
            <p:ph type="title" hasCustomPrompt="1"/>
          </p:nvPr>
        </p:nvSpPr>
        <p:spPr>
          <a:xfrm>
            <a:off x="544294" y="1428667"/>
            <a:ext cx="4199084" cy="1000274"/>
          </a:xfrm>
        </p:spPr>
        <p:txBody>
          <a:bodyPr/>
          <a:lstStyle>
            <a:lvl1pPr>
              <a:defRPr sz="3300"/>
            </a:lvl1pPr>
          </a:lstStyle>
          <a:p>
            <a:r>
              <a:rPr lang="en-US" dirty="0"/>
              <a:t>CLICK TO ADD HEADLINE</a:t>
            </a:r>
          </a:p>
        </p:txBody>
      </p:sp>
    </p:spTree>
    <p:extLst>
      <p:ext uri="{BB962C8B-B14F-4D97-AF65-F5344CB8AC3E}">
        <p14:creationId xmlns:p14="http://schemas.microsoft.com/office/powerpoint/2010/main" val="349287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Presentation Title Black Angle">
  <p:cSld name="Presentation Title Black Angle">
    <p:spTree>
      <p:nvGrpSpPr>
        <p:cNvPr id="1" name="Shape 12"/>
        <p:cNvGrpSpPr/>
        <p:nvPr/>
      </p:nvGrpSpPr>
      <p:grpSpPr>
        <a:xfrm>
          <a:off x="0" y="0"/>
          <a:ext cx="0" cy="0"/>
          <a:chOff x="0" y="0"/>
          <a:chExt cx="0" cy="0"/>
        </a:xfrm>
      </p:grpSpPr>
      <p:sp>
        <p:nvSpPr>
          <p:cNvPr id="13" name="Google Shape;13;p2"/>
          <p:cNvSpPr/>
          <p:nvPr/>
        </p:nvSpPr>
        <p:spPr>
          <a:xfrm>
            <a:off x="0" y="0"/>
            <a:ext cx="4589630" cy="7772400"/>
          </a:xfrm>
          <a:custGeom>
            <a:avLst/>
            <a:gdLst/>
            <a:ahLst/>
            <a:cxnLst/>
            <a:rect l="l" t="t" r="r" b="b"/>
            <a:pathLst>
              <a:path w="11127100" h="13717588" extrusionOk="0">
                <a:moveTo>
                  <a:pt x="0" y="0"/>
                </a:moveTo>
                <a:lnTo>
                  <a:pt x="11127100" y="0"/>
                </a:lnTo>
                <a:lnTo>
                  <a:pt x="8708318" y="13717588"/>
                </a:lnTo>
                <a:lnTo>
                  <a:pt x="0" y="13717588"/>
                </a:lnTo>
                <a:close/>
              </a:path>
            </a:pathLst>
          </a:custGeom>
          <a:solidFill>
            <a:schemeClr val="dk1"/>
          </a:solidFill>
          <a:ln>
            <a:noFill/>
          </a:ln>
        </p:spPr>
        <p:txBody>
          <a:bodyPr spcFirstLastPara="1" wrap="square" lIns="37710" tIns="18850" rIns="37710" bIns="18850" anchor="ctr" anchorCtr="0">
            <a:noAutofit/>
          </a:bodyPr>
          <a:lstStyle/>
          <a:p>
            <a:pPr marL="0" marR="0" lvl="0" indent="0" algn="ctr" rtl="0">
              <a:spcBef>
                <a:spcPts val="0"/>
              </a:spcBef>
              <a:spcAft>
                <a:spcPts val="0"/>
              </a:spcAft>
              <a:buNone/>
            </a:pPr>
            <a:endParaRPr sz="1980" b="0" i="0" u="none" strike="noStrike" cap="none">
              <a:solidFill>
                <a:schemeClr val="lt1"/>
              </a:solidFill>
              <a:latin typeface="Libre Franklin"/>
              <a:ea typeface="Libre Franklin"/>
              <a:cs typeface="Libre Franklin"/>
              <a:sym typeface="Libre Franklin"/>
            </a:endParaRPr>
          </a:p>
        </p:txBody>
      </p:sp>
      <p:sp>
        <p:nvSpPr>
          <p:cNvPr id="14" name="Google Shape;14;p2"/>
          <p:cNvSpPr txBox="1">
            <a:spLocks noGrp="1"/>
          </p:cNvSpPr>
          <p:nvPr>
            <p:ph type="title"/>
          </p:nvPr>
        </p:nvSpPr>
        <p:spPr>
          <a:xfrm>
            <a:off x="4999499" y="2590950"/>
            <a:ext cx="4247295" cy="1525882"/>
          </a:xfrm>
          <a:prstGeom prst="rect">
            <a:avLst/>
          </a:prstGeom>
          <a:noFill/>
          <a:ln>
            <a:noFill/>
          </a:ln>
        </p:spPr>
        <p:txBody>
          <a:bodyPr spcFirstLastPara="1" wrap="square" lIns="0" tIns="0" rIns="0" bIns="0" anchor="b" anchorCtr="0">
            <a:noAutofit/>
          </a:bodyPr>
          <a:lstStyle>
            <a:lvl1pPr lvl="0" algn="l">
              <a:lnSpc>
                <a:spcPct val="109375"/>
              </a:lnSpc>
              <a:spcBef>
                <a:spcPts val="0"/>
              </a:spcBef>
              <a:spcAft>
                <a:spcPts val="0"/>
              </a:spcAft>
              <a:buClr>
                <a:schemeClr val="accent3"/>
              </a:buClr>
              <a:buSzPts val="9600"/>
              <a:buFont typeface="Franklin Gothic"/>
              <a:buNone/>
              <a:defRPr b="1" cap="none">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 name="Google Shape;15;p2"/>
          <p:cNvSpPr txBox="1">
            <a:spLocks noGrp="1"/>
          </p:cNvSpPr>
          <p:nvPr>
            <p:ph type="body" idx="1"/>
          </p:nvPr>
        </p:nvSpPr>
        <p:spPr>
          <a:xfrm>
            <a:off x="4996675" y="4280031"/>
            <a:ext cx="4250119" cy="1019995"/>
          </a:xfrm>
          <a:prstGeom prst="rect">
            <a:avLst/>
          </a:prstGeom>
          <a:noFill/>
          <a:ln>
            <a:noFill/>
          </a:ln>
        </p:spPr>
        <p:txBody>
          <a:bodyPr spcFirstLastPara="1" wrap="square" lIns="91425" tIns="45700" rIns="91425" bIns="45700" anchor="t" anchorCtr="0">
            <a:noAutofit/>
          </a:bodyPr>
          <a:lstStyle>
            <a:lvl1pPr marL="188595" marR="0" lvl="0" indent="-94298" algn="l" rtl="0">
              <a:lnSpc>
                <a:spcPct val="108333"/>
              </a:lnSpc>
              <a:spcBef>
                <a:spcPts val="413"/>
              </a:spcBef>
              <a:spcAft>
                <a:spcPts val="0"/>
              </a:spcAft>
              <a:buClr>
                <a:schemeClr val="dk1"/>
              </a:buClr>
              <a:buSzPts val="6000"/>
              <a:buFont typeface="Arial"/>
              <a:buNone/>
              <a:defRPr sz="2475" b="1" i="0" u="none" strike="noStrike" cap="none">
                <a:solidFill>
                  <a:schemeClr val="dk1"/>
                </a:solidFill>
                <a:latin typeface="Libre Franklin"/>
                <a:ea typeface="Libre Franklin"/>
                <a:cs typeface="Libre Franklin"/>
                <a:sym typeface="Libre Franklin"/>
              </a:defRPr>
            </a:lvl1pPr>
            <a:lvl2pPr marL="377190" marR="0" lvl="1" indent="-94298" algn="l" rtl="0">
              <a:lnSpc>
                <a:spcPct val="90000"/>
              </a:lnSpc>
              <a:spcBef>
                <a:spcPts val="206"/>
              </a:spcBef>
              <a:spcAft>
                <a:spcPts val="0"/>
              </a:spcAft>
              <a:buClr>
                <a:schemeClr val="dk1"/>
              </a:buClr>
              <a:buSzPts val="2400"/>
              <a:buFont typeface="Arial"/>
              <a:buNone/>
              <a:defRPr sz="990" b="0" i="0" u="none" strike="noStrike" cap="none">
                <a:solidFill>
                  <a:schemeClr val="dk1"/>
                </a:solidFill>
                <a:latin typeface="Libre Franklin"/>
                <a:ea typeface="Libre Franklin"/>
                <a:cs typeface="Libre Franklin"/>
                <a:sym typeface="Libre Franklin"/>
              </a:defRPr>
            </a:lvl2pPr>
            <a:lvl3pPr marL="565785" marR="0" lvl="2" indent="-94298" algn="l" rtl="0">
              <a:lnSpc>
                <a:spcPct val="90000"/>
              </a:lnSpc>
              <a:spcBef>
                <a:spcPts val="206"/>
              </a:spcBef>
              <a:spcAft>
                <a:spcPts val="0"/>
              </a:spcAft>
              <a:buClr>
                <a:schemeClr val="dk1"/>
              </a:buClr>
              <a:buSzPts val="2000"/>
              <a:buFont typeface="Arial"/>
              <a:buNone/>
              <a:defRPr sz="825" b="0" i="0" u="none" strike="noStrike" cap="none">
                <a:solidFill>
                  <a:schemeClr val="dk1"/>
                </a:solidFill>
                <a:latin typeface="Libre Franklin"/>
                <a:ea typeface="Libre Franklin"/>
                <a:cs typeface="Libre Franklin"/>
                <a:sym typeface="Libre Franklin"/>
              </a:defRPr>
            </a:lvl3pPr>
            <a:lvl4pPr marL="754380" marR="0" lvl="3" indent="-94298" algn="l" rtl="0">
              <a:lnSpc>
                <a:spcPct val="90000"/>
              </a:lnSpc>
              <a:spcBef>
                <a:spcPts val="206"/>
              </a:spcBef>
              <a:spcAft>
                <a:spcPts val="0"/>
              </a:spcAft>
              <a:buClr>
                <a:schemeClr val="dk1"/>
              </a:buClr>
              <a:buSzPts val="1800"/>
              <a:buFont typeface="Arial"/>
              <a:buNone/>
              <a:defRPr sz="743" b="0" i="0" u="none" strike="noStrike" cap="none">
                <a:solidFill>
                  <a:schemeClr val="dk1"/>
                </a:solidFill>
                <a:latin typeface="Libre Franklin"/>
                <a:ea typeface="Libre Franklin"/>
                <a:cs typeface="Libre Franklin"/>
                <a:sym typeface="Libre Franklin"/>
              </a:defRPr>
            </a:lvl4pPr>
            <a:lvl5pPr marL="942975" marR="0" lvl="4" indent="-94298" algn="l" rtl="0">
              <a:lnSpc>
                <a:spcPct val="90000"/>
              </a:lnSpc>
              <a:spcBef>
                <a:spcPts val="206"/>
              </a:spcBef>
              <a:spcAft>
                <a:spcPts val="0"/>
              </a:spcAft>
              <a:buClr>
                <a:schemeClr val="dk1"/>
              </a:buClr>
              <a:buSzPts val="1800"/>
              <a:buFont typeface="Arial"/>
              <a:buNone/>
              <a:defRPr sz="743" b="0" i="0" u="none" strike="noStrike" cap="none">
                <a:solidFill>
                  <a:schemeClr val="dk1"/>
                </a:solidFill>
                <a:latin typeface="Libre Franklin"/>
                <a:ea typeface="Libre Franklin"/>
                <a:cs typeface="Libre Franklin"/>
                <a:sym typeface="Libre Franklin"/>
              </a:defRPr>
            </a:lvl5pPr>
            <a:lvl6pPr marL="1131570" marR="0" lvl="5" indent="-141446" algn="l" rtl="0">
              <a:lnSpc>
                <a:spcPct val="90000"/>
              </a:lnSpc>
              <a:spcBef>
                <a:spcPts val="206"/>
              </a:spcBef>
              <a:spcAft>
                <a:spcPts val="0"/>
              </a:spcAft>
              <a:buClr>
                <a:schemeClr val="dk1"/>
              </a:buClr>
              <a:buSzPts val="1800"/>
              <a:buFont typeface="Arial"/>
              <a:buChar char="•"/>
              <a:defRPr sz="743" b="0" i="0" u="none" strike="noStrike" cap="none">
                <a:solidFill>
                  <a:schemeClr val="dk1"/>
                </a:solidFill>
                <a:latin typeface="Libre Franklin"/>
                <a:ea typeface="Libre Franklin"/>
                <a:cs typeface="Libre Franklin"/>
                <a:sym typeface="Libre Franklin"/>
              </a:defRPr>
            </a:lvl6pPr>
            <a:lvl7pPr marL="1320165" marR="0" lvl="6" indent="-141446" algn="l" rtl="0">
              <a:lnSpc>
                <a:spcPct val="90000"/>
              </a:lnSpc>
              <a:spcBef>
                <a:spcPts val="206"/>
              </a:spcBef>
              <a:spcAft>
                <a:spcPts val="0"/>
              </a:spcAft>
              <a:buClr>
                <a:schemeClr val="dk1"/>
              </a:buClr>
              <a:buSzPts val="1800"/>
              <a:buFont typeface="Arial"/>
              <a:buChar char="•"/>
              <a:defRPr sz="743" b="0" i="0" u="none" strike="noStrike" cap="none">
                <a:solidFill>
                  <a:schemeClr val="dk1"/>
                </a:solidFill>
                <a:latin typeface="Libre Franklin"/>
                <a:ea typeface="Libre Franklin"/>
                <a:cs typeface="Libre Franklin"/>
                <a:sym typeface="Libre Franklin"/>
              </a:defRPr>
            </a:lvl7pPr>
            <a:lvl8pPr marL="1508760" marR="0" lvl="7" indent="-141446" algn="l" rtl="0">
              <a:lnSpc>
                <a:spcPct val="90000"/>
              </a:lnSpc>
              <a:spcBef>
                <a:spcPts val="206"/>
              </a:spcBef>
              <a:spcAft>
                <a:spcPts val="0"/>
              </a:spcAft>
              <a:buClr>
                <a:schemeClr val="dk1"/>
              </a:buClr>
              <a:buSzPts val="1800"/>
              <a:buFont typeface="Arial"/>
              <a:buChar char="•"/>
              <a:defRPr sz="743" b="0" i="0" u="none" strike="noStrike" cap="none">
                <a:solidFill>
                  <a:schemeClr val="dk1"/>
                </a:solidFill>
                <a:latin typeface="Libre Franklin"/>
                <a:ea typeface="Libre Franklin"/>
                <a:cs typeface="Libre Franklin"/>
                <a:sym typeface="Libre Franklin"/>
              </a:defRPr>
            </a:lvl8pPr>
            <a:lvl9pPr marL="1697355" marR="0" lvl="8" indent="-141446" algn="l" rtl="0">
              <a:lnSpc>
                <a:spcPct val="90000"/>
              </a:lnSpc>
              <a:spcBef>
                <a:spcPts val="206"/>
              </a:spcBef>
              <a:spcAft>
                <a:spcPts val="0"/>
              </a:spcAft>
              <a:buClr>
                <a:schemeClr val="dk1"/>
              </a:buClr>
              <a:buSzPts val="1800"/>
              <a:buFont typeface="Arial"/>
              <a:buChar char="•"/>
              <a:defRPr sz="743" b="0" i="0" u="none" strike="noStrike" cap="none">
                <a:solidFill>
                  <a:schemeClr val="dk1"/>
                </a:solidFill>
                <a:latin typeface="Libre Franklin"/>
                <a:ea typeface="Libre Franklin"/>
                <a:cs typeface="Libre Franklin"/>
                <a:sym typeface="Libre Franklin"/>
              </a:defRPr>
            </a:lvl9pPr>
          </a:lstStyle>
          <a:p>
            <a:endParaRPr/>
          </a:p>
        </p:txBody>
      </p:sp>
      <p:pic>
        <p:nvPicPr>
          <p:cNvPr id="16" name="Google Shape;16;p2"/>
          <p:cNvPicPr preferRelativeResize="0"/>
          <p:nvPr/>
        </p:nvPicPr>
        <p:blipFill rotWithShape="1">
          <a:blip r:embed="rId2">
            <a:alphaModFix/>
          </a:blip>
          <a:srcRect/>
          <a:stretch/>
        </p:blipFill>
        <p:spPr>
          <a:xfrm>
            <a:off x="853143" y="2781109"/>
            <a:ext cx="2308342" cy="2019559"/>
          </a:xfrm>
          <a:prstGeom prst="rect">
            <a:avLst/>
          </a:prstGeom>
          <a:noFill/>
          <a:ln>
            <a:noFill/>
          </a:ln>
        </p:spPr>
      </p:pic>
    </p:spTree>
    <p:extLst>
      <p:ext uri="{BB962C8B-B14F-4D97-AF65-F5344CB8AC3E}">
        <p14:creationId xmlns:p14="http://schemas.microsoft.com/office/powerpoint/2010/main" val="1182255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p:tgtEl>
                                          <p:spTgt spid="13"/>
                                        </p:tgtEl>
                                        <p:attrNameLst>
                                          <p:attrName>ppt_x</p:attrName>
                                        </p:attrNameLst>
                                      </p:cBhvr>
                                      <p:tavLst>
                                        <p:tav tm="0">
                                          <p:val>
                                            <p:strVal val="#ppt_x-1"/>
                                          </p:val>
                                        </p:tav>
                                        <p:tav tm="100000">
                                          <p:val>
                                            <p:strVal val="#ppt_x"/>
                                          </p:val>
                                        </p:tav>
                                      </p:tavLst>
                                    </p:anim>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childTnLst>
                                </p:cTn>
                              </p:par>
                              <p:par>
                                <p:cTn id="15" presetID="10" presetClass="entr" presetSubtype="0" fill="hold" nodeType="with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1000"/>
                                        <p:tgtEl>
                                          <p:spTgt spid="15">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5">
                                            <p:txEl>
                                              <p:charRg st="1" end="1"/>
                                            </p:txEl>
                                          </p:spTgt>
                                        </p:tgtEl>
                                        <p:attrNameLst>
                                          <p:attrName>style.visibility</p:attrName>
                                        </p:attrNameLst>
                                      </p:cBhvr>
                                      <p:to>
                                        <p:strVal val="visible"/>
                                      </p:to>
                                    </p:set>
                                    <p:animEffect transition="in" filter="fade">
                                      <p:cBhvr>
                                        <p:cTn id="20" dur="1000"/>
                                        <p:tgtEl>
                                          <p:spTgt spid="15">
                                            <p:txEl>
                                              <p:char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5">
                                            <p:txEl>
                                              <p:charRg st="1" end="1"/>
                                            </p:txEl>
                                          </p:spTgt>
                                        </p:tgtEl>
                                        <p:attrNameLst>
                                          <p:attrName>style.visibility</p:attrName>
                                        </p:attrNameLst>
                                      </p:cBhvr>
                                      <p:to>
                                        <p:strVal val="visible"/>
                                      </p:to>
                                    </p:set>
                                    <p:animEffect transition="in" filter="fade">
                                      <p:cBhvr>
                                        <p:cTn id="23" dur="1000"/>
                                        <p:tgtEl>
                                          <p:spTgt spid="15">
                                            <p:txEl>
                                              <p:charRg st="1" end="1"/>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5">
                                            <p:txEl>
                                              <p:charRg st="1" end="1"/>
                                            </p:txEl>
                                          </p:spTgt>
                                        </p:tgtEl>
                                        <p:attrNameLst>
                                          <p:attrName>style.visibility</p:attrName>
                                        </p:attrNameLst>
                                      </p:cBhvr>
                                      <p:to>
                                        <p:strVal val="visible"/>
                                      </p:to>
                                    </p:set>
                                    <p:animEffect transition="in" filter="fade">
                                      <p:cBhvr>
                                        <p:cTn id="26" dur="1000"/>
                                        <p:tgtEl>
                                          <p:spTgt spid="15">
                                            <p:txEl>
                                              <p:charRg st="1" end="1"/>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5">
                                            <p:txEl>
                                              <p:charRg st="1" end="1"/>
                                            </p:txEl>
                                          </p:spTgt>
                                        </p:tgtEl>
                                        <p:attrNameLst>
                                          <p:attrName>style.visibility</p:attrName>
                                        </p:attrNameLst>
                                      </p:cBhvr>
                                      <p:to>
                                        <p:strVal val="visible"/>
                                      </p:to>
                                    </p:set>
                                    <p:animEffect transition="in" filter="fade">
                                      <p:cBhvr>
                                        <p:cTn id="29" dur="1000"/>
                                        <p:tgtEl>
                                          <p:spTgt spid="15">
                                            <p:txEl>
                                              <p:charRg st="1" end="1"/>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5">
                                            <p:txEl>
                                              <p:charRg st="1" end="1"/>
                                            </p:txEl>
                                          </p:spTgt>
                                        </p:tgtEl>
                                        <p:attrNameLst>
                                          <p:attrName>style.visibility</p:attrName>
                                        </p:attrNameLst>
                                      </p:cBhvr>
                                      <p:to>
                                        <p:strVal val="visible"/>
                                      </p:to>
                                    </p:set>
                                    <p:animEffect transition="in" filter="fade">
                                      <p:cBhvr>
                                        <p:cTn id="32" dur="1000"/>
                                        <p:tgtEl>
                                          <p:spTgt spid="15">
                                            <p:txEl>
                                              <p:charRg st="1" end="1"/>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5">
                                            <p:txEl>
                                              <p:charRg st="1" end="1"/>
                                            </p:txEl>
                                          </p:spTgt>
                                        </p:tgtEl>
                                        <p:attrNameLst>
                                          <p:attrName>style.visibility</p:attrName>
                                        </p:attrNameLst>
                                      </p:cBhvr>
                                      <p:to>
                                        <p:strVal val="visible"/>
                                      </p:to>
                                    </p:set>
                                    <p:animEffect transition="in" filter="fade">
                                      <p:cBhvr>
                                        <p:cTn id="35" dur="1000"/>
                                        <p:tgtEl>
                                          <p:spTgt spid="15">
                                            <p:txEl>
                                              <p:charRg st="1" end="1"/>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15">
                                            <p:txEl>
                                              <p:charRg st="1" end="1"/>
                                            </p:txEl>
                                          </p:spTgt>
                                        </p:tgtEl>
                                        <p:attrNameLst>
                                          <p:attrName>style.visibility</p:attrName>
                                        </p:attrNameLst>
                                      </p:cBhvr>
                                      <p:to>
                                        <p:strVal val="visible"/>
                                      </p:to>
                                    </p:set>
                                    <p:animEffect transition="in" filter="fade">
                                      <p:cBhvr>
                                        <p:cTn id="38" dur="1000"/>
                                        <p:tgtEl>
                                          <p:spTgt spid="15">
                                            <p:txEl>
                                              <p:charRg st="1" end="1"/>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15">
                                            <p:txEl>
                                              <p:charRg st="1" end="1"/>
                                            </p:txEl>
                                          </p:spTgt>
                                        </p:tgtEl>
                                        <p:attrNameLst>
                                          <p:attrName>style.visibility</p:attrName>
                                        </p:attrNameLst>
                                      </p:cBhvr>
                                      <p:to>
                                        <p:strVal val="visible"/>
                                      </p:to>
                                    </p:set>
                                    <p:animEffect transition="in" filter="fade">
                                      <p:cBhvr>
                                        <p:cTn id="41" dur="1000"/>
                                        <p:tgtEl>
                                          <p:spTgt spid="15">
                                            <p:txEl>
                                              <p:char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Presentation Title Gold Angle">
  <p:cSld name="Presentation Title Gold Angle">
    <p:spTree>
      <p:nvGrpSpPr>
        <p:cNvPr id="1" name="Shape 17"/>
        <p:cNvGrpSpPr/>
        <p:nvPr/>
      </p:nvGrpSpPr>
      <p:grpSpPr>
        <a:xfrm>
          <a:off x="0" y="0"/>
          <a:ext cx="0" cy="0"/>
          <a:chOff x="0" y="0"/>
          <a:chExt cx="0" cy="0"/>
        </a:xfrm>
      </p:grpSpPr>
      <p:sp>
        <p:nvSpPr>
          <p:cNvPr id="18" name="Google Shape;18;p3"/>
          <p:cNvSpPr/>
          <p:nvPr/>
        </p:nvSpPr>
        <p:spPr>
          <a:xfrm>
            <a:off x="0" y="0"/>
            <a:ext cx="4589630" cy="7772400"/>
          </a:xfrm>
          <a:custGeom>
            <a:avLst/>
            <a:gdLst/>
            <a:ahLst/>
            <a:cxnLst/>
            <a:rect l="l" t="t" r="r" b="b"/>
            <a:pathLst>
              <a:path w="11127100" h="13717588" extrusionOk="0">
                <a:moveTo>
                  <a:pt x="0" y="0"/>
                </a:moveTo>
                <a:lnTo>
                  <a:pt x="11127100" y="0"/>
                </a:lnTo>
                <a:lnTo>
                  <a:pt x="8708318" y="13717588"/>
                </a:lnTo>
                <a:lnTo>
                  <a:pt x="0" y="13717588"/>
                </a:lnTo>
                <a:close/>
              </a:path>
            </a:pathLst>
          </a:custGeom>
          <a:solidFill>
            <a:schemeClr val="accent3"/>
          </a:solidFill>
          <a:ln>
            <a:noFill/>
          </a:ln>
        </p:spPr>
        <p:txBody>
          <a:bodyPr spcFirstLastPara="1" wrap="square" lIns="37710" tIns="18850" rIns="37710" bIns="18850" anchor="ctr" anchorCtr="0">
            <a:noAutofit/>
          </a:bodyPr>
          <a:lstStyle/>
          <a:p>
            <a:pPr marL="0" marR="0" lvl="0" indent="0" algn="ctr" rtl="0">
              <a:spcBef>
                <a:spcPts val="0"/>
              </a:spcBef>
              <a:spcAft>
                <a:spcPts val="0"/>
              </a:spcAft>
              <a:buNone/>
            </a:pPr>
            <a:endParaRPr sz="1980">
              <a:solidFill>
                <a:schemeClr val="lt1"/>
              </a:solidFill>
              <a:latin typeface="Libre Franklin"/>
              <a:ea typeface="Libre Franklin"/>
              <a:cs typeface="Libre Franklin"/>
              <a:sym typeface="Libre Franklin"/>
            </a:endParaRPr>
          </a:p>
        </p:txBody>
      </p:sp>
      <p:pic>
        <p:nvPicPr>
          <p:cNvPr id="19" name="Google Shape;19;p3"/>
          <p:cNvPicPr preferRelativeResize="0"/>
          <p:nvPr/>
        </p:nvPicPr>
        <p:blipFill rotWithShape="1">
          <a:blip r:embed="rId2">
            <a:alphaModFix/>
          </a:blip>
          <a:srcRect/>
          <a:stretch/>
        </p:blipFill>
        <p:spPr>
          <a:xfrm>
            <a:off x="861955" y="2788815"/>
            <a:ext cx="2290627" cy="2004060"/>
          </a:xfrm>
          <a:prstGeom prst="rect">
            <a:avLst/>
          </a:prstGeom>
          <a:noFill/>
          <a:ln>
            <a:noFill/>
          </a:ln>
        </p:spPr>
      </p:pic>
      <p:sp>
        <p:nvSpPr>
          <p:cNvPr id="20" name="Google Shape;20;p3"/>
          <p:cNvSpPr txBox="1">
            <a:spLocks noGrp="1"/>
          </p:cNvSpPr>
          <p:nvPr>
            <p:ph type="title"/>
          </p:nvPr>
        </p:nvSpPr>
        <p:spPr>
          <a:xfrm>
            <a:off x="4999498" y="2601899"/>
            <a:ext cx="4276997" cy="1525882"/>
          </a:xfrm>
          <a:prstGeom prst="rect">
            <a:avLst/>
          </a:prstGeom>
          <a:noFill/>
          <a:ln>
            <a:noFill/>
          </a:ln>
        </p:spPr>
        <p:txBody>
          <a:bodyPr spcFirstLastPara="1" wrap="square" lIns="0" tIns="0" rIns="0" bIns="0" anchor="b" anchorCtr="0">
            <a:noAutofit/>
          </a:bodyPr>
          <a:lstStyle>
            <a:lvl1pPr lvl="0" algn="l">
              <a:lnSpc>
                <a:spcPct val="109375"/>
              </a:lnSpc>
              <a:spcBef>
                <a:spcPts val="0"/>
              </a:spcBef>
              <a:spcAft>
                <a:spcPts val="0"/>
              </a:spcAft>
              <a:buClr>
                <a:schemeClr val="dk1"/>
              </a:buClr>
              <a:buSzPts val="9600"/>
              <a:buFont typeface="Franklin Gothic"/>
              <a:buNone/>
              <a:defRPr b="1" i="0" cap="none">
                <a:latin typeface="Franklin Gothic"/>
                <a:ea typeface="Franklin Gothic"/>
                <a:cs typeface="Franklin Gothic"/>
                <a:sym typeface="Franklin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
          <p:cNvSpPr txBox="1">
            <a:spLocks noGrp="1"/>
          </p:cNvSpPr>
          <p:nvPr>
            <p:ph type="body" idx="1"/>
          </p:nvPr>
        </p:nvSpPr>
        <p:spPr>
          <a:xfrm>
            <a:off x="4999498" y="4290980"/>
            <a:ext cx="4276997" cy="1019995"/>
          </a:xfrm>
          <a:prstGeom prst="rect">
            <a:avLst/>
          </a:prstGeom>
          <a:noFill/>
          <a:ln>
            <a:noFill/>
          </a:ln>
        </p:spPr>
        <p:txBody>
          <a:bodyPr spcFirstLastPara="1" wrap="square" lIns="91425" tIns="45700" rIns="91425" bIns="45700" anchor="t" anchorCtr="0">
            <a:noAutofit/>
          </a:bodyPr>
          <a:lstStyle>
            <a:lvl1pPr marL="188595" marR="0" lvl="0" indent="-94298" algn="l" rtl="0">
              <a:lnSpc>
                <a:spcPct val="108333"/>
              </a:lnSpc>
              <a:spcBef>
                <a:spcPts val="413"/>
              </a:spcBef>
              <a:spcAft>
                <a:spcPts val="0"/>
              </a:spcAft>
              <a:buClr>
                <a:schemeClr val="dk1"/>
              </a:buClr>
              <a:buSzPts val="6000"/>
              <a:buFont typeface="Arial"/>
              <a:buNone/>
              <a:defRPr sz="2475" b="1" i="0" u="none" strike="noStrike" cap="none">
                <a:solidFill>
                  <a:schemeClr val="dk1"/>
                </a:solidFill>
                <a:latin typeface="Libre Franklin"/>
                <a:ea typeface="Libre Franklin"/>
                <a:cs typeface="Libre Franklin"/>
                <a:sym typeface="Libre Franklin"/>
              </a:defRPr>
            </a:lvl1pPr>
            <a:lvl2pPr marL="377190" marR="0" lvl="1" indent="-94298" algn="l" rtl="0">
              <a:lnSpc>
                <a:spcPct val="90000"/>
              </a:lnSpc>
              <a:spcBef>
                <a:spcPts val="206"/>
              </a:spcBef>
              <a:spcAft>
                <a:spcPts val="0"/>
              </a:spcAft>
              <a:buClr>
                <a:schemeClr val="dk1"/>
              </a:buClr>
              <a:buSzPts val="2400"/>
              <a:buFont typeface="Arial"/>
              <a:buNone/>
              <a:defRPr sz="990" b="0" i="0" u="none" strike="noStrike" cap="none">
                <a:solidFill>
                  <a:schemeClr val="dk1"/>
                </a:solidFill>
                <a:latin typeface="Libre Franklin"/>
                <a:ea typeface="Libre Franklin"/>
                <a:cs typeface="Libre Franklin"/>
                <a:sym typeface="Libre Franklin"/>
              </a:defRPr>
            </a:lvl2pPr>
            <a:lvl3pPr marL="565785" marR="0" lvl="2" indent="-94298" algn="l" rtl="0">
              <a:lnSpc>
                <a:spcPct val="90000"/>
              </a:lnSpc>
              <a:spcBef>
                <a:spcPts val="206"/>
              </a:spcBef>
              <a:spcAft>
                <a:spcPts val="0"/>
              </a:spcAft>
              <a:buClr>
                <a:schemeClr val="dk1"/>
              </a:buClr>
              <a:buSzPts val="2000"/>
              <a:buFont typeface="Arial"/>
              <a:buNone/>
              <a:defRPr sz="825" b="0" i="0" u="none" strike="noStrike" cap="none">
                <a:solidFill>
                  <a:schemeClr val="dk1"/>
                </a:solidFill>
                <a:latin typeface="Libre Franklin"/>
                <a:ea typeface="Libre Franklin"/>
                <a:cs typeface="Libre Franklin"/>
                <a:sym typeface="Libre Franklin"/>
              </a:defRPr>
            </a:lvl3pPr>
            <a:lvl4pPr marL="754380" marR="0" lvl="3" indent="-94298" algn="l" rtl="0">
              <a:lnSpc>
                <a:spcPct val="90000"/>
              </a:lnSpc>
              <a:spcBef>
                <a:spcPts val="206"/>
              </a:spcBef>
              <a:spcAft>
                <a:spcPts val="0"/>
              </a:spcAft>
              <a:buClr>
                <a:schemeClr val="dk1"/>
              </a:buClr>
              <a:buSzPts val="1800"/>
              <a:buFont typeface="Arial"/>
              <a:buNone/>
              <a:defRPr sz="743" b="0" i="0" u="none" strike="noStrike" cap="none">
                <a:solidFill>
                  <a:schemeClr val="dk1"/>
                </a:solidFill>
                <a:latin typeface="Libre Franklin"/>
                <a:ea typeface="Libre Franklin"/>
                <a:cs typeface="Libre Franklin"/>
                <a:sym typeface="Libre Franklin"/>
              </a:defRPr>
            </a:lvl4pPr>
            <a:lvl5pPr marL="942975" marR="0" lvl="4" indent="-94298" algn="l" rtl="0">
              <a:lnSpc>
                <a:spcPct val="90000"/>
              </a:lnSpc>
              <a:spcBef>
                <a:spcPts val="206"/>
              </a:spcBef>
              <a:spcAft>
                <a:spcPts val="0"/>
              </a:spcAft>
              <a:buClr>
                <a:schemeClr val="dk1"/>
              </a:buClr>
              <a:buSzPts val="1800"/>
              <a:buFont typeface="Arial"/>
              <a:buNone/>
              <a:defRPr sz="743" b="0" i="0" u="none" strike="noStrike" cap="none">
                <a:solidFill>
                  <a:schemeClr val="dk1"/>
                </a:solidFill>
                <a:latin typeface="Libre Franklin"/>
                <a:ea typeface="Libre Franklin"/>
                <a:cs typeface="Libre Franklin"/>
                <a:sym typeface="Libre Franklin"/>
              </a:defRPr>
            </a:lvl5pPr>
            <a:lvl6pPr marL="1131570" marR="0" lvl="5" indent="-141446" algn="l" rtl="0">
              <a:lnSpc>
                <a:spcPct val="90000"/>
              </a:lnSpc>
              <a:spcBef>
                <a:spcPts val="206"/>
              </a:spcBef>
              <a:spcAft>
                <a:spcPts val="0"/>
              </a:spcAft>
              <a:buClr>
                <a:schemeClr val="dk1"/>
              </a:buClr>
              <a:buSzPts val="1800"/>
              <a:buFont typeface="Arial"/>
              <a:buChar char="•"/>
              <a:defRPr sz="743" b="0" i="0" u="none" strike="noStrike" cap="none">
                <a:solidFill>
                  <a:schemeClr val="dk1"/>
                </a:solidFill>
                <a:latin typeface="Libre Franklin"/>
                <a:ea typeface="Libre Franklin"/>
                <a:cs typeface="Libre Franklin"/>
                <a:sym typeface="Libre Franklin"/>
              </a:defRPr>
            </a:lvl6pPr>
            <a:lvl7pPr marL="1320165" marR="0" lvl="6" indent="-141446" algn="l" rtl="0">
              <a:lnSpc>
                <a:spcPct val="90000"/>
              </a:lnSpc>
              <a:spcBef>
                <a:spcPts val="206"/>
              </a:spcBef>
              <a:spcAft>
                <a:spcPts val="0"/>
              </a:spcAft>
              <a:buClr>
                <a:schemeClr val="dk1"/>
              </a:buClr>
              <a:buSzPts val="1800"/>
              <a:buFont typeface="Arial"/>
              <a:buChar char="•"/>
              <a:defRPr sz="743" b="0" i="0" u="none" strike="noStrike" cap="none">
                <a:solidFill>
                  <a:schemeClr val="dk1"/>
                </a:solidFill>
                <a:latin typeface="Libre Franklin"/>
                <a:ea typeface="Libre Franklin"/>
                <a:cs typeface="Libre Franklin"/>
                <a:sym typeface="Libre Franklin"/>
              </a:defRPr>
            </a:lvl7pPr>
            <a:lvl8pPr marL="1508760" marR="0" lvl="7" indent="-141446" algn="l" rtl="0">
              <a:lnSpc>
                <a:spcPct val="90000"/>
              </a:lnSpc>
              <a:spcBef>
                <a:spcPts val="206"/>
              </a:spcBef>
              <a:spcAft>
                <a:spcPts val="0"/>
              </a:spcAft>
              <a:buClr>
                <a:schemeClr val="dk1"/>
              </a:buClr>
              <a:buSzPts val="1800"/>
              <a:buFont typeface="Arial"/>
              <a:buChar char="•"/>
              <a:defRPr sz="743" b="0" i="0" u="none" strike="noStrike" cap="none">
                <a:solidFill>
                  <a:schemeClr val="dk1"/>
                </a:solidFill>
                <a:latin typeface="Libre Franklin"/>
                <a:ea typeface="Libre Franklin"/>
                <a:cs typeface="Libre Franklin"/>
                <a:sym typeface="Libre Franklin"/>
              </a:defRPr>
            </a:lvl8pPr>
            <a:lvl9pPr marL="1697355" marR="0" lvl="8" indent="-141446" algn="l" rtl="0">
              <a:lnSpc>
                <a:spcPct val="90000"/>
              </a:lnSpc>
              <a:spcBef>
                <a:spcPts val="206"/>
              </a:spcBef>
              <a:spcAft>
                <a:spcPts val="0"/>
              </a:spcAft>
              <a:buClr>
                <a:schemeClr val="dk1"/>
              </a:buClr>
              <a:buSzPts val="1800"/>
              <a:buFont typeface="Arial"/>
              <a:buChar char="•"/>
              <a:defRPr sz="743" b="0" i="0" u="none" strike="noStrike" cap="none">
                <a:solidFill>
                  <a:schemeClr val="dk1"/>
                </a:solidFill>
                <a:latin typeface="Libre Franklin"/>
                <a:ea typeface="Libre Franklin"/>
                <a:cs typeface="Libre Franklin"/>
                <a:sym typeface="Libre Franklin"/>
              </a:defRPr>
            </a:lvl9pPr>
          </a:lstStyle>
          <a:p>
            <a:endParaRPr/>
          </a:p>
        </p:txBody>
      </p:sp>
    </p:spTree>
    <p:extLst>
      <p:ext uri="{BB962C8B-B14F-4D97-AF65-F5344CB8AC3E}">
        <p14:creationId xmlns:p14="http://schemas.microsoft.com/office/powerpoint/2010/main" val="2054893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1000"/>
                                        <p:tgtEl>
                                          <p:spTgt spid="19"/>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childTnLst>
                                </p:cTn>
                              </p:par>
                              <p:par>
                                <p:cTn id="15" presetID="10" presetClass="entr" presetSubtype="0" fill="hold" nodeType="withEffect">
                                  <p:stCondLst>
                                    <p:cond delay="0"/>
                                  </p:stCondLst>
                                  <p:childTnLst>
                                    <p:set>
                                      <p:cBhvr>
                                        <p:cTn id="16" dur="1" fill="hold">
                                          <p:stCondLst>
                                            <p:cond delay="0"/>
                                          </p:stCondLst>
                                        </p:cTn>
                                        <p:tgtEl>
                                          <p:spTgt spid="21">
                                            <p:txEl>
                                              <p:pRg st="0" end="0"/>
                                            </p:txEl>
                                          </p:spTgt>
                                        </p:tgtEl>
                                        <p:attrNameLst>
                                          <p:attrName>style.visibility</p:attrName>
                                        </p:attrNameLst>
                                      </p:cBhvr>
                                      <p:to>
                                        <p:strVal val="visible"/>
                                      </p:to>
                                    </p:set>
                                    <p:animEffect transition="in" filter="fade">
                                      <p:cBhvr>
                                        <p:cTn id="17" dur="1000"/>
                                        <p:tgtEl>
                                          <p:spTgt spid="21">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1">
                                            <p:txEl>
                                              <p:charRg st="1" end="1"/>
                                            </p:txEl>
                                          </p:spTgt>
                                        </p:tgtEl>
                                        <p:attrNameLst>
                                          <p:attrName>style.visibility</p:attrName>
                                        </p:attrNameLst>
                                      </p:cBhvr>
                                      <p:to>
                                        <p:strVal val="visible"/>
                                      </p:to>
                                    </p:set>
                                    <p:animEffect transition="in" filter="fade">
                                      <p:cBhvr>
                                        <p:cTn id="20" dur="1000"/>
                                        <p:tgtEl>
                                          <p:spTgt spid="21">
                                            <p:txEl>
                                              <p:char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1">
                                            <p:txEl>
                                              <p:charRg st="1" end="1"/>
                                            </p:txEl>
                                          </p:spTgt>
                                        </p:tgtEl>
                                        <p:attrNameLst>
                                          <p:attrName>style.visibility</p:attrName>
                                        </p:attrNameLst>
                                      </p:cBhvr>
                                      <p:to>
                                        <p:strVal val="visible"/>
                                      </p:to>
                                    </p:set>
                                    <p:animEffect transition="in" filter="fade">
                                      <p:cBhvr>
                                        <p:cTn id="23" dur="1000"/>
                                        <p:tgtEl>
                                          <p:spTgt spid="21">
                                            <p:txEl>
                                              <p:charRg st="1" end="1"/>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1">
                                            <p:txEl>
                                              <p:charRg st="1" end="1"/>
                                            </p:txEl>
                                          </p:spTgt>
                                        </p:tgtEl>
                                        <p:attrNameLst>
                                          <p:attrName>style.visibility</p:attrName>
                                        </p:attrNameLst>
                                      </p:cBhvr>
                                      <p:to>
                                        <p:strVal val="visible"/>
                                      </p:to>
                                    </p:set>
                                    <p:animEffect transition="in" filter="fade">
                                      <p:cBhvr>
                                        <p:cTn id="26" dur="1000"/>
                                        <p:tgtEl>
                                          <p:spTgt spid="21">
                                            <p:txEl>
                                              <p:charRg st="1" end="1"/>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1">
                                            <p:txEl>
                                              <p:charRg st="1" end="1"/>
                                            </p:txEl>
                                          </p:spTgt>
                                        </p:tgtEl>
                                        <p:attrNameLst>
                                          <p:attrName>style.visibility</p:attrName>
                                        </p:attrNameLst>
                                      </p:cBhvr>
                                      <p:to>
                                        <p:strVal val="visible"/>
                                      </p:to>
                                    </p:set>
                                    <p:animEffect transition="in" filter="fade">
                                      <p:cBhvr>
                                        <p:cTn id="29" dur="1000"/>
                                        <p:tgtEl>
                                          <p:spTgt spid="21">
                                            <p:txEl>
                                              <p:charRg st="1" end="1"/>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21">
                                            <p:txEl>
                                              <p:charRg st="1" end="1"/>
                                            </p:txEl>
                                          </p:spTgt>
                                        </p:tgtEl>
                                        <p:attrNameLst>
                                          <p:attrName>style.visibility</p:attrName>
                                        </p:attrNameLst>
                                      </p:cBhvr>
                                      <p:to>
                                        <p:strVal val="visible"/>
                                      </p:to>
                                    </p:set>
                                    <p:animEffect transition="in" filter="fade">
                                      <p:cBhvr>
                                        <p:cTn id="32" dur="1000"/>
                                        <p:tgtEl>
                                          <p:spTgt spid="21">
                                            <p:txEl>
                                              <p:charRg st="1" end="1"/>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21">
                                            <p:txEl>
                                              <p:charRg st="1" end="1"/>
                                            </p:txEl>
                                          </p:spTgt>
                                        </p:tgtEl>
                                        <p:attrNameLst>
                                          <p:attrName>style.visibility</p:attrName>
                                        </p:attrNameLst>
                                      </p:cBhvr>
                                      <p:to>
                                        <p:strVal val="visible"/>
                                      </p:to>
                                    </p:set>
                                    <p:animEffect transition="in" filter="fade">
                                      <p:cBhvr>
                                        <p:cTn id="35" dur="1000"/>
                                        <p:tgtEl>
                                          <p:spTgt spid="21">
                                            <p:txEl>
                                              <p:charRg st="1" end="1"/>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21">
                                            <p:txEl>
                                              <p:charRg st="1" end="1"/>
                                            </p:txEl>
                                          </p:spTgt>
                                        </p:tgtEl>
                                        <p:attrNameLst>
                                          <p:attrName>style.visibility</p:attrName>
                                        </p:attrNameLst>
                                      </p:cBhvr>
                                      <p:to>
                                        <p:strVal val="visible"/>
                                      </p:to>
                                    </p:set>
                                    <p:animEffect transition="in" filter="fade">
                                      <p:cBhvr>
                                        <p:cTn id="38" dur="1000"/>
                                        <p:tgtEl>
                                          <p:spTgt spid="21">
                                            <p:txEl>
                                              <p:charRg st="1" end="1"/>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21">
                                            <p:txEl>
                                              <p:charRg st="1" end="1"/>
                                            </p:txEl>
                                          </p:spTgt>
                                        </p:tgtEl>
                                        <p:attrNameLst>
                                          <p:attrName>style.visibility</p:attrName>
                                        </p:attrNameLst>
                                      </p:cBhvr>
                                      <p:to>
                                        <p:strVal val="visible"/>
                                      </p:to>
                                    </p:set>
                                    <p:animEffect transition="in" filter="fade">
                                      <p:cBhvr>
                                        <p:cTn id="41" dur="1000"/>
                                        <p:tgtEl>
                                          <p:spTgt spid="21">
                                            <p:txEl>
                                              <p:char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977">
          <p15:clr>
            <a:srgbClr val="FBAE40"/>
          </p15:clr>
        </p15:guide>
        <p15:guide id="2" pos="1297">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Presentation Title Pattern One">
  <p:cSld name="Presentation Title Pattern One">
    <p:bg>
      <p:bgPr>
        <a:solidFill>
          <a:srgbClr val="FFFFFF"/>
        </a:solidFill>
        <a:effectLst/>
      </p:bgPr>
    </p:bg>
    <p:spTree>
      <p:nvGrpSpPr>
        <p:cNvPr id="1" name="Shape 22"/>
        <p:cNvGrpSpPr/>
        <p:nvPr/>
      </p:nvGrpSpPr>
      <p:grpSpPr>
        <a:xfrm>
          <a:off x="0" y="0"/>
          <a:ext cx="0" cy="0"/>
          <a:chOff x="0" y="0"/>
          <a:chExt cx="0" cy="0"/>
        </a:xfrm>
      </p:grpSpPr>
      <p:cxnSp>
        <p:nvCxnSpPr>
          <p:cNvPr id="23" name="Google Shape;23;p4"/>
          <p:cNvCxnSpPr/>
          <p:nvPr/>
        </p:nvCxnSpPr>
        <p:spPr>
          <a:xfrm>
            <a:off x="4405471" y="1152613"/>
            <a:ext cx="0" cy="5467174"/>
          </a:xfrm>
          <a:prstGeom prst="straightConnector1">
            <a:avLst/>
          </a:prstGeom>
          <a:noFill/>
          <a:ln w="9525" cap="flat" cmpd="sng">
            <a:solidFill>
              <a:schemeClr val="accent2"/>
            </a:solidFill>
            <a:prstDash val="solid"/>
            <a:miter lim="800000"/>
            <a:headEnd type="none" w="sm" len="sm"/>
            <a:tailEnd type="none" w="sm" len="sm"/>
          </a:ln>
        </p:spPr>
      </p:cxnSp>
      <p:sp>
        <p:nvSpPr>
          <p:cNvPr id="24" name="Google Shape;24;p4"/>
          <p:cNvSpPr txBox="1">
            <a:spLocks noGrp="1"/>
          </p:cNvSpPr>
          <p:nvPr>
            <p:ph type="title"/>
          </p:nvPr>
        </p:nvSpPr>
        <p:spPr>
          <a:xfrm>
            <a:off x="4999499" y="2580606"/>
            <a:ext cx="4336399" cy="1525882"/>
          </a:xfrm>
          <a:prstGeom prst="rect">
            <a:avLst/>
          </a:prstGeom>
          <a:noFill/>
          <a:ln>
            <a:noFill/>
          </a:ln>
        </p:spPr>
        <p:txBody>
          <a:bodyPr spcFirstLastPara="1" wrap="square" lIns="0" tIns="0" rIns="0" bIns="0" anchor="b" anchorCtr="0">
            <a:noAutofit/>
          </a:bodyPr>
          <a:lstStyle>
            <a:lvl1pPr lvl="0" algn="l">
              <a:lnSpc>
                <a:spcPct val="109375"/>
              </a:lnSpc>
              <a:spcBef>
                <a:spcPts val="0"/>
              </a:spcBef>
              <a:spcAft>
                <a:spcPts val="0"/>
              </a:spcAft>
              <a:buClr>
                <a:schemeClr val="accent3"/>
              </a:buClr>
              <a:buSzPts val="9600"/>
              <a:buFont typeface="Franklin Gothic"/>
              <a:buNone/>
              <a:defRPr b="1" cap="none">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4"/>
          <p:cNvSpPr txBox="1">
            <a:spLocks noGrp="1"/>
          </p:cNvSpPr>
          <p:nvPr>
            <p:ph type="body" idx="1"/>
          </p:nvPr>
        </p:nvSpPr>
        <p:spPr>
          <a:xfrm>
            <a:off x="4999499" y="4269688"/>
            <a:ext cx="4336399" cy="1019995"/>
          </a:xfrm>
          <a:prstGeom prst="rect">
            <a:avLst/>
          </a:prstGeom>
          <a:noFill/>
          <a:ln>
            <a:noFill/>
          </a:ln>
        </p:spPr>
        <p:txBody>
          <a:bodyPr spcFirstLastPara="1" wrap="square" lIns="91425" tIns="45700" rIns="91425" bIns="45700" anchor="t" anchorCtr="0">
            <a:noAutofit/>
          </a:bodyPr>
          <a:lstStyle>
            <a:lvl1pPr marL="188595" marR="0" lvl="0" indent="-94298" algn="l" rtl="0">
              <a:lnSpc>
                <a:spcPct val="108333"/>
              </a:lnSpc>
              <a:spcBef>
                <a:spcPts val="413"/>
              </a:spcBef>
              <a:spcAft>
                <a:spcPts val="0"/>
              </a:spcAft>
              <a:buClr>
                <a:schemeClr val="lt1"/>
              </a:buClr>
              <a:buSzPts val="6000"/>
              <a:buFont typeface="Arial"/>
              <a:buNone/>
              <a:defRPr sz="2475" b="1" i="0" u="none" strike="noStrike" cap="none">
                <a:solidFill>
                  <a:schemeClr val="lt1"/>
                </a:solidFill>
                <a:latin typeface="Libre Franklin"/>
                <a:ea typeface="Libre Franklin"/>
                <a:cs typeface="Libre Franklin"/>
                <a:sym typeface="Libre Franklin"/>
              </a:defRPr>
            </a:lvl1pPr>
            <a:lvl2pPr marL="377190" marR="0" lvl="1" indent="-94298" algn="l" rtl="0">
              <a:lnSpc>
                <a:spcPct val="90000"/>
              </a:lnSpc>
              <a:spcBef>
                <a:spcPts val="206"/>
              </a:spcBef>
              <a:spcAft>
                <a:spcPts val="0"/>
              </a:spcAft>
              <a:buClr>
                <a:schemeClr val="dk1"/>
              </a:buClr>
              <a:buSzPts val="2400"/>
              <a:buFont typeface="Arial"/>
              <a:buNone/>
              <a:defRPr sz="990" b="0" i="0" u="none" strike="noStrike" cap="none">
                <a:solidFill>
                  <a:schemeClr val="dk1"/>
                </a:solidFill>
                <a:latin typeface="Libre Franklin"/>
                <a:ea typeface="Libre Franklin"/>
                <a:cs typeface="Libre Franklin"/>
                <a:sym typeface="Libre Franklin"/>
              </a:defRPr>
            </a:lvl2pPr>
            <a:lvl3pPr marL="565785" marR="0" lvl="2" indent="-94298" algn="l" rtl="0">
              <a:lnSpc>
                <a:spcPct val="90000"/>
              </a:lnSpc>
              <a:spcBef>
                <a:spcPts val="206"/>
              </a:spcBef>
              <a:spcAft>
                <a:spcPts val="0"/>
              </a:spcAft>
              <a:buClr>
                <a:schemeClr val="dk1"/>
              </a:buClr>
              <a:buSzPts val="2000"/>
              <a:buFont typeface="Arial"/>
              <a:buNone/>
              <a:defRPr sz="825" b="0" i="0" u="none" strike="noStrike" cap="none">
                <a:solidFill>
                  <a:schemeClr val="dk1"/>
                </a:solidFill>
                <a:latin typeface="Libre Franklin"/>
                <a:ea typeface="Libre Franklin"/>
                <a:cs typeface="Libre Franklin"/>
                <a:sym typeface="Libre Franklin"/>
              </a:defRPr>
            </a:lvl3pPr>
            <a:lvl4pPr marL="754380" marR="0" lvl="3" indent="-94298" algn="l" rtl="0">
              <a:lnSpc>
                <a:spcPct val="90000"/>
              </a:lnSpc>
              <a:spcBef>
                <a:spcPts val="206"/>
              </a:spcBef>
              <a:spcAft>
                <a:spcPts val="0"/>
              </a:spcAft>
              <a:buClr>
                <a:schemeClr val="dk1"/>
              </a:buClr>
              <a:buSzPts val="1800"/>
              <a:buFont typeface="Arial"/>
              <a:buNone/>
              <a:defRPr sz="743" b="0" i="0" u="none" strike="noStrike" cap="none">
                <a:solidFill>
                  <a:schemeClr val="dk1"/>
                </a:solidFill>
                <a:latin typeface="Libre Franklin"/>
                <a:ea typeface="Libre Franklin"/>
                <a:cs typeface="Libre Franklin"/>
                <a:sym typeface="Libre Franklin"/>
              </a:defRPr>
            </a:lvl4pPr>
            <a:lvl5pPr marL="942975" marR="0" lvl="4" indent="-94298" algn="l" rtl="0">
              <a:lnSpc>
                <a:spcPct val="90000"/>
              </a:lnSpc>
              <a:spcBef>
                <a:spcPts val="206"/>
              </a:spcBef>
              <a:spcAft>
                <a:spcPts val="0"/>
              </a:spcAft>
              <a:buClr>
                <a:schemeClr val="dk1"/>
              </a:buClr>
              <a:buSzPts val="1800"/>
              <a:buFont typeface="Arial"/>
              <a:buNone/>
              <a:defRPr sz="743" b="0" i="0" u="none" strike="noStrike" cap="none">
                <a:solidFill>
                  <a:schemeClr val="dk1"/>
                </a:solidFill>
                <a:latin typeface="Libre Franklin"/>
                <a:ea typeface="Libre Franklin"/>
                <a:cs typeface="Libre Franklin"/>
                <a:sym typeface="Libre Franklin"/>
              </a:defRPr>
            </a:lvl5pPr>
            <a:lvl6pPr marL="1131570" marR="0" lvl="5" indent="-141446" algn="l" rtl="0">
              <a:lnSpc>
                <a:spcPct val="90000"/>
              </a:lnSpc>
              <a:spcBef>
                <a:spcPts val="206"/>
              </a:spcBef>
              <a:spcAft>
                <a:spcPts val="0"/>
              </a:spcAft>
              <a:buClr>
                <a:schemeClr val="dk1"/>
              </a:buClr>
              <a:buSzPts val="1800"/>
              <a:buFont typeface="Arial"/>
              <a:buChar char="•"/>
              <a:defRPr sz="743" b="0" i="0" u="none" strike="noStrike" cap="none">
                <a:solidFill>
                  <a:schemeClr val="dk1"/>
                </a:solidFill>
                <a:latin typeface="Libre Franklin"/>
                <a:ea typeface="Libre Franklin"/>
                <a:cs typeface="Libre Franklin"/>
                <a:sym typeface="Libre Franklin"/>
              </a:defRPr>
            </a:lvl6pPr>
            <a:lvl7pPr marL="1320165" marR="0" lvl="6" indent="-141446" algn="l" rtl="0">
              <a:lnSpc>
                <a:spcPct val="90000"/>
              </a:lnSpc>
              <a:spcBef>
                <a:spcPts val="206"/>
              </a:spcBef>
              <a:spcAft>
                <a:spcPts val="0"/>
              </a:spcAft>
              <a:buClr>
                <a:schemeClr val="dk1"/>
              </a:buClr>
              <a:buSzPts val="1800"/>
              <a:buFont typeface="Arial"/>
              <a:buChar char="•"/>
              <a:defRPr sz="743" b="0" i="0" u="none" strike="noStrike" cap="none">
                <a:solidFill>
                  <a:schemeClr val="dk1"/>
                </a:solidFill>
                <a:latin typeface="Libre Franklin"/>
                <a:ea typeface="Libre Franklin"/>
                <a:cs typeface="Libre Franklin"/>
                <a:sym typeface="Libre Franklin"/>
              </a:defRPr>
            </a:lvl7pPr>
            <a:lvl8pPr marL="1508760" marR="0" lvl="7" indent="-141446" algn="l" rtl="0">
              <a:lnSpc>
                <a:spcPct val="90000"/>
              </a:lnSpc>
              <a:spcBef>
                <a:spcPts val="206"/>
              </a:spcBef>
              <a:spcAft>
                <a:spcPts val="0"/>
              </a:spcAft>
              <a:buClr>
                <a:schemeClr val="dk1"/>
              </a:buClr>
              <a:buSzPts val="1800"/>
              <a:buFont typeface="Arial"/>
              <a:buChar char="•"/>
              <a:defRPr sz="743" b="0" i="0" u="none" strike="noStrike" cap="none">
                <a:solidFill>
                  <a:schemeClr val="dk1"/>
                </a:solidFill>
                <a:latin typeface="Libre Franklin"/>
                <a:ea typeface="Libre Franklin"/>
                <a:cs typeface="Libre Franklin"/>
                <a:sym typeface="Libre Franklin"/>
              </a:defRPr>
            </a:lvl8pPr>
            <a:lvl9pPr marL="1697355" marR="0" lvl="8" indent="-141446" algn="l" rtl="0">
              <a:lnSpc>
                <a:spcPct val="90000"/>
              </a:lnSpc>
              <a:spcBef>
                <a:spcPts val="206"/>
              </a:spcBef>
              <a:spcAft>
                <a:spcPts val="0"/>
              </a:spcAft>
              <a:buClr>
                <a:schemeClr val="dk1"/>
              </a:buClr>
              <a:buSzPts val="1800"/>
              <a:buFont typeface="Arial"/>
              <a:buChar char="•"/>
              <a:defRPr sz="743" b="0" i="0" u="none" strike="noStrike" cap="none">
                <a:solidFill>
                  <a:schemeClr val="dk1"/>
                </a:solidFill>
                <a:latin typeface="Libre Franklin"/>
                <a:ea typeface="Libre Franklin"/>
                <a:cs typeface="Libre Franklin"/>
                <a:sym typeface="Libre Franklin"/>
              </a:defRPr>
            </a:lvl9pPr>
          </a:lstStyle>
          <a:p>
            <a:endParaRPr/>
          </a:p>
        </p:txBody>
      </p:sp>
      <p:pic>
        <p:nvPicPr>
          <p:cNvPr id="26" name="Google Shape;26;p4"/>
          <p:cNvPicPr preferRelativeResize="0"/>
          <p:nvPr/>
        </p:nvPicPr>
        <p:blipFill rotWithShape="1">
          <a:blip r:embed="rId2">
            <a:alphaModFix/>
          </a:blip>
          <a:srcRect/>
          <a:stretch/>
        </p:blipFill>
        <p:spPr>
          <a:xfrm>
            <a:off x="1048565" y="2842207"/>
            <a:ext cx="2308342" cy="2019559"/>
          </a:xfrm>
          <a:prstGeom prst="rect">
            <a:avLst/>
          </a:prstGeom>
          <a:noFill/>
          <a:ln>
            <a:noFill/>
          </a:ln>
        </p:spPr>
      </p:pic>
    </p:spTree>
    <p:extLst>
      <p:ext uri="{BB962C8B-B14F-4D97-AF65-F5344CB8AC3E}">
        <p14:creationId xmlns:p14="http://schemas.microsoft.com/office/powerpoint/2010/main" val="537795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5">
                                            <p:txEl>
                                              <p:pRg st="0" end="0"/>
                                            </p:txEl>
                                          </p:spTgt>
                                        </p:tgtEl>
                                        <p:attrNameLst>
                                          <p:attrName>style.visibility</p:attrName>
                                        </p:attrNameLst>
                                      </p:cBhvr>
                                      <p:to>
                                        <p:strVal val="visible"/>
                                      </p:to>
                                    </p:set>
                                    <p:animEffect transition="in" filter="fade">
                                      <p:cBhvr>
                                        <p:cTn id="11" dur="1000"/>
                                        <p:tgtEl>
                                          <p:spTgt spid="25">
                                            <p:txEl>
                                              <p:pRg st="0" end="0"/>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5">
                                            <p:txEl>
                                              <p:charRg st="1" end="1"/>
                                            </p:txEl>
                                          </p:spTgt>
                                        </p:tgtEl>
                                        <p:attrNameLst>
                                          <p:attrName>style.visibility</p:attrName>
                                        </p:attrNameLst>
                                      </p:cBhvr>
                                      <p:to>
                                        <p:strVal val="visible"/>
                                      </p:to>
                                    </p:set>
                                    <p:animEffect transition="in" filter="fade">
                                      <p:cBhvr>
                                        <p:cTn id="15" dur="1000"/>
                                        <p:tgtEl>
                                          <p:spTgt spid="25">
                                            <p:txEl>
                                              <p:charRg st="1" end="1"/>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25">
                                            <p:txEl>
                                              <p:charRg st="1" end="1"/>
                                            </p:txEl>
                                          </p:spTgt>
                                        </p:tgtEl>
                                        <p:attrNameLst>
                                          <p:attrName>style.visibility</p:attrName>
                                        </p:attrNameLst>
                                      </p:cBhvr>
                                      <p:to>
                                        <p:strVal val="visible"/>
                                      </p:to>
                                    </p:set>
                                    <p:animEffect transition="in" filter="fade">
                                      <p:cBhvr>
                                        <p:cTn id="19" dur="1000"/>
                                        <p:tgtEl>
                                          <p:spTgt spid="25">
                                            <p:txEl>
                                              <p:charRg st="1" end="1"/>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25">
                                            <p:txEl>
                                              <p:charRg st="1" end="1"/>
                                            </p:txEl>
                                          </p:spTgt>
                                        </p:tgtEl>
                                        <p:attrNameLst>
                                          <p:attrName>style.visibility</p:attrName>
                                        </p:attrNameLst>
                                      </p:cBhvr>
                                      <p:to>
                                        <p:strVal val="visible"/>
                                      </p:to>
                                    </p:set>
                                    <p:animEffect transition="in" filter="fade">
                                      <p:cBhvr>
                                        <p:cTn id="23" dur="1000"/>
                                        <p:tgtEl>
                                          <p:spTgt spid="25">
                                            <p:txEl>
                                              <p:charRg st="1" end="1"/>
                                            </p:txEl>
                                          </p:spTgt>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25">
                                            <p:txEl>
                                              <p:charRg st="1" end="1"/>
                                            </p:txEl>
                                          </p:spTgt>
                                        </p:tgtEl>
                                        <p:attrNameLst>
                                          <p:attrName>style.visibility</p:attrName>
                                        </p:attrNameLst>
                                      </p:cBhvr>
                                      <p:to>
                                        <p:strVal val="visible"/>
                                      </p:to>
                                    </p:set>
                                    <p:animEffect transition="in" filter="fade">
                                      <p:cBhvr>
                                        <p:cTn id="27" dur="1000"/>
                                        <p:tgtEl>
                                          <p:spTgt spid="25">
                                            <p:txEl>
                                              <p:charRg st="1" end="1"/>
                                            </p:txEl>
                                          </p:spTgt>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25">
                                            <p:txEl>
                                              <p:charRg st="1" end="1"/>
                                            </p:txEl>
                                          </p:spTgt>
                                        </p:tgtEl>
                                        <p:attrNameLst>
                                          <p:attrName>style.visibility</p:attrName>
                                        </p:attrNameLst>
                                      </p:cBhvr>
                                      <p:to>
                                        <p:strVal val="visible"/>
                                      </p:to>
                                    </p:set>
                                    <p:animEffect transition="in" filter="fade">
                                      <p:cBhvr>
                                        <p:cTn id="31" dur="1000"/>
                                        <p:tgtEl>
                                          <p:spTgt spid="25">
                                            <p:txEl>
                                              <p:charRg st="1" end="1"/>
                                            </p:txEl>
                                          </p:spTgt>
                                        </p:tgtEl>
                                      </p:cBhvr>
                                    </p:animEffect>
                                  </p:childTnLst>
                                </p:cTn>
                              </p:par>
                            </p:childTnLst>
                          </p:cTn>
                        </p:par>
                        <p:par>
                          <p:cTn id="32" fill="hold">
                            <p:stCondLst>
                              <p:cond delay="7000"/>
                            </p:stCondLst>
                            <p:childTnLst>
                              <p:par>
                                <p:cTn id="33" presetID="10" presetClass="entr" presetSubtype="0" fill="hold" nodeType="afterEffect">
                                  <p:stCondLst>
                                    <p:cond delay="0"/>
                                  </p:stCondLst>
                                  <p:childTnLst>
                                    <p:set>
                                      <p:cBhvr>
                                        <p:cTn id="34" dur="1" fill="hold">
                                          <p:stCondLst>
                                            <p:cond delay="0"/>
                                          </p:stCondLst>
                                        </p:cTn>
                                        <p:tgtEl>
                                          <p:spTgt spid="25">
                                            <p:txEl>
                                              <p:charRg st="1" end="1"/>
                                            </p:txEl>
                                          </p:spTgt>
                                        </p:tgtEl>
                                        <p:attrNameLst>
                                          <p:attrName>style.visibility</p:attrName>
                                        </p:attrNameLst>
                                      </p:cBhvr>
                                      <p:to>
                                        <p:strVal val="visible"/>
                                      </p:to>
                                    </p:set>
                                    <p:animEffect transition="in" filter="fade">
                                      <p:cBhvr>
                                        <p:cTn id="35" dur="1000"/>
                                        <p:tgtEl>
                                          <p:spTgt spid="25">
                                            <p:txEl>
                                              <p:charRg st="1" end="1"/>
                                            </p:txEl>
                                          </p:spTgt>
                                        </p:tgtEl>
                                      </p:cBhvr>
                                    </p:animEffect>
                                  </p:childTnLst>
                                </p:cTn>
                              </p:par>
                            </p:childTnLst>
                          </p:cTn>
                        </p:par>
                        <p:par>
                          <p:cTn id="36" fill="hold">
                            <p:stCondLst>
                              <p:cond delay="8000"/>
                            </p:stCondLst>
                            <p:childTnLst>
                              <p:par>
                                <p:cTn id="37" presetID="10" presetClass="entr" presetSubtype="0" fill="hold" nodeType="afterEffect">
                                  <p:stCondLst>
                                    <p:cond delay="0"/>
                                  </p:stCondLst>
                                  <p:childTnLst>
                                    <p:set>
                                      <p:cBhvr>
                                        <p:cTn id="38" dur="1" fill="hold">
                                          <p:stCondLst>
                                            <p:cond delay="0"/>
                                          </p:stCondLst>
                                        </p:cTn>
                                        <p:tgtEl>
                                          <p:spTgt spid="25">
                                            <p:txEl>
                                              <p:charRg st="1" end="1"/>
                                            </p:txEl>
                                          </p:spTgt>
                                        </p:tgtEl>
                                        <p:attrNameLst>
                                          <p:attrName>style.visibility</p:attrName>
                                        </p:attrNameLst>
                                      </p:cBhvr>
                                      <p:to>
                                        <p:strVal val="visible"/>
                                      </p:to>
                                    </p:set>
                                    <p:animEffect transition="in" filter="fade">
                                      <p:cBhvr>
                                        <p:cTn id="39" dur="1000"/>
                                        <p:tgtEl>
                                          <p:spTgt spid="25">
                                            <p:txEl>
                                              <p:charRg st="1" end="1"/>
                                            </p:txEl>
                                          </p:spTgt>
                                        </p:tgtEl>
                                      </p:cBhvr>
                                    </p:animEffect>
                                  </p:childTnLst>
                                </p:cTn>
                              </p:par>
                            </p:childTnLst>
                          </p:cTn>
                        </p:par>
                        <p:par>
                          <p:cTn id="40" fill="hold">
                            <p:stCondLst>
                              <p:cond delay="9000"/>
                            </p:stCondLst>
                            <p:childTnLst>
                              <p:par>
                                <p:cTn id="41" presetID="10" presetClass="entr" presetSubtype="0" fill="hold" nodeType="afterEffect">
                                  <p:stCondLst>
                                    <p:cond delay="0"/>
                                  </p:stCondLst>
                                  <p:childTnLst>
                                    <p:set>
                                      <p:cBhvr>
                                        <p:cTn id="42" dur="1" fill="hold">
                                          <p:stCondLst>
                                            <p:cond delay="0"/>
                                          </p:stCondLst>
                                        </p:cTn>
                                        <p:tgtEl>
                                          <p:spTgt spid="25">
                                            <p:txEl>
                                              <p:charRg st="1" end="1"/>
                                            </p:txEl>
                                          </p:spTgt>
                                        </p:tgtEl>
                                        <p:attrNameLst>
                                          <p:attrName>style.visibility</p:attrName>
                                        </p:attrNameLst>
                                      </p:cBhvr>
                                      <p:to>
                                        <p:strVal val="visible"/>
                                      </p:to>
                                    </p:set>
                                    <p:animEffect transition="in" filter="fade">
                                      <p:cBhvr>
                                        <p:cTn id="43" dur="1000"/>
                                        <p:tgtEl>
                                          <p:spTgt spid="25">
                                            <p:txEl>
                                              <p:charRg st="1" end="1"/>
                                            </p:txEl>
                                          </p:spTgt>
                                        </p:tgtEl>
                                      </p:cBhvr>
                                    </p:animEffect>
                                  </p:childTnLst>
                                </p:cTn>
                              </p:par>
                            </p:childTnLst>
                          </p:cTn>
                        </p:par>
                        <p:par>
                          <p:cTn id="44" fill="hold">
                            <p:stCondLst>
                              <p:cond delay="10000"/>
                            </p:stCondLst>
                            <p:childTnLst>
                              <p:par>
                                <p:cTn id="45" presetID="10" presetClass="entr" presetSubtype="0" fill="hold" nodeType="after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458621"/>
            <a:ext cx="10058400" cy="1050573"/>
          </a:xfrm>
        </p:spPr>
        <p:txBody>
          <a:bodyPr>
            <a:normAutofit/>
          </a:bodyPr>
          <a:lstStyle>
            <a:lvl1pPr>
              <a:defRPr sz="4399">
                <a:solidFill>
                  <a:srgbClr val="002060"/>
                </a:solidFill>
                <a:latin typeface="Palatino Linotype" panose="02040502050505030304" pitchFamily="18" charset="0"/>
              </a:defRPr>
            </a:lvl1pPr>
          </a:lstStyle>
          <a:p>
            <a:r>
              <a:rPr lang="en-US" dirty="0"/>
              <a:t>Click to edit Master title style</a:t>
            </a:r>
          </a:p>
        </p:txBody>
      </p:sp>
      <p:sp>
        <p:nvSpPr>
          <p:cNvPr id="3" name="Content Placeholder 2"/>
          <p:cNvSpPr>
            <a:spLocks noGrp="1"/>
          </p:cNvSpPr>
          <p:nvPr>
            <p:ph idx="1"/>
          </p:nvPr>
        </p:nvSpPr>
        <p:spPr>
          <a:xfrm>
            <a:off x="276673" y="2090803"/>
            <a:ext cx="9584265" cy="5367667"/>
          </a:xfrm>
        </p:spPr>
        <p:txBody>
          <a:bodyPr/>
          <a:lstStyle>
            <a:lvl1pPr marL="288925" indent="-288925">
              <a:buClr>
                <a:schemeClr val="tx2"/>
              </a:buClr>
              <a:buSzPct val="90000"/>
              <a:buFont typeface="Palatino Linotype" panose="02040502050505030304" pitchFamily="18" charset="0"/>
              <a:buChar char="•"/>
              <a:defRPr sz="2000">
                <a:latin typeface="Palatino Linotype" panose="02040502050505030304" pitchFamily="18" charset="0"/>
              </a:defRPr>
            </a:lvl1pPr>
            <a:lvl2pPr marL="631825" indent="-227013">
              <a:buClr>
                <a:schemeClr val="tx2"/>
              </a:buClr>
              <a:buSzPct val="90000"/>
              <a:buFont typeface="Wingdings" panose="05000000000000000000" pitchFamily="2" charset="2"/>
              <a:buChar char="§"/>
              <a:defRPr sz="1800">
                <a:latin typeface="Palatino Linotype" panose="02040502050505030304" pitchFamily="18" charset="0"/>
              </a:defRPr>
            </a:lvl2pPr>
            <a:lvl3pPr marL="914400" indent="-173038">
              <a:buClr>
                <a:schemeClr val="tx2"/>
              </a:buClr>
              <a:buFont typeface="Courier New" panose="02070309020205020404" pitchFamily="49" charset="0"/>
              <a:buChar char="o"/>
              <a:defRPr sz="1600">
                <a:latin typeface="Palatino Linotype" panose="02040502050505030304" pitchFamily="18" charset="0"/>
              </a:defRPr>
            </a:lvl3pPr>
            <a:lvl4pPr marL="1146175" indent="-174625">
              <a:buClr>
                <a:schemeClr val="tx2"/>
              </a:buClr>
              <a:defRPr sz="1400">
                <a:latin typeface="Palatino Linotype" panose="02040502050505030304" pitchFamily="18" charset="0"/>
              </a:defRPr>
            </a:lvl4pPr>
            <a:lvl5pPr marL="1376363" indent="-173038">
              <a:buClr>
                <a:schemeClr val="tx2"/>
              </a:buClr>
              <a:defRPr sz="1200">
                <a:latin typeface="Palatino Linotype" panose="0204050205050503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8910432" y="7458470"/>
            <a:ext cx="1108923" cy="276999"/>
          </a:xfrm>
          <a:prstGeom prst="rect">
            <a:avLst/>
          </a:prstGeom>
          <a:noFill/>
        </p:spPr>
        <p:txBody>
          <a:bodyPr wrap="square" rtlCol="0">
            <a:spAutoFit/>
          </a:bodyPr>
          <a:lstStyle/>
          <a:p>
            <a:pPr algn="r"/>
            <a:fld id="{00102D1B-0293-4647-B4E5-AE469158D403}" type="slidenum">
              <a:rPr lang="en-US" sz="1200" smtClean="0">
                <a:solidFill>
                  <a:schemeClr val="bg1">
                    <a:lumMod val="50000"/>
                  </a:schemeClr>
                </a:solidFill>
              </a:rPr>
              <a:pPr algn="r"/>
              <a:t>‹#›</a:t>
            </a:fld>
            <a:endParaRPr lang="en-US" sz="1200" dirty="0">
              <a:solidFill>
                <a:schemeClr val="bg1">
                  <a:lumMod val="50000"/>
                </a:schemeClr>
              </a:solidFill>
            </a:endParaRPr>
          </a:p>
        </p:txBody>
      </p:sp>
      <p:grpSp>
        <p:nvGrpSpPr>
          <p:cNvPr id="12" name="Group 11"/>
          <p:cNvGrpSpPr/>
          <p:nvPr userDrawn="1"/>
        </p:nvGrpSpPr>
        <p:grpSpPr>
          <a:xfrm>
            <a:off x="0" y="-31035"/>
            <a:ext cx="10051146" cy="326436"/>
            <a:chOff x="0" y="-27384"/>
            <a:chExt cx="9137405" cy="288032"/>
          </a:xfrm>
        </p:grpSpPr>
        <p:sp>
          <p:nvSpPr>
            <p:cNvPr id="13" name="TextBox 12"/>
            <p:cNvSpPr txBox="1"/>
            <p:nvPr userDrawn="1"/>
          </p:nvSpPr>
          <p:spPr>
            <a:xfrm>
              <a:off x="0" y="-27384"/>
              <a:ext cx="9137405" cy="271568"/>
            </a:xfrm>
            <a:prstGeom prst="rect">
              <a:avLst/>
            </a:prstGeom>
            <a:noFill/>
          </p:spPr>
          <p:txBody>
            <a:bodyPr wrap="square" rtlCol="0">
              <a:spAutoFit/>
            </a:bodyPr>
            <a:lstStyle/>
            <a:p>
              <a:pPr algn="r"/>
              <a:r>
                <a:rPr lang="en-US" sz="1400" b="1" i="1" baseline="0" dirty="0">
                  <a:latin typeface="Palatino Linotype" panose="02040502050505030304" pitchFamily="18" charset="0"/>
                </a:rPr>
                <a:t>CS 404/504, Fall 2021</a:t>
              </a:r>
              <a:endParaRPr lang="en-US" sz="1400" b="1" i="1" dirty="0">
                <a:latin typeface="Palatino Linotype" panose="02040502050505030304" pitchFamily="18" charset="0"/>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04" y="44624"/>
              <a:ext cx="1475423" cy="198120"/>
            </a:xfrm>
            <a:prstGeom prst="rect">
              <a:avLst/>
            </a:prstGeom>
          </p:spPr>
        </p:pic>
        <p:cxnSp>
          <p:nvCxnSpPr>
            <p:cNvPr id="15" name="Straight Connector 14"/>
            <p:cNvCxnSpPr/>
            <p:nvPr userDrawn="1"/>
          </p:nvCxnSpPr>
          <p:spPr>
            <a:xfrm>
              <a:off x="72008" y="260648"/>
              <a:ext cx="9036496" cy="0"/>
            </a:xfrm>
            <a:prstGeom prst="line">
              <a:avLst/>
            </a:prstGeom>
            <a:ln w="19050">
              <a:gradFill flip="none" rotWithShape="1">
                <a:gsLst>
                  <a:gs pos="0">
                    <a:srgbClr val="C99503"/>
                  </a:gs>
                  <a:gs pos="60000">
                    <a:schemeClr val="accent1">
                      <a:tint val="44500"/>
                      <a:satMod val="160000"/>
                      <a:alpha val="56000"/>
                      <a:lumMod val="83000"/>
                    </a:schemeClr>
                  </a:gs>
                  <a:gs pos="100000">
                    <a:schemeClr val="tx1">
                      <a:lumMod val="64000"/>
                      <a:lumOff val="3600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cxnSp>
        <p:nvCxnSpPr>
          <p:cNvPr id="6" name="Straight Connector 5"/>
          <p:cNvCxnSpPr/>
          <p:nvPr userDrawn="1"/>
        </p:nvCxnSpPr>
        <p:spPr>
          <a:xfrm>
            <a:off x="276673" y="1519537"/>
            <a:ext cx="9584265" cy="0"/>
          </a:xfrm>
          <a:prstGeom prst="line">
            <a:avLst/>
          </a:prstGeom>
          <a:ln w="25400" cap="rnd">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24D6F686-FB77-42EE-BAF9-161211798235}"/>
              </a:ext>
            </a:extLst>
          </p:cNvPr>
          <p:cNvSpPr>
            <a:spLocks noGrp="1"/>
          </p:cNvSpPr>
          <p:nvPr>
            <p:ph idx="10" hasCustomPrompt="1"/>
          </p:nvPr>
        </p:nvSpPr>
        <p:spPr>
          <a:xfrm>
            <a:off x="276673" y="1509936"/>
            <a:ext cx="6192687" cy="350293"/>
          </a:xfrm>
        </p:spPr>
        <p:txBody>
          <a:bodyPr>
            <a:normAutofit/>
          </a:bodyPr>
          <a:lstStyle>
            <a:lvl1pPr marL="0" indent="0">
              <a:buNone/>
              <a:defRPr sz="1400" i="1">
                <a:latin typeface="Palatino Linotype" panose="02040502050505030304" pitchFamily="18" charset="0"/>
              </a:defRPr>
            </a:lvl1pPr>
            <a:lvl2pPr marL="690563" indent="-233363">
              <a:defRPr sz="1800">
                <a:latin typeface="Palatino Linotype" panose="02040502050505030304" pitchFamily="18" charset="0"/>
              </a:defRPr>
            </a:lvl2pPr>
            <a:lvl3pPr marL="1031875" indent="-234950">
              <a:buFont typeface="Wingdings" panose="05000000000000000000" pitchFamily="2" charset="2"/>
              <a:buChar char="§"/>
              <a:defRPr sz="1600">
                <a:latin typeface="Palatino Linotype" panose="02040502050505030304" pitchFamily="18" charset="0"/>
              </a:defRPr>
            </a:lvl3pPr>
            <a:lvl4pPr marL="1371600" indent="-223838">
              <a:buFont typeface="Arial" panose="020B0604020202020204" pitchFamily="34" charset="0"/>
              <a:buChar char="»"/>
              <a:defRPr sz="1400">
                <a:latin typeface="Palatino Linotype" panose="02040502050505030304" pitchFamily="18" charset="0"/>
              </a:defRPr>
            </a:lvl4pPr>
            <a:lvl5pPr>
              <a:defRPr sz="1506">
                <a:latin typeface="Palatino Linotype" panose="02040502050505030304" pitchFamily="18" charset="0"/>
              </a:defRPr>
            </a:lvl5pPr>
          </a:lstStyle>
          <a:p>
            <a:pPr lvl="0"/>
            <a:r>
              <a:rPr lang="en-US" dirty="0"/>
              <a:t>Click to edit Master text styles</a:t>
            </a:r>
          </a:p>
        </p:txBody>
      </p:sp>
    </p:spTree>
    <p:extLst>
      <p:ext uri="{BB962C8B-B14F-4D97-AF65-F5344CB8AC3E}">
        <p14:creationId xmlns:p14="http://schemas.microsoft.com/office/powerpoint/2010/main" val="38832620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Presentation Title Pattern Two">
  <p:cSld name="Presentation Title Pattern Two">
    <p:bg>
      <p:bgPr>
        <a:solidFill>
          <a:srgbClr val="FFFFFF"/>
        </a:solidFill>
        <a:effectLst/>
      </p:bgPr>
    </p:bg>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0" y="5374590"/>
            <a:ext cx="10058400" cy="837056"/>
          </a:xfrm>
          <a:prstGeom prst="rect">
            <a:avLst/>
          </a:prstGeom>
          <a:noFill/>
          <a:ln>
            <a:noFill/>
          </a:ln>
        </p:spPr>
        <p:txBody>
          <a:bodyPr spcFirstLastPara="1" wrap="square" lIns="0" tIns="0" rIns="0" bIns="0" anchor="ctr" anchorCtr="0">
            <a:noAutofit/>
          </a:bodyPr>
          <a:lstStyle>
            <a:lvl1pPr marR="0" lvl="0" algn="ctr">
              <a:lnSpc>
                <a:spcPct val="100000"/>
              </a:lnSpc>
              <a:spcBef>
                <a:spcPts val="0"/>
              </a:spcBef>
              <a:spcAft>
                <a:spcPts val="0"/>
              </a:spcAft>
              <a:buClr>
                <a:schemeClr val="accent3"/>
              </a:buClr>
              <a:buSzPts val="9600"/>
              <a:buFont typeface="Franklin Gothic"/>
              <a:buNone/>
              <a:defRPr sz="3960" b="1" i="0" cap="none">
                <a:solidFill>
                  <a:schemeClr val="accent3"/>
                </a:solidFill>
                <a:latin typeface="Franklin Gothic"/>
                <a:ea typeface="Franklin Gothic"/>
                <a:cs typeface="Franklin Gothic"/>
                <a:sym typeface="Franklin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0" y="6217875"/>
            <a:ext cx="10058400" cy="524613"/>
          </a:xfrm>
          <a:prstGeom prst="rect">
            <a:avLst/>
          </a:prstGeom>
          <a:noFill/>
          <a:ln>
            <a:noFill/>
          </a:ln>
        </p:spPr>
        <p:txBody>
          <a:bodyPr spcFirstLastPara="1" wrap="square" lIns="91425" tIns="45700" rIns="91425" bIns="45700" anchor="t" anchorCtr="0">
            <a:noAutofit/>
          </a:bodyPr>
          <a:lstStyle>
            <a:lvl1pPr marL="188595" marR="0" lvl="0" indent="-94298" algn="ctr" rtl="0">
              <a:lnSpc>
                <a:spcPct val="108333"/>
              </a:lnSpc>
              <a:spcBef>
                <a:spcPts val="413"/>
              </a:spcBef>
              <a:spcAft>
                <a:spcPts val="0"/>
              </a:spcAft>
              <a:buClr>
                <a:schemeClr val="lt1"/>
              </a:buClr>
              <a:buSzPts val="6000"/>
              <a:buFont typeface="Arial"/>
              <a:buNone/>
              <a:defRPr sz="2475" b="1" i="0" u="none" strike="noStrike" cap="none">
                <a:solidFill>
                  <a:schemeClr val="lt1"/>
                </a:solidFill>
                <a:latin typeface="Libre Franklin"/>
                <a:ea typeface="Libre Franklin"/>
                <a:cs typeface="Libre Franklin"/>
                <a:sym typeface="Libre Franklin"/>
              </a:defRPr>
            </a:lvl1pPr>
            <a:lvl2pPr marL="377190" marR="0" lvl="1" indent="-94298" algn="ctr" rtl="0">
              <a:lnSpc>
                <a:spcPct val="90000"/>
              </a:lnSpc>
              <a:spcBef>
                <a:spcPts val="206"/>
              </a:spcBef>
              <a:spcAft>
                <a:spcPts val="0"/>
              </a:spcAft>
              <a:buClr>
                <a:schemeClr val="dk1"/>
              </a:buClr>
              <a:buSzPts val="2400"/>
              <a:buFont typeface="Arial"/>
              <a:buNone/>
              <a:defRPr sz="990" b="1" i="0" u="none" strike="noStrike" cap="none">
                <a:solidFill>
                  <a:schemeClr val="dk1"/>
                </a:solidFill>
                <a:latin typeface="Archivo"/>
                <a:ea typeface="Archivo"/>
                <a:cs typeface="Archivo"/>
                <a:sym typeface="Archivo"/>
              </a:defRPr>
            </a:lvl2pPr>
            <a:lvl3pPr marL="565785" marR="0" lvl="2" indent="-94298" algn="ctr" rtl="0">
              <a:lnSpc>
                <a:spcPct val="90000"/>
              </a:lnSpc>
              <a:spcBef>
                <a:spcPts val="206"/>
              </a:spcBef>
              <a:spcAft>
                <a:spcPts val="0"/>
              </a:spcAft>
              <a:buClr>
                <a:schemeClr val="dk1"/>
              </a:buClr>
              <a:buSzPts val="2000"/>
              <a:buFont typeface="Arial"/>
              <a:buNone/>
              <a:defRPr sz="825" b="1" i="0" u="none" strike="noStrike" cap="none">
                <a:solidFill>
                  <a:schemeClr val="dk1"/>
                </a:solidFill>
                <a:latin typeface="Archivo"/>
                <a:ea typeface="Archivo"/>
                <a:cs typeface="Archivo"/>
                <a:sym typeface="Archivo"/>
              </a:defRPr>
            </a:lvl3pPr>
            <a:lvl4pPr marL="754380" marR="0" lvl="3" indent="-94298" algn="ctr" rtl="0">
              <a:lnSpc>
                <a:spcPct val="90000"/>
              </a:lnSpc>
              <a:spcBef>
                <a:spcPts val="206"/>
              </a:spcBef>
              <a:spcAft>
                <a:spcPts val="0"/>
              </a:spcAft>
              <a:buClr>
                <a:schemeClr val="dk1"/>
              </a:buClr>
              <a:buSzPts val="1800"/>
              <a:buFont typeface="Arial"/>
              <a:buNone/>
              <a:defRPr sz="743" b="1" i="0" u="none" strike="noStrike" cap="none">
                <a:solidFill>
                  <a:schemeClr val="dk1"/>
                </a:solidFill>
                <a:latin typeface="Archivo"/>
                <a:ea typeface="Archivo"/>
                <a:cs typeface="Archivo"/>
                <a:sym typeface="Archivo"/>
              </a:defRPr>
            </a:lvl4pPr>
            <a:lvl5pPr marL="942975" marR="0" lvl="4" indent="-94298" algn="ctr" rtl="0">
              <a:lnSpc>
                <a:spcPct val="90000"/>
              </a:lnSpc>
              <a:spcBef>
                <a:spcPts val="206"/>
              </a:spcBef>
              <a:spcAft>
                <a:spcPts val="0"/>
              </a:spcAft>
              <a:buClr>
                <a:schemeClr val="dk1"/>
              </a:buClr>
              <a:buSzPts val="1800"/>
              <a:buFont typeface="Arial"/>
              <a:buNone/>
              <a:defRPr sz="743" b="1" i="0" u="none" strike="noStrike" cap="none">
                <a:solidFill>
                  <a:schemeClr val="dk1"/>
                </a:solidFill>
                <a:latin typeface="Archivo"/>
                <a:ea typeface="Archivo"/>
                <a:cs typeface="Archivo"/>
                <a:sym typeface="Archivo"/>
              </a:defRPr>
            </a:lvl5pPr>
            <a:lvl6pPr marL="1131570" marR="0" lvl="5" indent="-141446" algn="l" rtl="0">
              <a:lnSpc>
                <a:spcPct val="90000"/>
              </a:lnSpc>
              <a:spcBef>
                <a:spcPts val="206"/>
              </a:spcBef>
              <a:spcAft>
                <a:spcPts val="0"/>
              </a:spcAft>
              <a:buClr>
                <a:schemeClr val="dk1"/>
              </a:buClr>
              <a:buSzPts val="1800"/>
              <a:buFont typeface="Arial"/>
              <a:buChar char="•"/>
              <a:defRPr sz="743" b="0" i="0" u="none" strike="noStrike" cap="none">
                <a:solidFill>
                  <a:schemeClr val="dk1"/>
                </a:solidFill>
                <a:latin typeface="Libre Franklin"/>
                <a:ea typeface="Libre Franklin"/>
                <a:cs typeface="Libre Franklin"/>
                <a:sym typeface="Libre Franklin"/>
              </a:defRPr>
            </a:lvl6pPr>
            <a:lvl7pPr marL="1320165" marR="0" lvl="6" indent="-141446" algn="l" rtl="0">
              <a:lnSpc>
                <a:spcPct val="90000"/>
              </a:lnSpc>
              <a:spcBef>
                <a:spcPts val="206"/>
              </a:spcBef>
              <a:spcAft>
                <a:spcPts val="0"/>
              </a:spcAft>
              <a:buClr>
                <a:schemeClr val="dk1"/>
              </a:buClr>
              <a:buSzPts val="1800"/>
              <a:buFont typeface="Arial"/>
              <a:buChar char="•"/>
              <a:defRPr sz="743" b="0" i="0" u="none" strike="noStrike" cap="none">
                <a:solidFill>
                  <a:schemeClr val="dk1"/>
                </a:solidFill>
                <a:latin typeface="Libre Franklin"/>
                <a:ea typeface="Libre Franklin"/>
                <a:cs typeface="Libre Franklin"/>
                <a:sym typeface="Libre Franklin"/>
              </a:defRPr>
            </a:lvl7pPr>
            <a:lvl8pPr marL="1508760" marR="0" lvl="7" indent="-141446" algn="l" rtl="0">
              <a:lnSpc>
                <a:spcPct val="90000"/>
              </a:lnSpc>
              <a:spcBef>
                <a:spcPts val="206"/>
              </a:spcBef>
              <a:spcAft>
                <a:spcPts val="0"/>
              </a:spcAft>
              <a:buClr>
                <a:schemeClr val="dk1"/>
              </a:buClr>
              <a:buSzPts val="1800"/>
              <a:buFont typeface="Arial"/>
              <a:buChar char="•"/>
              <a:defRPr sz="743" b="0" i="0" u="none" strike="noStrike" cap="none">
                <a:solidFill>
                  <a:schemeClr val="dk1"/>
                </a:solidFill>
                <a:latin typeface="Libre Franklin"/>
                <a:ea typeface="Libre Franklin"/>
                <a:cs typeface="Libre Franklin"/>
                <a:sym typeface="Libre Franklin"/>
              </a:defRPr>
            </a:lvl8pPr>
            <a:lvl9pPr marL="1697355" marR="0" lvl="8" indent="-141446" algn="l" rtl="0">
              <a:lnSpc>
                <a:spcPct val="90000"/>
              </a:lnSpc>
              <a:spcBef>
                <a:spcPts val="206"/>
              </a:spcBef>
              <a:spcAft>
                <a:spcPts val="0"/>
              </a:spcAft>
              <a:buClr>
                <a:schemeClr val="dk1"/>
              </a:buClr>
              <a:buSzPts val="1800"/>
              <a:buFont typeface="Arial"/>
              <a:buChar char="•"/>
              <a:defRPr sz="743" b="0" i="0" u="none" strike="noStrike" cap="none">
                <a:solidFill>
                  <a:schemeClr val="dk1"/>
                </a:solidFill>
                <a:latin typeface="Libre Franklin"/>
                <a:ea typeface="Libre Franklin"/>
                <a:cs typeface="Libre Franklin"/>
                <a:sym typeface="Libre Franklin"/>
              </a:defRPr>
            </a:lvl9pPr>
          </a:lstStyle>
          <a:p>
            <a:endParaRPr/>
          </a:p>
        </p:txBody>
      </p:sp>
      <p:pic>
        <p:nvPicPr>
          <p:cNvPr id="30" name="Google Shape;30;p5"/>
          <p:cNvPicPr preferRelativeResize="0"/>
          <p:nvPr/>
        </p:nvPicPr>
        <p:blipFill rotWithShape="1">
          <a:blip r:embed="rId2">
            <a:alphaModFix/>
          </a:blip>
          <a:srcRect/>
          <a:stretch/>
        </p:blipFill>
        <p:spPr>
          <a:xfrm>
            <a:off x="3745001" y="1770625"/>
            <a:ext cx="2568398" cy="2247080"/>
          </a:xfrm>
          <a:prstGeom prst="rect">
            <a:avLst/>
          </a:prstGeom>
          <a:noFill/>
          <a:ln>
            <a:noFill/>
          </a:ln>
        </p:spPr>
      </p:pic>
    </p:spTree>
    <p:extLst>
      <p:ext uri="{BB962C8B-B14F-4D97-AF65-F5344CB8AC3E}">
        <p14:creationId xmlns:p14="http://schemas.microsoft.com/office/powerpoint/2010/main" val="2776325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9">
                                            <p:txEl>
                                              <p:pRg st="0" end="0"/>
                                            </p:txEl>
                                          </p:spTgt>
                                        </p:tgtEl>
                                        <p:attrNameLst>
                                          <p:attrName>style.visibility</p:attrName>
                                        </p:attrNameLst>
                                      </p:cBhvr>
                                      <p:to>
                                        <p:strVal val="visible"/>
                                      </p:to>
                                    </p:set>
                                    <p:animEffect transition="in" filter="fade">
                                      <p:cBhvr>
                                        <p:cTn id="11" dur="1000"/>
                                        <p:tgtEl>
                                          <p:spTgt spid="29">
                                            <p:txEl>
                                              <p:pRg st="0" end="0"/>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9">
                                            <p:txEl>
                                              <p:charRg st="1" end="1"/>
                                            </p:txEl>
                                          </p:spTgt>
                                        </p:tgtEl>
                                        <p:attrNameLst>
                                          <p:attrName>style.visibility</p:attrName>
                                        </p:attrNameLst>
                                      </p:cBhvr>
                                      <p:to>
                                        <p:strVal val="visible"/>
                                      </p:to>
                                    </p:set>
                                    <p:animEffect transition="in" filter="fade">
                                      <p:cBhvr>
                                        <p:cTn id="15" dur="1000"/>
                                        <p:tgtEl>
                                          <p:spTgt spid="29">
                                            <p:txEl>
                                              <p:charRg st="1" end="1"/>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29">
                                            <p:txEl>
                                              <p:charRg st="1" end="1"/>
                                            </p:txEl>
                                          </p:spTgt>
                                        </p:tgtEl>
                                        <p:attrNameLst>
                                          <p:attrName>style.visibility</p:attrName>
                                        </p:attrNameLst>
                                      </p:cBhvr>
                                      <p:to>
                                        <p:strVal val="visible"/>
                                      </p:to>
                                    </p:set>
                                    <p:animEffect transition="in" filter="fade">
                                      <p:cBhvr>
                                        <p:cTn id="19" dur="1000"/>
                                        <p:tgtEl>
                                          <p:spTgt spid="29">
                                            <p:txEl>
                                              <p:charRg st="1" end="1"/>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29">
                                            <p:txEl>
                                              <p:charRg st="1" end="1"/>
                                            </p:txEl>
                                          </p:spTgt>
                                        </p:tgtEl>
                                        <p:attrNameLst>
                                          <p:attrName>style.visibility</p:attrName>
                                        </p:attrNameLst>
                                      </p:cBhvr>
                                      <p:to>
                                        <p:strVal val="visible"/>
                                      </p:to>
                                    </p:set>
                                    <p:animEffect transition="in" filter="fade">
                                      <p:cBhvr>
                                        <p:cTn id="23" dur="1000"/>
                                        <p:tgtEl>
                                          <p:spTgt spid="29">
                                            <p:txEl>
                                              <p:charRg st="1" end="1"/>
                                            </p:txEl>
                                          </p:spTgt>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29">
                                            <p:txEl>
                                              <p:charRg st="1" end="1"/>
                                            </p:txEl>
                                          </p:spTgt>
                                        </p:tgtEl>
                                        <p:attrNameLst>
                                          <p:attrName>style.visibility</p:attrName>
                                        </p:attrNameLst>
                                      </p:cBhvr>
                                      <p:to>
                                        <p:strVal val="visible"/>
                                      </p:to>
                                    </p:set>
                                    <p:animEffect transition="in" filter="fade">
                                      <p:cBhvr>
                                        <p:cTn id="27" dur="1000"/>
                                        <p:tgtEl>
                                          <p:spTgt spid="29">
                                            <p:txEl>
                                              <p:charRg st="1" end="1"/>
                                            </p:txEl>
                                          </p:spTgt>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29">
                                            <p:txEl>
                                              <p:charRg st="1" end="1"/>
                                            </p:txEl>
                                          </p:spTgt>
                                        </p:tgtEl>
                                        <p:attrNameLst>
                                          <p:attrName>style.visibility</p:attrName>
                                        </p:attrNameLst>
                                      </p:cBhvr>
                                      <p:to>
                                        <p:strVal val="visible"/>
                                      </p:to>
                                    </p:set>
                                    <p:animEffect transition="in" filter="fade">
                                      <p:cBhvr>
                                        <p:cTn id="31" dur="1000"/>
                                        <p:tgtEl>
                                          <p:spTgt spid="29">
                                            <p:txEl>
                                              <p:charRg st="1" end="1"/>
                                            </p:txEl>
                                          </p:spTgt>
                                        </p:tgtEl>
                                      </p:cBhvr>
                                    </p:animEffect>
                                  </p:childTnLst>
                                </p:cTn>
                              </p:par>
                            </p:childTnLst>
                          </p:cTn>
                        </p:par>
                        <p:par>
                          <p:cTn id="32" fill="hold">
                            <p:stCondLst>
                              <p:cond delay="7000"/>
                            </p:stCondLst>
                            <p:childTnLst>
                              <p:par>
                                <p:cTn id="33" presetID="10" presetClass="entr" presetSubtype="0" fill="hold" nodeType="afterEffect">
                                  <p:stCondLst>
                                    <p:cond delay="0"/>
                                  </p:stCondLst>
                                  <p:childTnLst>
                                    <p:set>
                                      <p:cBhvr>
                                        <p:cTn id="34" dur="1" fill="hold">
                                          <p:stCondLst>
                                            <p:cond delay="0"/>
                                          </p:stCondLst>
                                        </p:cTn>
                                        <p:tgtEl>
                                          <p:spTgt spid="29">
                                            <p:txEl>
                                              <p:charRg st="1" end="1"/>
                                            </p:txEl>
                                          </p:spTgt>
                                        </p:tgtEl>
                                        <p:attrNameLst>
                                          <p:attrName>style.visibility</p:attrName>
                                        </p:attrNameLst>
                                      </p:cBhvr>
                                      <p:to>
                                        <p:strVal val="visible"/>
                                      </p:to>
                                    </p:set>
                                    <p:animEffect transition="in" filter="fade">
                                      <p:cBhvr>
                                        <p:cTn id="35" dur="1000"/>
                                        <p:tgtEl>
                                          <p:spTgt spid="29">
                                            <p:txEl>
                                              <p:charRg st="1" end="1"/>
                                            </p:txEl>
                                          </p:spTgt>
                                        </p:tgtEl>
                                      </p:cBhvr>
                                    </p:animEffect>
                                  </p:childTnLst>
                                </p:cTn>
                              </p:par>
                            </p:childTnLst>
                          </p:cTn>
                        </p:par>
                        <p:par>
                          <p:cTn id="36" fill="hold">
                            <p:stCondLst>
                              <p:cond delay="8000"/>
                            </p:stCondLst>
                            <p:childTnLst>
                              <p:par>
                                <p:cTn id="37" presetID="10" presetClass="entr" presetSubtype="0" fill="hold" nodeType="afterEffect">
                                  <p:stCondLst>
                                    <p:cond delay="0"/>
                                  </p:stCondLst>
                                  <p:childTnLst>
                                    <p:set>
                                      <p:cBhvr>
                                        <p:cTn id="38" dur="1" fill="hold">
                                          <p:stCondLst>
                                            <p:cond delay="0"/>
                                          </p:stCondLst>
                                        </p:cTn>
                                        <p:tgtEl>
                                          <p:spTgt spid="29">
                                            <p:txEl>
                                              <p:charRg st="1" end="1"/>
                                            </p:txEl>
                                          </p:spTgt>
                                        </p:tgtEl>
                                        <p:attrNameLst>
                                          <p:attrName>style.visibility</p:attrName>
                                        </p:attrNameLst>
                                      </p:cBhvr>
                                      <p:to>
                                        <p:strVal val="visible"/>
                                      </p:to>
                                    </p:set>
                                    <p:animEffect transition="in" filter="fade">
                                      <p:cBhvr>
                                        <p:cTn id="39" dur="1000"/>
                                        <p:tgtEl>
                                          <p:spTgt spid="29">
                                            <p:txEl>
                                              <p:charRg st="1" end="1"/>
                                            </p:txEl>
                                          </p:spTgt>
                                        </p:tgtEl>
                                      </p:cBhvr>
                                    </p:animEffect>
                                  </p:childTnLst>
                                </p:cTn>
                              </p:par>
                            </p:childTnLst>
                          </p:cTn>
                        </p:par>
                        <p:par>
                          <p:cTn id="40" fill="hold">
                            <p:stCondLst>
                              <p:cond delay="9000"/>
                            </p:stCondLst>
                            <p:childTnLst>
                              <p:par>
                                <p:cTn id="41" presetID="10" presetClass="entr" presetSubtype="0" fill="hold" nodeType="afterEffect">
                                  <p:stCondLst>
                                    <p:cond delay="0"/>
                                  </p:stCondLst>
                                  <p:childTnLst>
                                    <p:set>
                                      <p:cBhvr>
                                        <p:cTn id="42" dur="1" fill="hold">
                                          <p:stCondLst>
                                            <p:cond delay="0"/>
                                          </p:stCondLst>
                                        </p:cTn>
                                        <p:tgtEl>
                                          <p:spTgt spid="29">
                                            <p:txEl>
                                              <p:charRg st="1" end="1"/>
                                            </p:txEl>
                                          </p:spTgt>
                                        </p:tgtEl>
                                        <p:attrNameLst>
                                          <p:attrName>style.visibility</p:attrName>
                                        </p:attrNameLst>
                                      </p:cBhvr>
                                      <p:to>
                                        <p:strVal val="visible"/>
                                      </p:to>
                                    </p:set>
                                    <p:animEffect transition="in" filter="fade">
                                      <p:cBhvr>
                                        <p:cTn id="43" dur="1000"/>
                                        <p:tgtEl>
                                          <p:spTgt spid="29">
                                            <p:txEl>
                                              <p:charRg st="1" end="1"/>
                                            </p:txEl>
                                          </p:spTgt>
                                        </p:tgtEl>
                                      </p:cBhvr>
                                    </p:animEffect>
                                  </p:childTnLst>
                                </p:cTn>
                              </p:par>
                            </p:childTnLst>
                          </p:cTn>
                        </p:par>
                        <p:par>
                          <p:cTn id="44" fill="hold">
                            <p:stCondLst>
                              <p:cond delay="10000"/>
                            </p:stCondLst>
                            <p:childTnLst>
                              <p:par>
                                <p:cTn id="45" presetID="10" presetClass="entr" presetSubtype="0" fill="hold" nodeType="after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Presentation Title With Photo">
  <p:cSld name="Presentation Title With Photo">
    <p:bg>
      <p:bgPr>
        <a:solidFill>
          <a:schemeClr val="lt1"/>
        </a:solidFill>
        <a:effectLst/>
      </p:bgPr>
    </p:bg>
    <p:spTree>
      <p:nvGrpSpPr>
        <p:cNvPr id="1" name="Shape 31"/>
        <p:cNvGrpSpPr/>
        <p:nvPr/>
      </p:nvGrpSpPr>
      <p:grpSpPr>
        <a:xfrm>
          <a:off x="0" y="0"/>
          <a:ext cx="0" cy="0"/>
          <a:chOff x="0" y="0"/>
          <a:chExt cx="0" cy="0"/>
        </a:xfrm>
      </p:grpSpPr>
      <p:sp>
        <p:nvSpPr>
          <p:cNvPr id="32" name="Google Shape;32;p6"/>
          <p:cNvSpPr>
            <a:spLocks noGrp="1"/>
          </p:cNvSpPr>
          <p:nvPr>
            <p:ph type="pic" idx="2"/>
          </p:nvPr>
        </p:nvSpPr>
        <p:spPr>
          <a:xfrm>
            <a:off x="4405471" y="0"/>
            <a:ext cx="5652929" cy="7772400"/>
          </a:xfrm>
          <a:prstGeom prst="rect">
            <a:avLst/>
          </a:prstGeom>
          <a:solidFill>
            <a:schemeClr val="lt1"/>
          </a:solidFill>
          <a:ln>
            <a:noFill/>
          </a:ln>
        </p:spPr>
        <p:txBody>
          <a:bodyPr spcFirstLastPara="1" wrap="square" lIns="91425" tIns="1005825" rIns="91425" bIns="45700" anchor="t" anchorCtr="0">
            <a:noAutofit/>
          </a:bodyPr>
          <a:lstStyle>
            <a:lvl1pPr marR="0" lvl="0" algn="ctr" rtl="0">
              <a:lnSpc>
                <a:spcPct val="138888"/>
              </a:lnSpc>
              <a:spcBef>
                <a:spcPts val="0"/>
              </a:spcBef>
              <a:spcAft>
                <a:spcPts val="0"/>
              </a:spcAft>
              <a:buClr>
                <a:schemeClr val="dk1"/>
              </a:buClr>
              <a:buSzPts val="1800"/>
              <a:buFont typeface="Arial"/>
              <a:buNone/>
              <a:defRPr sz="743" b="0" i="0" u="none" strike="noStrike" cap="none">
                <a:solidFill>
                  <a:schemeClr val="dk1"/>
                </a:solidFill>
                <a:latin typeface="Franklin Gothic"/>
                <a:ea typeface="Franklin Gothic"/>
                <a:cs typeface="Franklin Gothic"/>
                <a:sym typeface="Franklin Gothic"/>
              </a:defRPr>
            </a:lvl1pPr>
            <a:lvl2pPr marR="0" lvl="1" algn="l" rtl="0">
              <a:lnSpc>
                <a:spcPct val="90000"/>
              </a:lnSpc>
              <a:spcBef>
                <a:spcPts val="206"/>
              </a:spcBef>
              <a:spcAft>
                <a:spcPts val="0"/>
              </a:spcAft>
              <a:buClr>
                <a:schemeClr val="dk1"/>
              </a:buClr>
              <a:buSzPts val="2400"/>
              <a:buFont typeface="Arial"/>
              <a:buNone/>
              <a:defRPr sz="990" b="0" i="0" u="none" strike="noStrike" cap="none">
                <a:solidFill>
                  <a:schemeClr val="dk1"/>
                </a:solidFill>
                <a:latin typeface="Libre Franklin"/>
                <a:ea typeface="Libre Franklin"/>
                <a:cs typeface="Libre Franklin"/>
                <a:sym typeface="Libre Franklin"/>
              </a:defRPr>
            </a:lvl2pPr>
            <a:lvl3pPr marR="0" lvl="2" algn="l" rtl="0">
              <a:lnSpc>
                <a:spcPct val="90000"/>
              </a:lnSpc>
              <a:spcBef>
                <a:spcPts val="206"/>
              </a:spcBef>
              <a:spcAft>
                <a:spcPts val="0"/>
              </a:spcAft>
              <a:buClr>
                <a:schemeClr val="dk1"/>
              </a:buClr>
              <a:buSzPts val="2000"/>
              <a:buFont typeface="Arial"/>
              <a:buNone/>
              <a:defRPr sz="825" b="0" i="0" u="none" strike="noStrike" cap="none">
                <a:solidFill>
                  <a:schemeClr val="dk1"/>
                </a:solidFill>
                <a:latin typeface="Libre Franklin"/>
                <a:ea typeface="Libre Franklin"/>
                <a:cs typeface="Libre Franklin"/>
                <a:sym typeface="Libre Franklin"/>
              </a:defRPr>
            </a:lvl3pPr>
            <a:lvl4pPr marR="0" lvl="3" algn="l" rtl="0">
              <a:lnSpc>
                <a:spcPct val="90000"/>
              </a:lnSpc>
              <a:spcBef>
                <a:spcPts val="206"/>
              </a:spcBef>
              <a:spcAft>
                <a:spcPts val="0"/>
              </a:spcAft>
              <a:buClr>
                <a:schemeClr val="dk1"/>
              </a:buClr>
              <a:buSzPts val="1800"/>
              <a:buFont typeface="Arial"/>
              <a:buNone/>
              <a:defRPr sz="743" b="0" i="0" u="none" strike="noStrike" cap="none">
                <a:solidFill>
                  <a:schemeClr val="dk1"/>
                </a:solidFill>
                <a:latin typeface="Libre Franklin"/>
                <a:ea typeface="Libre Franklin"/>
                <a:cs typeface="Libre Franklin"/>
                <a:sym typeface="Libre Franklin"/>
              </a:defRPr>
            </a:lvl4pPr>
            <a:lvl5pPr marR="0" lvl="4" algn="l" rtl="0">
              <a:lnSpc>
                <a:spcPct val="90000"/>
              </a:lnSpc>
              <a:spcBef>
                <a:spcPts val="206"/>
              </a:spcBef>
              <a:spcAft>
                <a:spcPts val="0"/>
              </a:spcAft>
              <a:buClr>
                <a:schemeClr val="dk1"/>
              </a:buClr>
              <a:buSzPts val="1800"/>
              <a:buFont typeface="Arial"/>
              <a:buNone/>
              <a:defRPr sz="743" b="0" i="0" u="none" strike="noStrike" cap="none">
                <a:solidFill>
                  <a:schemeClr val="dk1"/>
                </a:solidFill>
                <a:latin typeface="Libre Franklin"/>
                <a:ea typeface="Libre Franklin"/>
                <a:cs typeface="Libre Franklin"/>
                <a:sym typeface="Libre Franklin"/>
              </a:defRPr>
            </a:lvl5pPr>
            <a:lvl6pPr marR="0" lvl="5" algn="l" rtl="0">
              <a:lnSpc>
                <a:spcPct val="90000"/>
              </a:lnSpc>
              <a:spcBef>
                <a:spcPts val="206"/>
              </a:spcBef>
              <a:spcAft>
                <a:spcPts val="0"/>
              </a:spcAft>
              <a:buClr>
                <a:schemeClr val="dk1"/>
              </a:buClr>
              <a:buSzPts val="1800"/>
              <a:buFont typeface="Arial"/>
              <a:buChar char="•"/>
              <a:defRPr sz="743"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206"/>
              </a:spcBef>
              <a:spcAft>
                <a:spcPts val="0"/>
              </a:spcAft>
              <a:buClr>
                <a:schemeClr val="dk1"/>
              </a:buClr>
              <a:buSzPts val="1800"/>
              <a:buFont typeface="Arial"/>
              <a:buChar char="•"/>
              <a:defRPr sz="743"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206"/>
              </a:spcBef>
              <a:spcAft>
                <a:spcPts val="0"/>
              </a:spcAft>
              <a:buClr>
                <a:schemeClr val="dk1"/>
              </a:buClr>
              <a:buSzPts val="1800"/>
              <a:buFont typeface="Arial"/>
              <a:buChar char="•"/>
              <a:defRPr sz="743"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206"/>
              </a:spcBef>
              <a:spcAft>
                <a:spcPts val="0"/>
              </a:spcAft>
              <a:buClr>
                <a:schemeClr val="dk1"/>
              </a:buClr>
              <a:buSzPts val="1800"/>
              <a:buFont typeface="Arial"/>
              <a:buChar char="•"/>
              <a:defRPr sz="743" b="0" i="0" u="none" strike="noStrike" cap="none">
                <a:solidFill>
                  <a:schemeClr val="dk1"/>
                </a:solidFill>
                <a:latin typeface="Libre Franklin"/>
                <a:ea typeface="Libre Franklin"/>
                <a:cs typeface="Libre Franklin"/>
                <a:sym typeface="Libre Franklin"/>
              </a:defRPr>
            </a:lvl9pPr>
          </a:lstStyle>
          <a:p>
            <a:endParaRPr/>
          </a:p>
        </p:txBody>
      </p:sp>
      <p:sp>
        <p:nvSpPr>
          <p:cNvPr id="33" name="Google Shape;33;p6"/>
          <p:cNvSpPr txBox="1">
            <a:spLocks noGrp="1"/>
          </p:cNvSpPr>
          <p:nvPr>
            <p:ph type="title"/>
          </p:nvPr>
        </p:nvSpPr>
        <p:spPr>
          <a:xfrm>
            <a:off x="4999499" y="3022700"/>
            <a:ext cx="4336399" cy="762941"/>
          </a:xfrm>
          <a:prstGeom prst="rect">
            <a:avLst/>
          </a:prstGeom>
          <a:noFill/>
          <a:ln>
            <a:noFill/>
          </a:ln>
        </p:spPr>
        <p:txBody>
          <a:bodyPr spcFirstLastPara="1" wrap="square" lIns="0" tIns="0" rIns="0" bIns="0" anchor="b" anchorCtr="0">
            <a:noAutofit/>
          </a:bodyPr>
          <a:lstStyle>
            <a:lvl1pPr lvl="0" algn="l">
              <a:lnSpc>
                <a:spcPct val="109375"/>
              </a:lnSpc>
              <a:spcBef>
                <a:spcPts val="0"/>
              </a:spcBef>
              <a:spcAft>
                <a:spcPts val="0"/>
              </a:spcAft>
              <a:buClr>
                <a:schemeClr val="lt1"/>
              </a:buClr>
              <a:buSzPts val="9600"/>
              <a:buFont typeface="Franklin Gothic"/>
              <a:buNone/>
              <a:defRPr b="1"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6"/>
          <p:cNvSpPr txBox="1">
            <a:spLocks noGrp="1"/>
          </p:cNvSpPr>
          <p:nvPr>
            <p:ph type="body" idx="1"/>
          </p:nvPr>
        </p:nvSpPr>
        <p:spPr>
          <a:xfrm>
            <a:off x="4999499" y="3948840"/>
            <a:ext cx="4336399" cy="1019995"/>
          </a:xfrm>
          <a:prstGeom prst="rect">
            <a:avLst/>
          </a:prstGeom>
          <a:noFill/>
          <a:ln>
            <a:noFill/>
          </a:ln>
        </p:spPr>
        <p:txBody>
          <a:bodyPr spcFirstLastPara="1" wrap="square" lIns="91425" tIns="45700" rIns="91425" bIns="45700" anchor="t" anchorCtr="0">
            <a:noAutofit/>
          </a:bodyPr>
          <a:lstStyle>
            <a:lvl1pPr marL="188595" marR="0" lvl="0" indent="-94298" algn="l" rtl="0">
              <a:lnSpc>
                <a:spcPct val="108333"/>
              </a:lnSpc>
              <a:spcBef>
                <a:spcPts val="413"/>
              </a:spcBef>
              <a:spcAft>
                <a:spcPts val="0"/>
              </a:spcAft>
              <a:buClr>
                <a:schemeClr val="lt1"/>
              </a:buClr>
              <a:buSzPts val="6000"/>
              <a:buFont typeface="Arial"/>
              <a:buNone/>
              <a:defRPr sz="2475" b="1" i="0" u="none" strike="noStrike" cap="none">
                <a:solidFill>
                  <a:schemeClr val="lt1"/>
                </a:solidFill>
                <a:latin typeface="Libre Franklin"/>
                <a:ea typeface="Libre Franklin"/>
                <a:cs typeface="Libre Franklin"/>
                <a:sym typeface="Libre Franklin"/>
              </a:defRPr>
            </a:lvl1pPr>
            <a:lvl2pPr marL="377190" marR="0" lvl="1" indent="-94298" algn="l" rtl="0">
              <a:lnSpc>
                <a:spcPct val="90000"/>
              </a:lnSpc>
              <a:spcBef>
                <a:spcPts val="206"/>
              </a:spcBef>
              <a:spcAft>
                <a:spcPts val="0"/>
              </a:spcAft>
              <a:buClr>
                <a:schemeClr val="dk1"/>
              </a:buClr>
              <a:buSzPts val="2400"/>
              <a:buFont typeface="Arial"/>
              <a:buNone/>
              <a:defRPr sz="990" b="0" i="0" u="none" strike="noStrike" cap="none">
                <a:solidFill>
                  <a:schemeClr val="dk1"/>
                </a:solidFill>
                <a:latin typeface="Libre Franklin"/>
                <a:ea typeface="Libre Franklin"/>
                <a:cs typeface="Libre Franklin"/>
                <a:sym typeface="Libre Franklin"/>
              </a:defRPr>
            </a:lvl2pPr>
            <a:lvl3pPr marL="565785" marR="0" lvl="2" indent="-94298" algn="l" rtl="0">
              <a:lnSpc>
                <a:spcPct val="90000"/>
              </a:lnSpc>
              <a:spcBef>
                <a:spcPts val="206"/>
              </a:spcBef>
              <a:spcAft>
                <a:spcPts val="0"/>
              </a:spcAft>
              <a:buClr>
                <a:schemeClr val="dk1"/>
              </a:buClr>
              <a:buSzPts val="2000"/>
              <a:buFont typeface="Arial"/>
              <a:buNone/>
              <a:defRPr sz="825" b="0" i="0" u="none" strike="noStrike" cap="none">
                <a:solidFill>
                  <a:schemeClr val="dk1"/>
                </a:solidFill>
                <a:latin typeface="Libre Franklin"/>
                <a:ea typeface="Libre Franklin"/>
                <a:cs typeface="Libre Franklin"/>
                <a:sym typeface="Libre Franklin"/>
              </a:defRPr>
            </a:lvl3pPr>
            <a:lvl4pPr marL="754380" marR="0" lvl="3" indent="-94298" algn="l" rtl="0">
              <a:lnSpc>
                <a:spcPct val="90000"/>
              </a:lnSpc>
              <a:spcBef>
                <a:spcPts val="206"/>
              </a:spcBef>
              <a:spcAft>
                <a:spcPts val="0"/>
              </a:spcAft>
              <a:buClr>
                <a:schemeClr val="dk1"/>
              </a:buClr>
              <a:buSzPts val="1800"/>
              <a:buFont typeface="Arial"/>
              <a:buNone/>
              <a:defRPr sz="743" b="0" i="0" u="none" strike="noStrike" cap="none">
                <a:solidFill>
                  <a:schemeClr val="dk1"/>
                </a:solidFill>
                <a:latin typeface="Libre Franklin"/>
                <a:ea typeface="Libre Franklin"/>
                <a:cs typeface="Libre Franklin"/>
                <a:sym typeface="Libre Franklin"/>
              </a:defRPr>
            </a:lvl4pPr>
            <a:lvl5pPr marL="942975" marR="0" lvl="4" indent="-94298" algn="l" rtl="0">
              <a:lnSpc>
                <a:spcPct val="90000"/>
              </a:lnSpc>
              <a:spcBef>
                <a:spcPts val="206"/>
              </a:spcBef>
              <a:spcAft>
                <a:spcPts val="0"/>
              </a:spcAft>
              <a:buClr>
                <a:schemeClr val="dk1"/>
              </a:buClr>
              <a:buSzPts val="1800"/>
              <a:buFont typeface="Arial"/>
              <a:buNone/>
              <a:defRPr sz="743" b="0" i="0" u="none" strike="noStrike" cap="none">
                <a:solidFill>
                  <a:schemeClr val="dk1"/>
                </a:solidFill>
                <a:latin typeface="Libre Franklin"/>
                <a:ea typeface="Libre Franklin"/>
                <a:cs typeface="Libre Franklin"/>
                <a:sym typeface="Libre Franklin"/>
              </a:defRPr>
            </a:lvl5pPr>
            <a:lvl6pPr marL="1131570" marR="0" lvl="5" indent="-141446" algn="l" rtl="0">
              <a:lnSpc>
                <a:spcPct val="90000"/>
              </a:lnSpc>
              <a:spcBef>
                <a:spcPts val="206"/>
              </a:spcBef>
              <a:spcAft>
                <a:spcPts val="0"/>
              </a:spcAft>
              <a:buClr>
                <a:schemeClr val="dk1"/>
              </a:buClr>
              <a:buSzPts val="1800"/>
              <a:buFont typeface="Arial"/>
              <a:buChar char="•"/>
              <a:defRPr sz="743" b="0" i="0" u="none" strike="noStrike" cap="none">
                <a:solidFill>
                  <a:schemeClr val="dk1"/>
                </a:solidFill>
                <a:latin typeface="Libre Franklin"/>
                <a:ea typeface="Libre Franklin"/>
                <a:cs typeface="Libre Franklin"/>
                <a:sym typeface="Libre Franklin"/>
              </a:defRPr>
            </a:lvl6pPr>
            <a:lvl7pPr marL="1320165" marR="0" lvl="6" indent="-141446" algn="l" rtl="0">
              <a:lnSpc>
                <a:spcPct val="90000"/>
              </a:lnSpc>
              <a:spcBef>
                <a:spcPts val="206"/>
              </a:spcBef>
              <a:spcAft>
                <a:spcPts val="0"/>
              </a:spcAft>
              <a:buClr>
                <a:schemeClr val="dk1"/>
              </a:buClr>
              <a:buSzPts val="1800"/>
              <a:buFont typeface="Arial"/>
              <a:buChar char="•"/>
              <a:defRPr sz="743" b="0" i="0" u="none" strike="noStrike" cap="none">
                <a:solidFill>
                  <a:schemeClr val="dk1"/>
                </a:solidFill>
                <a:latin typeface="Libre Franklin"/>
                <a:ea typeface="Libre Franklin"/>
                <a:cs typeface="Libre Franklin"/>
                <a:sym typeface="Libre Franklin"/>
              </a:defRPr>
            </a:lvl7pPr>
            <a:lvl8pPr marL="1508760" marR="0" lvl="7" indent="-141446" algn="l" rtl="0">
              <a:lnSpc>
                <a:spcPct val="90000"/>
              </a:lnSpc>
              <a:spcBef>
                <a:spcPts val="206"/>
              </a:spcBef>
              <a:spcAft>
                <a:spcPts val="0"/>
              </a:spcAft>
              <a:buClr>
                <a:schemeClr val="dk1"/>
              </a:buClr>
              <a:buSzPts val="1800"/>
              <a:buFont typeface="Arial"/>
              <a:buChar char="•"/>
              <a:defRPr sz="743" b="0" i="0" u="none" strike="noStrike" cap="none">
                <a:solidFill>
                  <a:schemeClr val="dk1"/>
                </a:solidFill>
                <a:latin typeface="Libre Franklin"/>
                <a:ea typeface="Libre Franklin"/>
                <a:cs typeface="Libre Franklin"/>
                <a:sym typeface="Libre Franklin"/>
              </a:defRPr>
            </a:lvl8pPr>
            <a:lvl9pPr marL="1697355" marR="0" lvl="8" indent="-141446" algn="l" rtl="0">
              <a:lnSpc>
                <a:spcPct val="90000"/>
              </a:lnSpc>
              <a:spcBef>
                <a:spcPts val="206"/>
              </a:spcBef>
              <a:spcAft>
                <a:spcPts val="0"/>
              </a:spcAft>
              <a:buClr>
                <a:schemeClr val="dk1"/>
              </a:buClr>
              <a:buSzPts val="1800"/>
              <a:buFont typeface="Arial"/>
              <a:buChar char="•"/>
              <a:defRPr sz="743" b="0" i="0" u="none" strike="noStrike" cap="none">
                <a:solidFill>
                  <a:schemeClr val="dk1"/>
                </a:solidFill>
                <a:latin typeface="Libre Franklin"/>
                <a:ea typeface="Libre Franklin"/>
                <a:cs typeface="Libre Franklin"/>
                <a:sym typeface="Libre Franklin"/>
              </a:defRPr>
            </a:lvl9pPr>
          </a:lstStyle>
          <a:p>
            <a:endParaRPr/>
          </a:p>
        </p:txBody>
      </p:sp>
      <p:pic>
        <p:nvPicPr>
          <p:cNvPr id="35" name="Google Shape;35;p6"/>
          <p:cNvPicPr preferRelativeResize="0"/>
          <p:nvPr/>
        </p:nvPicPr>
        <p:blipFill rotWithShape="1">
          <a:blip r:embed="rId2">
            <a:alphaModFix/>
          </a:blip>
          <a:srcRect/>
          <a:stretch/>
        </p:blipFill>
        <p:spPr>
          <a:xfrm>
            <a:off x="1048565" y="2842206"/>
            <a:ext cx="2308342" cy="2019559"/>
          </a:xfrm>
          <a:prstGeom prst="rect">
            <a:avLst/>
          </a:prstGeom>
          <a:noFill/>
          <a:ln>
            <a:noFill/>
          </a:ln>
        </p:spPr>
      </p:pic>
    </p:spTree>
    <p:extLst>
      <p:ext uri="{BB962C8B-B14F-4D97-AF65-F5344CB8AC3E}">
        <p14:creationId xmlns:p14="http://schemas.microsoft.com/office/powerpoint/2010/main" val="1233863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4">
                                            <p:txEl>
                                              <p:pRg st="0" end="0"/>
                                            </p:txEl>
                                          </p:spTgt>
                                        </p:tgtEl>
                                        <p:attrNameLst>
                                          <p:attrName>style.visibility</p:attrName>
                                        </p:attrNameLst>
                                      </p:cBhvr>
                                      <p:to>
                                        <p:strVal val="visible"/>
                                      </p:to>
                                    </p:set>
                                    <p:animEffect transition="in" filter="fade">
                                      <p:cBhvr>
                                        <p:cTn id="11" dur="1000"/>
                                        <p:tgtEl>
                                          <p:spTgt spid="34">
                                            <p:txEl>
                                              <p:pRg st="0" end="0"/>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4">
                                            <p:txEl>
                                              <p:charRg st="1" end="1"/>
                                            </p:txEl>
                                          </p:spTgt>
                                        </p:tgtEl>
                                        <p:attrNameLst>
                                          <p:attrName>style.visibility</p:attrName>
                                        </p:attrNameLst>
                                      </p:cBhvr>
                                      <p:to>
                                        <p:strVal val="visible"/>
                                      </p:to>
                                    </p:set>
                                    <p:animEffect transition="in" filter="fade">
                                      <p:cBhvr>
                                        <p:cTn id="15" dur="1000"/>
                                        <p:tgtEl>
                                          <p:spTgt spid="34">
                                            <p:txEl>
                                              <p:charRg st="1" end="1"/>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34">
                                            <p:txEl>
                                              <p:charRg st="1" end="1"/>
                                            </p:txEl>
                                          </p:spTgt>
                                        </p:tgtEl>
                                        <p:attrNameLst>
                                          <p:attrName>style.visibility</p:attrName>
                                        </p:attrNameLst>
                                      </p:cBhvr>
                                      <p:to>
                                        <p:strVal val="visible"/>
                                      </p:to>
                                    </p:set>
                                    <p:animEffect transition="in" filter="fade">
                                      <p:cBhvr>
                                        <p:cTn id="19" dur="1000"/>
                                        <p:tgtEl>
                                          <p:spTgt spid="34">
                                            <p:txEl>
                                              <p:charRg st="1" end="1"/>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34">
                                            <p:txEl>
                                              <p:charRg st="1" end="1"/>
                                            </p:txEl>
                                          </p:spTgt>
                                        </p:tgtEl>
                                        <p:attrNameLst>
                                          <p:attrName>style.visibility</p:attrName>
                                        </p:attrNameLst>
                                      </p:cBhvr>
                                      <p:to>
                                        <p:strVal val="visible"/>
                                      </p:to>
                                    </p:set>
                                    <p:animEffect transition="in" filter="fade">
                                      <p:cBhvr>
                                        <p:cTn id="23" dur="1000"/>
                                        <p:tgtEl>
                                          <p:spTgt spid="34">
                                            <p:txEl>
                                              <p:charRg st="1" end="1"/>
                                            </p:txEl>
                                          </p:spTgt>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34">
                                            <p:txEl>
                                              <p:charRg st="1" end="1"/>
                                            </p:txEl>
                                          </p:spTgt>
                                        </p:tgtEl>
                                        <p:attrNameLst>
                                          <p:attrName>style.visibility</p:attrName>
                                        </p:attrNameLst>
                                      </p:cBhvr>
                                      <p:to>
                                        <p:strVal val="visible"/>
                                      </p:to>
                                    </p:set>
                                    <p:animEffect transition="in" filter="fade">
                                      <p:cBhvr>
                                        <p:cTn id="27" dur="1000"/>
                                        <p:tgtEl>
                                          <p:spTgt spid="34">
                                            <p:txEl>
                                              <p:charRg st="1" end="1"/>
                                            </p:txEl>
                                          </p:spTgt>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34">
                                            <p:txEl>
                                              <p:charRg st="1" end="1"/>
                                            </p:txEl>
                                          </p:spTgt>
                                        </p:tgtEl>
                                        <p:attrNameLst>
                                          <p:attrName>style.visibility</p:attrName>
                                        </p:attrNameLst>
                                      </p:cBhvr>
                                      <p:to>
                                        <p:strVal val="visible"/>
                                      </p:to>
                                    </p:set>
                                    <p:animEffect transition="in" filter="fade">
                                      <p:cBhvr>
                                        <p:cTn id="31" dur="1000"/>
                                        <p:tgtEl>
                                          <p:spTgt spid="34">
                                            <p:txEl>
                                              <p:charRg st="1" end="1"/>
                                            </p:txEl>
                                          </p:spTgt>
                                        </p:tgtEl>
                                      </p:cBhvr>
                                    </p:animEffect>
                                  </p:childTnLst>
                                </p:cTn>
                              </p:par>
                            </p:childTnLst>
                          </p:cTn>
                        </p:par>
                        <p:par>
                          <p:cTn id="32" fill="hold">
                            <p:stCondLst>
                              <p:cond delay="7000"/>
                            </p:stCondLst>
                            <p:childTnLst>
                              <p:par>
                                <p:cTn id="33" presetID="10" presetClass="entr" presetSubtype="0" fill="hold" nodeType="afterEffect">
                                  <p:stCondLst>
                                    <p:cond delay="0"/>
                                  </p:stCondLst>
                                  <p:childTnLst>
                                    <p:set>
                                      <p:cBhvr>
                                        <p:cTn id="34" dur="1" fill="hold">
                                          <p:stCondLst>
                                            <p:cond delay="0"/>
                                          </p:stCondLst>
                                        </p:cTn>
                                        <p:tgtEl>
                                          <p:spTgt spid="34">
                                            <p:txEl>
                                              <p:charRg st="1" end="1"/>
                                            </p:txEl>
                                          </p:spTgt>
                                        </p:tgtEl>
                                        <p:attrNameLst>
                                          <p:attrName>style.visibility</p:attrName>
                                        </p:attrNameLst>
                                      </p:cBhvr>
                                      <p:to>
                                        <p:strVal val="visible"/>
                                      </p:to>
                                    </p:set>
                                    <p:animEffect transition="in" filter="fade">
                                      <p:cBhvr>
                                        <p:cTn id="35" dur="1000"/>
                                        <p:tgtEl>
                                          <p:spTgt spid="34">
                                            <p:txEl>
                                              <p:charRg st="1" end="1"/>
                                            </p:txEl>
                                          </p:spTgt>
                                        </p:tgtEl>
                                      </p:cBhvr>
                                    </p:animEffect>
                                  </p:childTnLst>
                                </p:cTn>
                              </p:par>
                            </p:childTnLst>
                          </p:cTn>
                        </p:par>
                        <p:par>
                          <p:cTn id="36" fill="hold">
                            <p:stCondLst>
                              <p:cond delay="8000"/>
                            </p:stCondLst>
                            <p:childTnLst>
                              <p:par>
                                <p:cTn id="37" presetID="10" presetClass="entr" presetSubtype="0" fill="hold" nodeType="afterEffect">
                                  <p:stCondLst>
                                    <p:cond delay="0"/>
                                  </p:stCondLst>
                                  <p:childTnLst>
                                    <p:set>
                                      <p:cBhvr>
                                        <p:cTn id="38" dur="1" fill="hold">
                                          <p:stCondLst>
                                            <p:cond delay="0"/>
                                          </p:stCondLst>
                                        </p:cTn>
                                        <p:tgtEl>
                                          <p:spTgt spid="34">
                                            <p:txEl>
                                              <p:charRg st="1" end="1"/>
                                            </p:txEl>
                                          </p:spTgt>
                                        </p:tgtEl>
                                        <p:attrNameLst>
                                          <p:attrName>style.visibility</p:attrName>
                                        </p:attrNameLst>
                                      </p:cBhvr>
                                      <p:to>
                                        <p:strVal val="visible"/>
                                      </p:to>
                                    </p:set>
                                    <p:animEffect transition="in" filter="fade">
                                      <p:cBhvr>
                                        <p:cTn id="39" dur="1000"/>
                                        <p:tgtEl>
                                          <p:spTgt spid="34">
                                            <p:txEl>
                                              <p:charRg st="1" end="1"/>
                                            </p:txEl>
                                          </p:spTgt>
                                        </p:tgtEl>
                                      </p:cBhvr>
                                    </p:animEffect>
                                  </p:childTnLst>
                                </p:cTn>
                              </p:par>
                            </p:childTnLst>
                          </p:cTn>
                        </p:par>
                        <p:par>
                          <p:cTn id="40" fill="hold">
                            <p:stCondLst>
                              <p:cond delay="9000"/>
                            </p:stCondLst>
                            <p:childTnLst>
                              <p:par>
                                <p:cTn id="41" presetID="10" presetClass="entr" presetSubtype="0" fill="hold" nodeType="afterEffect">
                                  <p:stCondLst>
                                    <p:cond delay="0"/>
                                  </p:stCondLst>
                                  <p:childTnLst>
                                    <p:set>
                                      <p:cBhvr>
                                        <p:cTn id="42" dur="1" fill="hold">
                                          <p:stCondLst>
                                            <p:cond delay="0"/>
                                          </p:stCondLst>
                                        </p:cTn>
                                        <p:tgtEl>
                                          <p:spTgt spid="34">
                                            <p:txEl>
                                              <p:charRg st="1" end="1"/>
                                            </p:txEl>
                                          </p:spTgt>
                                        </p:tgtEl>
                                        <p:attrNameLst>
                                          <p:attrName>style.visibility</p:attrName>
                                        </p:attrNameLst>
                                      </p:cBhvr>
                                      <p:to>
                                        <p:strVal val="visible"/>
                                      </p:to>
                                    </p:set>
                                    <p:animEffect transition="in" filter="fade">
                                      <p:cBhvr>
                                        <p:cTn id="43" dur="1000"/>
                                        <p:tgtEl>
                                          <p:spTgt spid="34">
                                            <p:txEl>
                                              <p:charRg st="1" end="1"/>
                                            </p:txEl>
                                          </p:spTgt>
                                        </p:tgtEl>
                                      </p:cBhvr>
                                    </p:animEffect>
                                  </p:childTnLst>
                                </p:cTn>
                              </p:par>
                            </p:childTnLst>
                          </p:cTn>
                        </p:par>
                        <p:par>
                          <p:cTn id="44" fill="hold">
                            <p:stCondLst>
                              <p:cond delay="10000"/>
                            </p:stCondLst>
                            <p:childTnLst>
                              <p:par>
                                <p:cTn id="45" presetID="10" presetClass="entr" presetSubtype="0" fill="hold" nodeType="after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Presentation Title Minimal One">
  <p:cSld name="Presentation Title Minimal One">
    <p:spTree>
      <p:nvGrpSpPr>
        <p:cNvPr id="1" name="Shape 36"/>
        <p:cNvGrpSpPr/>
        <p:nvPr/>
      </p:nvGrpSpPr>
      <p:grpSpPr>
        <a:xfrm>
          <a:off x="0" y="0"/>
          <a:ext cx="0" cy="0"/>
          <a:chOff x="0" y="0"/>
          <a:chExt cx="0" cy="0"/>
        </a:xfrm>
      </p:grpSpPr>
      <p:cxnSp>
        <p:nvCxnSpPr>
          <p:cNvPr id="37" name="Google Shape;37;p7"/>
          <p:cNvCxnSpPr/>
          <p:nvPr/>
        </p:nvCxnSpPr>
        <p:spPr>
          <a:xfrm>
            <a:off x="4405471" y="1152613"/>
            <a:ext cx="0" cy="5467174"/>
          </a:xfrm>
          <a:prstGeom prst="straightConnector1">
            <a:avLst/>
          </a:prstGeom>
          <a:noFill/>
          <a:ln w="9525" cap="flat" cmpd="sng">
            <a:solidFill>
              <a:schemeClr val="accent2"/>
            </a:solidFill>
            <a:prstDash val="solid"/>
            <a:miter lim="800000"/>
            <a:headEnd type="none" w="sm" len="sm"/>
            <a:tailEnd type="none" w="sm" len="sm"/>
          </a:ln>
        </p:spPr>
      </p:cxnSp>
      <p:sp>
        <p:nvSpPr>
          <p:cNvPr id="38" name="Google Shape;38;p7"/>
          <p:cNvSpPr txBox="1">
            <a:spLocks noGrp="1"/>
          </p:cNvSpPr>
          <p:nvPr>
            <p:ph type="title"/>
          </p:nvPr>
        </p:nvSpPr>
        <p:spPr>
          <a:xfrm>
            <a:off x="4999499" y="2580606"/>
            <a:ext cx="4336399" cy="1525882"/>
          </a:xfrm>
          <a:prstGeom prst="rect">
            <a:avLst/>
          </a:prstGeom>
          <a:noFill/>
          <a:ln>
            <a:noFill/>
          </a:ln>
        </p:spPr>
        <p:txBody>
          <a:bodyPr spcFirstLastPara="1" wrap="square" lIns="0" tIns="0" rIns="0" bIns="0" anchor="b" anchorCtr="0">
            <a:noAutofit/>
          </a:bodyPr>
          <a:lstStyle>
            <a:lvl1pPr lvl="0" algn="l">
              <a:lnSpc>
                <a:spcPct val="109375"/>
              </a:lnSpc>
              <a:spcBef>
                <a:spcPts val="0"/>
              </a:spcBef>
              <a:spcAft>
                <a:spcPts val="0"/>
              </a:spcAft>
              <a:buClr>
                <a:schemeClr val="accent3"/>
              </a:buClr>
              <a:buSzPts val="9600"/>
              <a:buFont typeface="Franklin Gothic"/>
              <a:buNone/>
              <a:defRPr b="1" cap="none">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7"/>
          <p:cNvSpPr txBox="1">
            <a:spLocks noGrp="1"/>
          </p:cNvSpPr>
          <p:nvPr>
            <p:ph type="body" idx="1"/>
          </p:nvPr>
        </p:nvSpPr>
        <p:spPr>
          <a:xfrm>
            <a:off x="4999499" y="4269688"/>
            <a:ext cx="4336399" cy="1019995"/>
          </a:xfrm>
          <a:prstGeom prst="rect">
            <a:avLst/>
          </a:prstGeom>
          <a:noFill/>
          <a:ln>
            <a:noFill/>
          </a:ln>
        </p:spPr>
        <p:txBody>
          <a:bodyPr spcFirstLastPara="1" wrap="square" lIns="91425" tIns="45700" rIns="91425" bIns="45700" anchor="t" anchorCtr="0">
            <a:noAutofit/>
          </a:bodyPr>
          <a:lstStyle>
            <a:lvl1pPr marL="188595" marR="0" lvl="0" indent="-94298" algn="l" rtl="0">
              <a:lnSpc>
                <a:spcPct val="108333"/>
              </a:lnSpc>
              <a:spcBef>
                <a:spcPts val="413"/>
              </a:spcBef>
              <a:spcAft>
                <a:spcPts val="0"/>
              </a:spcAft>
              <a:buClr>
                <a:schemeClr val="dk1"/>
              </a:buClr>
              <a:buSzPts val="6000"/>
              <a:buFont typeface="Arial"/>
              <a:buNone/>
              <a:defRPr sz="2475" b="1" i="0" u="none" strike="noStrike" cap="none">
                <a:solidFill>
                  <a:schemeClr val="dk1"/>
                </a:solidFill>
                <a:latin typeface="Libre Franklin"/>
                <a:ea typeface="Libre Franklin"/>
                <a:cs typeface="Libre Franklin"/>
                <a:sym typeface="Libre Franklin"/>
              </a:defRPr>
            </a:lvl1pPr>
            <a:lvl2pPr marL="377190" marR="0" lvl="1" indent="-94298" algn="l" rtl="0">
              <a:lnSpc>
                <a:spcPct val="90000"/>
              </a:lnSpc>
              <a:spcBef>
                <a:spcPts val="206"/>
              </a:spcBef>
              <a:spcAft>
                <a:spcPts val="0"/>
              </a:spcAft>
              <a:buClr>
                <a:schemeClr val="dk1"/>
              </a:buClr>
              <a:buSzPts val="2400"/>
              <a:buFont typeface="Arial"/>
              <a:buNone/>
              <a:defRPr sz="990" b="0" i="0" u="none" strike="noStrike" cap="none">
                <a:solidFill>
                  <a:schemeClr val="dk1"/>
                </a:solidFill>
                <a:latin typeface="Libre Franklin"/>
                <a:ea typeface="Libre Franklin"/>
                <a:cs typeface="Libre Franklin"/>
                <a:sym typeface="Libre Franklin"/>
              </a:defRPr>
            </a:lvl2pPr>
            <a:lvl3pPr marL="565785" marR="0" lvl="2" indent="-94298" algn="l" rtl="0">
              <a:lnSpc>
                <a:spcPct val="90000"/>
              </a:lnSpc>
              <a:spcBef>
                <a:spcPts val="206"/>
              </a:spcBef>
              <a:spcAft>
                <a:spcPts val="0"/>
              </a:spcAft>
              <a:buClr>
                <a:schemeClr val="dk1"/>
              </a:buClr>
              <a:buSzPts val="2000"/>
              <a:buFont typeface="Arial"/>
              <a:buNone/>
              <a:defRPr sz="825" b="0" i="0" u="none" strike="noStrike" cap="none">
                <a:solidFill>
                  <a:schemeClr val="dk1"/>
                </a:solidFill>
                <a:latin typeface="Libre Franklin"/>
                <a:ea typeface="Libre Franklin"/>
                <a:cs typeface="Libre Franklin"/>
                <a:sym typeface="Libre Franklin"/>
              </a:defRPr>
            </a:lvl3pPr>
            <a:lvl4pPr marL="754380" marR="0" lvl="3" indent="-94298" algn="l" rtl="0">
              <a:lnSpc>
                <a:spcPct val="90000"/>
              </a:lnSpc>
              <a:spcBef>
                <a:spcPts val="206"/>
              </a:spcBef>
              <a:spcAft>
                <a:spcPts val="0"/>
              </a:spcAft>
              <a:buClr>
                <a:schemeClr val="dk1"/>
              </a:buClr>
              <a:buSzPts val="1800"/>
              <a:buFont typeface="Arial"/>
              <a:buNone/>
              <a:defRPr sz="743" b="0" i="0" u="none" strike="noStrike" cap="none">
                <a:solidFill>
                  <a:schemeClr val="dk1"/>
                </a:solidFill>
                <a:latin typeface="Libre Franklin"/>
                <a:ea typeface="Libre Franklin"/>
                <a:cs typeface="Libre Franklin"/>
                <a:sym typeface="Libre Franklin"/>
              </a:defRPr>
            </a:lvl4pPr>
            <a:lvl5pPr marL="942975" marR="0" lvl="4" indent="-94298" algn="l" rtl="0">
              <a:lnSpc>
                <a:spcPct val="90000"/>
              </a:lnSpc>
              <a:spcBef>
                <a:spcPts val="206"/>
              </a:spcBef>
              <a:spcAft>
                <a:spcPts val="0"/>
              </a:spcAft>
              <a:buClr>
                <a:schemeClr val="dk1"/>
              </a:buClr>
              <a:buSzPts val="1800"/>
              <a:buFont typeface="Arial"/>
              <a:buNone/>
              <a:defRPr sz="743" b="0" i="0" u="none" strike="noStrike" cap="none">
                <a:solidFill>
                  <a:schemeClr val="dk1"/>
                </a:solidFill>
                <a:latin typeface="Libre Franklin"/>
                <a:ea typeface="Libre Franklin"/>
                <a:cs typeface="Libre Franklin"/>
                <a:sym typeface="Libre Franklin"/>
              </a:defRPr>
            </a:lvl5pPr>
            <a:lvl6pPr marL="1131570" marR="0" lvl="5" indent="-141446" algn="l" rtl="0">
              <a:lnSpc>
                <a:spcPct val="90000"/>
              </a:lnSpc>
              <a:spcBef>
                <a:spcPts val="206"/>
              </a:spcBef>
              <a:spcAft>
                <a:spcPts val="0"/>
              </a:spcAft>
              <a:buClr>
                <a:schemeClr val="dk1"/>
              </a:buClr>
              <a:buSzPts val="1800"/>
              <a:buFont typeface="Arial"/>
              <a:buChar char="•"/>
              <a:defRPr sz="743" b="0" i="0" u="none" strike="noStrike" cap="none">
                <a:solidFill>
                  <a:schemeClr val="dk1"/>
                </a:solidFill>
                <a:latin typeface="Libre Franklin"/>
                <a:ea typeface="Libre Franklin"/>
                <a:cs typeface="Libre Franklin"/>
                <a:sym typeface="Libre Franklin"/>
              </a:defRPr>
            </a:lvl6pPr>
            <a:lvl7pPr marL="1320165" marR="0" lvl="6" indent="-141446" algn="l" rtl="0">
              <a:lnSpc>
                <a:spcPct val="90000"/>
              </a:lnSpc>
              <a:spcBef>
                <a:spcPts val="206"/>
              </a:spcBef>
              <a:spcAft>
                <a:spcPts val="0"/>
              </a:spcAft>
              <a:buClr>
                <a:schemeClr val="dk1"/>
              </a:buClr>
              <a:buSzPts val="1800"/>
              <a:buFont typeface="Arial"/>
              <a:buChar char="•"/>
              <a:defRPr sz="743" b="0" i="0" u="none" strike="noStrike" cap="none">
                <a:solidFill>
                  <a:schemeClr val="dk1"/>
                </a:solidFill>
                <a:latin typeface="Libre Franklin"/>
                <a:ea typeface="Libre Franklin"/>
                <a:cs typeface="Libre Franklin"/>
                <a:sym typeface="Libre Franklin"/>
              </a:defRPr>
            </a:lvl7pPr>
            <a:lvl8pPr marL="1508760" marR="0" lvl="7" indent="-141446" algn="l" rtl="0">
              <a:lnSpc>
                <a:spcPct val="90000"/>
              </a:lnSpc>
              <a:spcBef>
                <a:spcPts val="206"/>
              </a:spcBef>
              <a:spcAft>
                <a:spcPts val="0"/>
              </a:spcAft>
              <a:buClr>
                <a:schemeClr val="dk1"/>
              </a:buClr>
              <a:buSzPts val="1800"/>
              <a:buFont typeface="Arial"/>
              <a:buChar char="•"/>
              <a:defRPr sz="743" b="0" i="0" u="none" strike="noStrike" cap="none">
                <a:solidFill>
                  <a:schemeClr val="dk1"/>
                </a:solidFill>
                <a:latin typeface="Libre Franklin"/>
                <a:ea typeface="Libre Franklin"/>
                <a:cs typeface="Libre Franklin"/>
                <a:sym typeface="Libre Franklin"/>
              </a:defRPr>
            </a:lvl8pPr>
            <a:lvl9pPr marL="1697355" marR="0" lvl="8" indent="-141446" algn="l" rtl="0">
              <a:lnSpc>
                <a:spcPct val="90000"/>
              </a:lnSpc>
              <a:spcBef>
                <a:spcPts val="206"/>
              </a:spcBef>
              <a:spcAft>
                <a:spcPts val="0"/>
              </a:spcAft>
              <a:buClr>
                <a:schemeClr val="dk1"/>
              </a:buClr>
              <a:buSzPts val="1800"/>
              <a:buFont typeface="Arial"/>
              <a:buChar char="•"/>
              <a:defRPr sz="743" b="0" i="0" u="none" strike="noStrike" cap="none">
                <a:solidFill>
                  <a:schemeClr val="dk1"/>
                </a:solidFill>
                <a:latin typeface="Libre Franklin"/>
                <a:ea typeface="Libre Franklin"/>
                <a:cs typeface="Libre Franklin"/>
                <a:sym typeface="Libre Franklin"/>
              </a:defRPr>
            </a:lvl9pPr>
          </a:lstStyle>
          <a:p>
            <a:endParaRPr/>
          </a:p>
        </p:txBody>
      </p:sp>
      <p:pic>
        <p:nvPicPr>
          <p:cNvPr id="40" name="Google Shape;40;p7"/>
          <p:cNvPicPr preferRelativeResize="0"/>
          <p:nvPr/>
        </p:nvPicPr>
        <p:blipFill rotWithShape="1">
          <a:blip r:embed="rId2">
            <a:alphaModFix/>
          </a:blip>
          <a:srcRect/>
          <a:stretch/>
        </p:blipFill>
        <p:spPr>
          <a:xfrm>
            <a:off x="1048565" y="2842206"/>
            <a:ext cx="2308342" cy="2019559"/>
          </a:xfrm>
          <a:prstGeom prst="rect">
            <a:avLst/>
          </a:prstGeom>
          <a:noFill/>
          <a:ln>
            <a:noFill/>
          </a:ln>
        </p:spPr>
      </p:pic>
    </p:spTree>
    <p:extLst>
      <p:ext uri="{BB962C8B-B14F-4D97-AF65-F5344CB8AC3E}">
        <p14:creationId xmlns:p14="http://schemas.microsoft.com/office/powerpoint/2010/main" val="2710106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9">
                                            <p:txEl>
                                              <p:pRg st="0" end="0"/>
                                            </p:txEl>
                                          </p:spTgt>
                                        </p:tgtEl>
                                        <p:attrNameLst>
                                          <p:attrName>style.visibility</p:attrName>
                                        </p:attrNameLst>
                                      </p:cBhvr>
                                      <p:to>
                                        <p:strVal val="visible"/>
                                      </p:to>
                                    </p:set>
                                    <p:animEffect transition="in" filter="fade">
                                      <p:cBhvr>
                                        <p:cTn id="11" dur="1000"/>
                                        <p:tgtEl>
                                          <p:spTgt spid="39">
                                            <p:txEl>
                                              <p:pRg st="0" end="0"/>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9">
                                            <p:txEl>
                                              <p:charRg st="1" end="1"/>
                                            </p:txEl>
                                          </p:spTgt>
                                        </p:tgtEl>
                                        <p:attrNameLst>
                                          <p:attrName>style.visibility</p:attrName>
                                        </p:attrNameLst>
                                      </p:cBhvr>
                                      <p:to>
                                        <p:strVal val="visible"/>
                                      </p:to>
                                    </p:set>
                                    <p:animEffect transition="in" filter="fade">
                                      <p:cBhvr>
                                        <p:cTn id="15" dur="1000"/>
                                        <p:tgtEl>
                                          <p:spTgt spid="39">
                                            <p:txEl>
                                              <p:charRg st="1" end="1"/>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39">
                                            <p:txEl>
                                              <p:charRg st="1" end="1"/>
                                            </p:txEl>
                                          </p:spTgt>
                                        </p:tgtEl>
                                        <p:attrNameLst>
                                          <p:attrName>style.visibility</p:attrName>
                                        </p:attrNameLst>
                                      </p:cBhvr>
                                      <p:to>
                                        <p:strVal val="visible"/>
                                      </p:to>
                                    </p:set>
                                    <p:animEffect transition="in" filter="fade">
                                      <p:cBhvr>
                                        <p:cTn id="19" dur="1000"/>
                                        <p:tgtEl>
                                          <p:spTgt spid="39">
                                            <p:txEl>
                                              <p:charRg st="1" end="1"/>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39">
                                            <p:txEl>
                                              <p:charRg st="1" end="1"/>
                                            </p:txEl>
                                          </p:spTgt>
                                        </p:tgtEl>
                                        <p:attrNameLst>
                                          <p:attrName>style.visibility</p:attrName>
                                        </p:attrNameLst>
                                      </p:cBhvr>
                                      <p:to>
                                        <p:strVal val="visible"/>
                                      </p:to>
                                    </p:set>
                                    <p:animEffect transition="in" filter="fade">
                                      <p:cBhvr>
                                        <p:cTn id="23" dur="1000"/>
                                        <p:tgtEl>
                                          <p:spTgt spid="39">
                                            <p:txEl>
                                              <p:charRg st="1" end="1"/>
                                            </p:txEl>
                                          </p:spTgt>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39">
                                            <p:txEl>
                                              <p:charRg st="1" end="1"/>
                                            </p:txEl>
                                          </p:spTgt>
                                        </p:tgtEl>
                                        <p:attrNameLst>
                                          <p:attrName>style.visibility</p:attrName>
                                        </p:attrNameLst>
                                      </p:cBhvr>
                                      <p:to>
                                        <p:strVal val="visible"/>
                                      </p:to>
                                    </p:set>
                                    <p:animEffect transition="in" filter="fade">
                                      <p:cBhvr>
                                        <p:cTn id="27" dur="1000"/>
                                        <p:tgtEl>
                                          <p:spTgt spid="39">
                                            <p:txEl>
                                              <p:charRg st="1" end="1"/>
                                            </p:txEl>
                                          </p:spTgt>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39">
                                            <p:txEl>
                                              <p:charRg st="1" end="1"/>
                                            </p:txEl>
                                          </p:spTgt>
                                        </p:tgtEl>
                                        <p:attrNameLst>
                                          <p:attrName>style.visibility</p:attrName>
                                        </p:attrNameLst>
                                      </p:cBhvr>
                                      <p:to>
                                        <p:strVal val="visible"/>
                                      </p:to>
                                    </p:set>
                                    <p:animEffect transition="in" filter="fade">
                                      <p:cBhvr>
                                        <p:cTn id="31" dur="1000"/>
                                        <p:tgtEl>
                                          <p:spTgt spid="39">
                                            <p:txEl>
                                              <p:charRg st="1" end="1"/>
                                            </p:txEl>
                                          </p:spTgt>
                                        </p:tgtEl>
                                      </p:cBhvr>
                                    </p:animEffect>
                                  </p:childTnLst>
                                </p:cTn>
                              </p:par>
                            </p:childTnLst>
                          </p:cTn>
                        </p:par>
                        <p:par>
                          <p:cTn id="32" fill="hold">
                            <p:stCondLst>
                              <p:cond delay="7000"/>
                            </p:stCondLst>
                            <p:childTnLst>
                              <p:par>
                                <p:cTn id="33" presetID="10" presetClass="entr" presetSubtype="0" fill="hold" nodeType="afterEffect">
                                  <p:stCondLst>
                                    <p:cond delay="0"/>
                                  </p:stCondLst>
                                  <p:childTnLst>
                                    <p:set>
                                      <p:cBhvr>
                                        <p:cTn id="34" dur="1" fill="hold">
                                          <p:stCondLst>
                                            <p:cond delay="0"/>
                                          </p:stCondLst>
                                        </p:cTn>
                                        <p:tgtEl>
                                          <p:spTgt spid="39">
                                            <p:txEl>
                                              <p:charRg st="1" end="1"/>
                                            </p:txEl>
                                          </p:spTgt>
                                        </p:tgtEl>
                                        <p:attrNameLst>
                                          <p:attrName>style.visibility</p:attrName>
                                        </p:attrNameLst>
                                      </p:cBhvr>
                                      <p:to>
                                        <p:strVal val="visible"/>
                                      </p:to>
                                    </p:set>
                                    <p:animEffect transition="in" filter="fade">
                                      <p:cBhvr>
                                        <p:cTn id="35" dur="1000"/>
                                        <p:tgtEl>
                                          <p:spTgt spid="39">
                                            <p:txEl>
                                              <p:charRg st="1" end="1"/>
                                            </p:txEl>
                                          </p:spTgt>
                                        </p:tgtEl>
                                      </p:cBhvr>
                                    </p:animEffect>
                                  </p:childTnLst>
                                </p:cTn>
                              </p:par>
                            </p:childTnLst>
                          </p:cTn>
                        </p:par>
                        <p:par>
                          <p:cTn id="36" fill="hold">
                            <p:stCondLst>
                              <p:cond delay="8000"/>
                            </p:stCondLst>
                            <p:childTnLst>
                              <p:par>
                                <p:cTn id="37" presetID="10" presetClass="entr" presetSubtype="0" fill="hold" nodeType="afterEffect">
                                  <p:stCondLst>
                                    <p:cond delay="0"/>
                                  </p:stCondLst>
                                  <p:childTnLst>
                                    <p:set>
                                      <p:cBhvr>
                                        <p:cTn id="38" dur="1" fill="hold">
                                          <p:stCondLst>
                                            <p:cond delay="0"/>
                                          </p:stCondLst>
                                        </p:cTn>
                                        <p:tgtEl>
                                          <p:spTgt spid="39">
                                            <p:txEl>
                                              <p:charRg st="1" end="1"/>
                                            </p:txEl>
                                          </p:spTgt>
                                        </p:tgtEl>
                                        <p:attrNameLst>
                                          <p:attrName>style.visibility</p:attrName>
                                        </p:attrNameLst>
                                      </p:cBhvr>
                                      <p:to>
                                        <p:strVal val="visible"/>
                                      </p:to>
                                    </p:set>
                                    <p:animEffect transition="in" filter="fade">
                                      <p:cBhvr>
                                        <p:cTn id="39" dur="1000"/>
                                        <p:tgtEl>
                                          <p:spTgt spid="39">
                                            <p:txEl>
                                              <p:charRg st="1" end="1"/>
                                            </p:txEl>
                                          </p:spTgt>
                                        </p:tgtEl>
                                      </p:cBhvr>
                                    </p:animEffect>
                                  </p:childTnLst>
                                </p:cTn>
                              </p:par>
                            </p:childTnLst>
                          </p:cTn>
                        </p:par>
                        <p:par>
                          <p:cTn id="40" fill="hold">
                            <p:stCondLst>
                              <p:cond delay="9000"/>
                            </p:stCondLst>
                            <p:childTnLst>
                              <p:par>
                                <p:cTn id="41" presetID="10" presetClass="entr" presetSubtype="0" fill="hold" nodeType="afterEffect">
                                  <p:stCondLst>
                                    <p:cond delay="0"/>
                                  </p:stCondLst>
                                  <p:childTnLst>
                                    <p:set>
                                      <p:cBhvr>
                                        <p:cTn id="42" dur="1" fill="hold">
                                          <p:stCondLst>
                                            <p:cond delay="0"/>
                                          </p:stCondLst>
                                        </p:cTn>
                                        <p:tgtEl>
                                          <p:spTgt spid="39">
                                            <p:txEl>
                                              <p:charRg st="1" end="1"/>
                                            </p:txEl>
                                          </p:spTgt>
                                        </p:tgtEl>
                                        <p:attrNameLst>
                                          <p:attrName>style.visibility</p:attrName>
                                        </p:attrNameLst>
                                      </p:cBhvr>
                                      <p:to>
                                        <p:strVal val="visible"/>
                                      </p:to>
                                    </p:set>
                                    <p:animEffect transition="in" filter="fade">
                                      <p:cBhvr>
                                        <p:cTn id="43" dur="1000"/>
                                        <p:tgtEl>
                                          <p:spTgt spid="39">
                                            <p:txEl>
                                              <p:charRg st="1" end="1"/>
                                            </p:txEl>
                                          </p:spTgt>
                                        </p:tgtEl>
                                      </p:cBhvr>
                                    </p:animEffect>
                                  </p:childTnLst>
                                </p:cTn>
                              </p:par>
                            </p:childTnLst>
                          </p:cTn>
                        </p:par>
                        <p:par>
                          <p:cTn id="44" fill="hold">
                            <p:stCondLst>
                              <p:cond delay="10000"/>
                            </p:stCondLst>
                            <p:childTnLst>
                              <p:par>
                                <p:cTn id="45" presetID="10" presetClass="entr" presetSubtype="0" fill="hold" nodeType="after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Presentation Title Minimal Two">
  <p:cSld name="Presentation Title Minimal Two">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0" y="5374590"/>
            <a:ext cx="10058400" cy="837056"/>
          </a:xfrm>
          <a:prstGeom prst="rect">
            <a:avLst/>
          </a:prstGeom>
          <a:noFill/>
          <a:ln>
            <a:noFill/>
          </a:ln>
        </p:spPr>
        <p:txBody>
          <a:bodyPr spcFirstLastPara="1" wrap="square" lIns="0" tIns="0" rIns="0" bIns="0" anchor="ctr" anchorCtr="0">
            <a:noAutofit/>
          </a:bodyPr>
          <a:lstStyle>
            <a:lvl1pPr marR="0" lvl="0" algn="ctr">
              <a:lnSpc>
                <a:spcPct val="100000"/>
              </a:lnSpc>
              <a:spcBef>
                <a:spcPts val="0"/>
              </a:spcBef>
              <a:spcAft>
                <a:spcPts val="0"/>
              </a:spcAft>
              <a:buClr>
                <a:schemeClr val="accent3"/>
              </a:buClr>
              <a:buSzPts val="9600"/>
              <a:buFont typeface="Franklin Gothic"/>
              <a:buNone/>
              <a:defRPr sz="3960" b="1" i="0" cap="none">
                <a:solidFill>
                  <a:schemeClr val="accent3"/>
                </a:solidFill>
                <a:latin typeface="Franklin Gothic"/>
                <a:ea typeface="Franklin Gothic"/>
                <a:cs typeface="Franklin Gothic"/>
                <a:sym typeface="Franklin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8"/>
          <p:cNvSpPr txBox="1">
            <a:spLocks noGrp="1"/>
          </p:cNvSpPr>
          <p:nvPr>
            <p:ph type="body" idx="1"/>
          </p:nvPr>
        </p:nvSpPr>
        <p:spPr>
          <a:xfrm>
            <a:off x="0" y="6217875"/>
            <a:ext cx="10058400" cy="524613"/>
          </a:xfrm>
          <a:prstGeom prst="rect">
            <a:avLst/>
          </a:prstGeom>
          <a:noFill/>
          <a:ln>
            <a:noFill/>
          </a:ln>
        </p:spPr>
        <p:txBody>
          <a:bodyPr spcFirstLastPara="1" wrap="square" lIns="91425" tIns="45700" rIns="91425" bIns="45700" anchor="t" anchorCtr="0">
            <a:noAutofit/>
          </a:bodyPr>
          <a:lstStyle>
            <a:lvl1pPr marL="188595" marR="0" lvl="0" indent="-94298" algn="ctr" rtl="0">
              <a:lnSpc>
                <a:spcPct val="108333"/>
              </a:lnSpc>
              <a:spcBef>
                <a:spcPts val="413"/>
              </a:spcBef>
              <a:spcAft>
                <a:spcPts val="0"/>
              </a:spcAft>
              <a:buClr>
                <a:schemeClr val="dk1"/>
              </a:buClr>
              <a:buSzPts val="6000"/>
              <a:buFont typeface="Arial"/>
              <a:buNone/>
              <a:defRPr sz="2475" b="1" i="0" u="none" strike="noStrike" cap="none">
                <a:solidFill>
                  <a:schemeClr val="dk1"/>
                </a:solidFill>
                <a:latin typeface="Libre Franklin"/>
                <a:ea typeface="Libre Franklin"/>
                <a:cs typeface="Libre Franklin"/>
                <a:sym typeface="Libre Franklin"/>
              </a:defRPr>
            </a:lvl1pPr>
            <a:lvl2pPr marL="377190" marR="0" lvl="1" indent="-94298" algn="ctr" rtl="0">
              <a:lnSpc>
                <a:spcPct val="90000"/>
              </a:lnSpc>
              <a:spcBef>
                <a:spcPts val="206"/>
              </a:spcBef>
              <a:spcAft>
                <a:spcPts val="0"/>
              </a:spcAft>
              <a:buClr>
                <a:schemeClr val="dk1"/>
              </a:buClr>
              <a:buSzPts val="2400"/>
              <a:buFont typeface="Arial"/>
              <a:buNone/>
              <a:defRPr sz="990" b="1" i="0" u="none" strike="noStrike" cap="none">
                <a:solidFill>
                  <a:schemeClr val="dk1"/>
                </a:solidFill>
                <a:latin typeface="Archivo"/>
                <a:ea typeface="Archivo"/>
                <a:cs typeface="Archivo"/>
                <a:sym typeface="Archivo"/>
              </a:defRPr>
            </a:lvl2pPr>
            <a:lvl3pPr marL="565785" marR="0" lvl="2" indent="-94298" algn="ctr" rtl="0">
              <a:lnSpc>
                <a:spcPct val="90000"/>
              </a:lnSpc>
              <a:spcBef>
                <a:spcPts val="206"/>
              </a:spcBef>
              <a:spcAft>
                <a:spcPts val="0"/>
              </a:spcAft>
              <a:buClr>
                <a:schemeClr val="dk1"/>
              </a:buClr>
              <a:buSzPts val="2000"/>
              <a:buFont typeface="Arial"/>
              <a:buNone/>
              <a:defRPr sz="825" b="1" i="0" u="none" strike="noStrike" cap="none">
                <a:solidFill>
                  <a:schemeClr val="dk1"/>
                </a:solidFill>
                <a:latin typeface="Archivo"/>
                <a:ea typeface="Archivo"/>
                <a:cs typeface="Archivo"/>
                <a:sym typeface="Archivo"/>
              </a:defRPr>
            </a:lvl3pPr>
            <a:lvl4pPr marL="754380" marR="0" lvl="3" indent="-94298" algn="ctr" rtl="0">
              <a:lnSpc>
                <a:spcPct val="90000"/>
              </a:lnSpc>
              <a:spcBef>
                <a:spcPts val="206"/>
              </a:spcBef>
              <a:spcAft>
                <a:spcPts val="0"/>
              </a:spcAft>
              <a:buClr>
                <a:schemeClr val="dk1"/>
              </a:buClr>
              <a:buSzPts val="1800"/>
              <a:buFont typeface="Arial"/>
              <a:buNone/>
              <a:defRPr sz="743" b="1" i="0" u="none" strike="noStrike" cap="none">
                <a:solidFill>
                  <a:schemeClr val="dk1"/>
                </a:solidFill>
                <a:latin typeface="Archivo"/>
                <a:ea typeface="Archivo"/>
                <a:cs typeface="Archivo"/>
                <a:sym typeface="Archivo"/>
              </a:defRPr>
            </a:lvl4pPr>
            <a:lvl5pPr marL="942975" marR="0" lvl="4" indent="-94298" algn="ctr" rtl="0">
              <a:lnSpc>
                <a:spcPct val="90000"/>
              </a:lnSpc>
              <a:spcBef>
                <a:spcPts val="206"/>
              </a:spcBef>
              <a:spcAft>
                <a:spcPts val="0"/>
              </a:spcAft>
              <a:buClr>
                <a:schemeClr val="dk1"/>
              </a:buClr>
              <a:buSzPts val="1800"/>
              <a:buFont typeface="Arial"/>
              <a:buNone/>
              <a:defRPr sz="743" b="1" i="0" u="none" strike="noStrike" cap="none">
                <a:solidFill>
                  <a:schemeClr val="dk1"/>
                </a:solidFill>
                <a:latin typeface="Archivo"/>
                <a:ea typeface="Archivo"/>
                <a:cs typeface="Archivo"/>
                <a:sym typeface="Archivo"/>
              </a:defRPr>
            </a:lvl5pPr>
            <a:lvl6pPr marL="1131570" marR="0" lvl="5" indent="-141446" algn="l" rtl="0">
              <a:lnSpc>
                <a:spcPct val="90000"/>
              </a:lnSpc>
              <a:spcBef>
                <a:spcPts val="206"/>
              </a:spcBef>
              <a:spcAft>
                <a:spcPts val="0"/>
              </a:spcAft>
              <a:buClr>
                <a:schemeClr val="dk1"/>
              </a:buClr>
              <a:buSzPts val="1800"/>
              <a:buFont typeface="Arial"/>
              <a:buChar char="•"/>
              <a:defRPr sz="743" b="0" i="0" u="none" strike="noStrike" cap="none">
                <a:solidFill>
                  <a:schemeClr val="dk1"/>
                </a:solidFill>
                <a:latin typeface="Libre Franklin"/>
                <a:ea typeface="Libre Franklin"/>
                <a:cs typeface="Libre Franklin"/>
                <a:sym typeface="Libre Franklin"/>
              </a:defRPr>
            </a:lvl6pPr>
            <a:lvl7pPr marL="1320165" marR="0" lvl="6" indent="-141446" algn="l" rtl="0">
              <a:lnSpc>
                <a:spcPct val="90000"/>
              </a:lnSpc>
              <a:spcBef>
                <a:spcPts val="206"/>
              </a:spcBef>
              <a:spcAft>
                <a:spcPts val="0"/>
              </a:spcAft>
              <a:buClr>
                <a:schemeClr val="dk1"/>
              </a:buClr>
              <a:buSzPts val="1800"/>
              <a:buFont typeface="Arial"/>
              <a:buChar char="•"/>
              <a:defRPr sz="743" b="0" i="0" u="none" strike="noStrike" cap="none">
                <a:solidFill>
                  <a:schemeClr val="dk1"/>
                </a:solidFill>
                <a:latin typeface="Libre Franklin"/>
                <a:ea typeface="Libre Franklin"/>
                <a:cs typeface="Libre Franklin"/>
                <a:sym typeface="Libre Franklin"/>
              </a:defRPr>
            </a:lvl7pPr>
            <a:lvl8pPr marL="1508760" marR="0" lvl="7" indent="-141446" algn="l" rtl="0">
              <a:lnSpc>
                <a:spcPct val="90000"/>
              </a:lnSpc>
              <a:spcBef>
                <a:spcPts val="206"/>
              </a:spcBef>
              <a:spcAft>
                <a:spcPts val="0"/>
              </a:spcAft>
              <a:buClr>
                <a:schemeClr val="dk1"/>
              </a:buClr>
              <a:buSzPts val="1800"/>
              <a:buFont typeface="Arial"/>
              <a:buChar char="•"/>
              <a:defRPr sz="743" b="0" i="0" u="none" strike="noStrike" cap="none">
                <a:solidFill>
                  <a:schemeClr val="dk1"/>
                </a:solidFill>
                <a:latin typeface="Libre Franklin"/>
                <a:ea typeface="Libre Franklin"/>
                <a:cs typeface="Libre Franklin"/>
                <a:sym typeface="Libre Franklin"/>
              </a:defRPr>
            </a:lvl8pPr>
            <a:lvl9pPr marL="1697355" marR="0" lvl="8" indent="-141446" algn="l" rtl="0">
              <a:lnSpc>
                <a:spcPct val="90000"/>
              </a:lnSpc>
              <a:spcBef>
                <a:spcPts val="206"/>
              </a:spcBef>
              <a:spcAft>
                <a:spcPts val="0"/>
              </a:spcAft>
              <a:buClr>
                <a:schemeClr val="dk1"/>
              </a:buClr>
              <a:buSzPts val="1800"/>
              <a:buFont typeface="Arial"/>
              <a:buChar char="•"/>
              <a:defRPr sz="743" b="0" i="0" u="none" strike="noStrike" cap="none">
                <a:solidFill>
                  <a:schemeClr val="dk1"/>
                </a:solidFill>
                <a:latin typeface="Libre Franklin"/>
                <a:ea typeface="Libre Franklin"/>
                <a:cs typeface="Libre Franklin"/>
                <a:sym typeface="Libre Franklin"/>
              </a:defRPr>
            </a:lvl9pPr>
          </a:lstStyle>
          <a:p>
            <a:endParaRPr/>
          </a:p>
        </p:txBody>
      </p:sp>
      <p:pic>
        <p:nvPicPr>
          <p:cNvPr id="44" name="Google Shape;44;p8"/>
          <p:cNvPicPr preferRelativeResize="0"/>
          <p:nvPr/>
        </p:nvPicPr>
        <p:blipFill rotWithShape="1">
          <a:blip r:embed="rId2">
            <a:alphaModFix/>
          </a:blip>
          <a:srcRect/>
          <a:stretch/>
        </p:blipFill>
        <p:spPr>
          <a:xfrm>
            <a:off x="3745001" y="1713429"/>
            <a:ext cx="2568398" cy="2247080"/>
          </a:xfrm>
          <a:prstGeom prst="rect">
            <a:avLst/>
          </a:prstGeom>
          <a:noFill/>
          <a:ln>
            <a:noFill/>
          </a:ln>
        </p:spPr>
      </p:pic>
    </p:spTree>
    <p:extLst>
      <p:ext uri="{BB962C8B-B14F-4D97-AF65-F5344CB8AC3E}">
        <p14:creationId xmlns:p14="http://schemas.microsoft.com/office/powerpoint/2010/main" val="3277603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3">
                                            <p:txEl>
                                              <p:pRg st="0" end="0"/>
                                            </p:txEl>
                                          </p:spTgt>
                                        </p:tgtEl>
                                        <p:attrNameLst>
                                          <p:attrName>style.visibility</p:attrName>
                                        </p:attrNameLst>
                                      </p:cBhvr>
                                      <p:to>
                                        <p:strVal val="visible"/>
                                      </p:to>
                                    </p:set>
                                    <p:animEffect transition="in" filter="fade">
                                      <p:cBhvr>
                                        <p:cTn id="11" dur="1000"/>
                                        <p:tgtEl>
                                          <p:spTgt spid="43">
                                            <p:txEl>
                                              <p:pRg st="0" end="0"/>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3">
                                            <p:txEl>
                                              <p:charRg st="1" end="1"/>
                                            </p:txEl>
                                          </p:spTgt>
                                        </p:tgtEl>
                                        <p:attrNameLst>
                                          <p:attrName>style.visibility</p:attrName>
                                        </p:attrNameLst>
                                      </p:cBhvr>
                                      <p:to>
                                        <p:strVal val="visible"/>
                                      </p:to>
                                    </p:set>
                                    <p:animEffect transition="in" filter="fade">
                                      <p:cBhvr>
                                        <p:cTn id="15" dur="1000"/>
                                        <p:tgtEl>
                                          <p:spTgt spid="43">
                                            <p:txEl>
                                              <p:charRg st="1" end="1"/>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43">
                                            <p:txEl>
                                              <p:charRg st="1" end="1"/>
                                            </p:txEl>
                                          </p:spTgt>
                                        </p:tgtEl>
                                        <p:attrNameLst>
                                          <p:attrName>style.visibility</p:attrName>
                                        </p:attrNameLst>
                                      </p:cBhvr>
                                      <p:to>
                                        <p:strVal val="visible"/>
                                      </p:to>
                                    </p:set>
                                    <p:animEffect transition="in" filter="fade">
                                      <p:cBhvr>
                                        <p:cTn id="19" dur="1000"/>
                                        <p:tgtEl>
                                          <p:spTgt spid="43">
                                            <p:txEl>
                                              <p:charRg st="1" end="1"/>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43">
                                            <p:txEl>
                                              <p:charRg st="1" end="1"/>
                                            </p:txEl>
                                          </p:spTgt>
                                        </p:tgtEl>
                                        <p:attrNameLst>
                                          <p:attrName>style.visibility</p:attrName>
                                        </p:attrNameLst>
                                      </p:cBhvr>
                                      <p:to>
                                        <p:strVal val="visible"/>
                                      </p:to>
                                    </p:set>
                                    <p:animEffect transition="in" filter="fade">
                                      <p:cBhvr>
                                        <p:cTn id="23" dur="1000"/>
                                        <p:tgtEl>
                                          <p:spTgt spid="43">
                                            <p:txEl>
                                              <p:charRg st="1" end="1"/>
                                            </p:txEl>
                                          </p:spTgt>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43">
                                            <p:txEl>
                                              <p:charRg st="1" end="1"/>
                                            </p:txEl>
                                          </p:spTgt>
                                        </p:tgtEl>
                                        <p:attrNameLst>
                                          <p:attrName>style.visibility</p:attrName>
                                        </p:attrNameLst>
                                      </p:cBhvr>
                                      <p:to>
                                        <p:strVal val="visible"/>
                                      </p:to>
                                    </p:set>
                                    <p:animEffect transition="in" filter="fade">
                                      <p:cBhvr>
                                        <p:cTn id="27" dur="1000"/>
                                        <p:tgtEl>
                                          <p:spTgt spid="43">
                                            <p:txEl>
                                              <p:charRg st="1" end="1"/>
                                            </p:txEl>
                                          </p:spTgt>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43">
                                            <p:txEl>
                                              <p:charRg st="1" end="1"/>
                                            </p:txEl>
                                          </p:spTgt>
                                        </p:tgtEl>
                                        <p:attrNameLst>
                                          <p:attrName>style.visibility</p:attrName>
                                        </p:attrNameLst>
                                      </p:cBhvr>
                                      <p:to>
                                        <p:strVal val="visible"/>
                                      </p:to>
                                    </p:set>
                                    <p:animEffect transition="in" filter="fade">
                                      <p:cBhvr>
                                        <p:cTn id="31" dur="1000"/>
                                        <p:tgtEl>
                                          <p:spTgt spid="43">
                                            <p:txEl>
                                              <p:charRg st="1" end="1"/>
                                            </p:txEl>
                                          </p:spTgt>
                                        </p:tgtEl>
                                      </p:cBhvr>
                                    </p:animEffect>
                                  </p:childTnLst>
                                </p:cTn>
                              </p:par>
                            </p:childTnLst>
                          </p:cTn>
                        </p:par>
                        <p:par>
                          <p:cTn id="32" fill="hold">
                            <p:stCondLst>
                              <p:cond delay="7000"/>
                            </p:stCondLst>
                            <p:childTnLst>
                              <p:par>
                                <p:cTn id="33" presetID="10" presetClass="entr" presetSubtype="0" fill="hold" nodeType="afterEffect">
                                  <p:stCondLst>
                                    <p:cond delay="0"/>
                                  </p:stCondLst>
                                  <p:childTnLst>
                                    <p:set>
                                      <p:cBhvr>
                                        <p:cTn id="34" dur="1" fill="hold">
                                          <p:stCondLst>
                                            <p:cond delay="0"/>
                                          </p:stCondLst>
                                        </p:cTn>
                                        <p:tgtEl>
                                          <p:spTgt spid="43">
                                            <p:txEl>
                                              <p:charRg st="1" end="1"/>
                                            </p:txEl>
                                          </p:spTgt>
                                        </p:tgtEl>
                                        <p:attrNameLst>
                                          <p:attrName>style.visibility</p:attrName>
                                        </p:attrNameLst>
                                      </p:cBhvr>
                                      <p:to>
                                        <p:strVal val="visible"/>
                                      </p:to>
                                    </p:set>
                                    <p:animEffect transition="in" filter="fade">
                                      <p:cBhvr>
                                        <p:cTn id="35" dur="1000"/>
                                        <p:tgtEl>
                                          <p:spTgt spid="43">
                                            <p:txEl>
                                              <p:charRg st="1" end="1"/>
                                            </p:txEl>
                                          </p:spTgt>
                                        </p:tgtEl>
                                      </p:cBhvr>
                                    </p:animEffect>
                                  </p:childTnLst>
                                </p:cTn>
                              </p:par>
                            </p:childTnLst>
                          </p:cTn>
                        </p:par>
                        <p:par>
                          <p:cTn id="36" fill="hold">
                            <p:stCondLst>
                              <p:cond delay="8000"/>
                            </p:stCondLst>
                            <p:childTnLst>
                              <p:par>
                                <p:cTn id="37" presetID="10" presetClass="entr" presetSubtype="0" fill="hold" nodeType="afterEffect">
                                  <p:stCondLst>
                                    <p:cond delay="0"/>
                                  </p:stCondLst>
                                  <p:childTnLst>
                                    <p:set>
                                      <p:cBhvr>
                                        <p:cTn id="38" dur="1" fill="hold">
                                          <p:stCondLst>
                                            <p:cond delay="0"/>
                                          </p:stCondLst>
                                        </p:cTn>
                                        <p:tgtEl>
                                          <p:spTgt spid="43">
                                            <p:txEl>
                                              <p:charRg st="1" end="1"/>
                                            </p:txEl>
                                          </p:spTgt>
                                        </p:tgtEl>
                                        <p:attrNameLst>
                                          <p:attrName>style.visibility</p:attrName>
                                        </p:attrNameLst>
                                      </p:cBhvr>
                                      <p:to>
                                        <p:strVal val="visible"/>
                                      </p:to>
                                    </p:set>
                                    <p:animEffect transition="in" filter="fade">
                                      <p:cBhvr>
                                        <p:cTn id="39" dur="1000"/>
                                        <p:tgtEl>
                                          <p:spTgt spid="43">
                                            <p:txEl>
                                              <p:charRg st="1" end="1"/>
                                            </p:txEl>
                                          </p:spTgt>
                                        </p:tgtEl>
                                      </p:cBhvr>
                                    </p:animEffect>
                                  </p:childTnLst>
                                </p:cTn>
                              </p:par>
                            </p:childTnLst>
                          </p:cTn>
                        </p:par>
                        <p:par>
                          <p:cTn id="40" fill="hold">
                            <p:stCondLst>
                              <p:cond delay="9000"/>
                            </p:stCondLst>
                            <p:childTnLst>
                              <p:par>
                                <p:cTn id="41" presetID="10" presetClass="entr" presetSubtype="0" fill="hold" nodeType="afterEffect">
                                  <p:stCondLst>
                                    <p:cond delay="0"/>
                                  </p:stCondLst>
                                  <p:childTnLst>
                                    <p:set>
                                      <p:cBhvr>
                                        <p:cTn id="42" dur="1" fill="hold">
                                          <p:stCondLst>
                                            <p:cond delay="0"/>
                                          </p:stCondLst>
                                        </p:cTn>
                                        <p:tgtEl>
                                          <p:spTgt spid="43">
                                            <p:txEl>
                                              <p:charRg st="1" end="1"/>
                                            </p:txEl>
                                          </p:spTgt>
                                        </p:tgtEl>
                                        <p:attrNameLst>
                                          <p:attrName>style.visibility</p:attrName>
                                        </p:attrNameLst>
                                      </p:cBhvr>
                                      <p:to>
                                        <p:strVal val="visible"/>
                                      </p:to>
                                    </p:set>
                                    <p:animEffect transition="in" filter="fade">
                                      <p:cBhvr>
                                        <p:cTn id="43" dur="1000"/>
                                        <p:tgtEl>
                                          <p:spTgt spid="43">
                                            <p:txEl>
                                              <p:charRg st="1" end="1"/>
                                            </p:txEl>
                                          </p:spTgt>
                                        </p:tgtEl>
                                      </p:cBhvr>
                                    </p:animEffect>
                                  </p:childTnLst>
                                </p:cTn>
                              </p:par>
                            </p:childTnLst>
                          </p:cTn>
                        </p:par>
                        <p:par>
                          <p:cTn id="44" fill="hold">
                            <p:stCondLst>
                              <p:cond delay="10000"/>
                            </p:stCondLst>
                            <p:childTnLst>
                              <p:par>
                                <p:cTn id="45" presetID="10" presetClass="entr" presetSubtype="0" fill="hold" nodeType="after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rgbClr val="FFFFFF">
            <a:alpha val="0"/>
          </a:srgbClr>
        </a:solidFill>
        <a:effectLst/>
      </p:bgPr>
    </p:bg>
    <p:spTree>
      <p:nvGrpSpPr>
        <p:cNvPr id="1" name="Shape 50"/>
        <p:cNvGrpSpPr/>
        <p:nvPr/>
      </p:nvGrpSpPr>
      <p:grpSpPr>
        <a:xfrm>
          <a:off x="0" y="0"/>
          <a:ext cx="0" cy="0"/>
          <a:chOff x="0" y="0"/>
          <a:chExt cx="0" cy="0"/>
        </a:xfrm>
      </p:grpSpPr>
      <p:sp>
        <p:nvSpPr>
          <p:cNvPr id="51" name="Google Shape;51;p10"/>
          <p:cNvSpPr txBox="1">
            <a:spLocks noGrp="1"/>
          </p:cNvSpPr>
          <p:nvPr>
            <p:ph type="title"/>
          </p:nvPr>
        </p:nvSpPr>
        <p:spPr>
          <a:xfrm>
            <a:off x="533103" y="1428668"/>
            <a:ext cx="8675460" cy="690280"/>
          </a:xfrm>
          <a:prstGeom prst="rect">
            <a:avLst/>
          </a:prstGeom>
          <a:noFill/>
          <a:ln>
            <a:noFill/>
          </a:ln>
        </p:spPr>
        <p:txBody>
          <a:bodyPr spcFirstLastPara="1" wrap="square" lIns="0" tIns="0" rIns="0" bIns="0" anchor="t" anchorCtr="0">
            <a:noAutofit/>
          </a:bodyPr>
          <a:lstStyle>
            <a:lvl1pPr lvl="0" algn="l">
              <a:lnSpc>
                <a:spcPct val="527777"/>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2" name="Google Shape;52;p10"/>
          <p:cNvSpPr txBox="1">
            <a:spLocks noGrp="1"/>
          </p:cNvSpPr>
          <p:nvPr>
            <p:ph type="body" idx="1"/>
          </p:nvPr>
        </p:nvSpPr>
        <p:spPr>
          <a:xfrm>
            <a:off x="544048" y="2213408"/>
            <a:ext cx="6415741" cy="470844"/>
          </a:xfrm>
          <a:prstGeom prst="rect">
            <a:avLst/>
          </a:prstGeom>
          <a:noFill/>
          <a:ln>
            <a:noFill/>
          </a:ln>
        </p:spPr>
        <p:txBody>
          <a:bodyPr spcFirstLastPara="1" wrap="square" lIns="0" tIns="0" rIns="0" bIns="0" anchor="t" anchorCtr="0">
            <a:noAutofit/>
          </a:bodyPr>
          <a:lstStyle>
            <a:lvl1pPr marL="188595" lvl="0" indent="-94298" algn="l">
              <a:lnSpc>
                <a:spcPct val="100000"/>
              </a:lnSpc>
              <a:spcBef>
                <a:spcPts val="0"/>
              </a:spcBef>
              <a:spcAft>
                <a:spcPts val="0"/>
              </a:spcAft>
              <a:buSzPts val="6480"/>
              <a:buNone/>
              <a:defRPr sz="2228" b="1" cap="none"/>
            </a:lvl1pPr>
            <a:lvl2pPr marL="377190" lvl="1" indent="-150876" algn="l">
              <a:lnSpc>
                <a:spcPct val="294444"/>
              </a:lnSpc>
              <a:spcBef>
                <a:spcPts val="1031"/>
              </a:spcBef>
              <a:spcAft>
                <a:spcPts val="0"/>
              </a:spcAft>
              <a:buSzPts val="2160"/>
              <a:buChar char="▪"/>
              <a:defRPr/>
            </a:lvl2pPr>
            <a:lvl3pPr marL="565785" lvl="2" indent="-150876" algn="l">
              <a:lnSpc>
                <a:spcPct val="294444"/>
              </a:lnSpc>
              <a:spcBef>
                <a:spcPts val="1031"/>
              </a:spcBef>
              <a:spcAft>
                <a:spcPts val="0"/>
              </a:spcAft>
              <a:buSzPts val="2160"/>
              <a:buChar char="▪"/>
              <a:defRPr/>
            </a:lvl3pPr>
            <a:lvl4pPr marL="754380" lvl="3" indent="-150876" algn="l">
              <a:lnSpc>
                <a:spcPct val="294444"/>
              </a:lnSpc>
              <a:spcBef>
                <a:spcPts val="1031"/>
              </a:spcBef>
              <a:spcAft>
                <a:spcPts val="0"/>
              </a:spcAft>
              <a:buSzPts val="2160"/>
              <a:buChar char="▪"/>
              <a:defRPr/>
            </a:lvl4pPr>
            <a:lvl5pPr marL="942975" lvl="4" indent="-150876" algn="l">
              <a:lnSpc>
                <a:spcPct val="294444"/>
              </a:lnSpc>
              <a:spcBef>
                <a:spcPts val="1031"/>
              </a:spcBef>
              <a:spcAft>
                <a:spcPts val="0"/>
              </a:spcAft>
              <a:buSzPts val="2160"/>
              <a:buChar char="▪"/>
              <a:defRPr/>
            </a:lvl5pPr>
            <a:lvl6pPr marL="1131570" lvl="5" indent="-141446" algn="l">
              <a:spcBef>
                <a:spcPts val="1031"/>
              </a:spcBef>
              <a:spcAft>
                <a:spcPts val="0"/>
              </a:spcAft>
              <a:buClr>
                <a:schemeClr val="dk1"/>
              </a:buClr>
              <a:buSzPts val="1800"/>
              <a:buChar char="•"/>
              <a:defRPr/>
            </a:lvl6pPr>
            <a:lvl7pPr marL="1320165" lvl="6" indent="-141446" algn="l">
              <a:spcBef>
                <a:spcPts val="149"/>
              </a:spcBef>
              <a:spcAft>
                <a:spcPts val="0"/>
              </a:spcAft>
              <a:buClr>
                <a:schemeClr val="dk1"/>
              </a:buClr>
              <a:buSzPts val="1800"/>
              <a:buChar char="•"/>
              <a:defRPr/>
            </a:lvl7pPr>
            <a:lvl8pPr marL="1508760" lvl="7" indent="-141446" algn="l">
              <a:spcBef>
                <a:spcPts val="149"/>
              </a:spcBef>
              <a:spcAft>
                <a:spcPts val="0"/>
              </a:spcAft>
              <a:buClr>
                <a:schemeClr val="dk1"/>
              </a:buClr>
              <a:buSzPts val="1800"/>
              <a:buChar char="•"/>
              <a:defRPr/>
            </a:lvl8pPr>
            <a:lvl9pPr marL="1697355" lvl="8" indent="-141446" algn="l">
              <a:spcBef>
                <a:spcPts val="149"/>
              </a:spcBef>
              <a:spcAft>
                <a:spcPts val="0"/>
              </a:spcAft>
              <a:buClr>
                <a:schemeClr val="dk1"/>
              </a:buClr>
              <a:buSzPts val="1800"/>
              <a:buChar char="•"/>
              <a:defRPr/>
            </a:lvl9pPr>
          </a:lstStyle>
          <a:p>
            <a:endParaRPr dirty="0"/>
          </a:p>
        </p:txBody>
      </p:sp>
      <p:sp>
        <p:nvSpPr>
          <p:cNvPr id="53" name="Google Shape;53;p10"/>
          <p:cNvSpPr txBox="1">
            <a:spLocks noGrp="1"/>
          </p:cNvSpPr>
          <p:nvPr>
            <p:ph type="body" idx="2"/>
          </p:nvPr>
        </p:nvSpPr>
        <p:spPr>
          <a:xfrm>
            <a:off x="2355975" y="3355803"/>
            <a:ext cx="6593805" cy="2310621"/>
          </a:xfrm>
          <a:prstGeom prst="rect">
            <a:avLst/>
          </a:prstGeom>
          <a:noFill/>
          <a:ln>
            <a:noFill/>
          </a:ln>
        </p:spPr>
        <p:txBody>
          <a:bodyPr spcFirstLastPara="1" wrap="square" lIns="0" tIns="0" rIns="0" bIns="0" anchor="t" anchorCtr="0">
            <a:noAutofit/>
          </a:bodyPr>
          <a:lstStyle>
            <a:lvl1pPr marL="188595" marR="0" lvl="0" indent="-94298" algn="l">
              <a:lnSpc>
                <a:spcPct val="160606"/>
              </a:lnSpc>
              <a:spcBef>
                <a:spcPts val="0"/>
              </a:spcBef>
              <a:spcAft>
                <a:spcPts val="0"/>
              </a:spcAft>
              <a:buClr>
                <a:schemeClr val="dk1"/>
              </a:buClr>
              <a:buSzPts val="3300"/>
              <a:buFont typeface="Arial"/>
              <a:buNone/>
              <a:defRPr sz="1361" b="0" i="0">
                <a:latin typeface="Libre Franklin"/>
                <a:ea typeface="Libre Franklin"/>
                <a:cs typeface="Libre Franklin"/>
                <a:sym typeface="Libre Franklin"/>
              </a:defRPr>
            </a:lvl1pPr>
            <a:lvl2pPr marL="377190" lvl="1" indent="-150876" algn="l">
              <a:lnSpc>
                <a:spcPct val="294444"/>
              </a:lnSpc>
              <a:spcBef>
                <a:spcPts val="1031"/>
              </a:spcBef>
              <a:spcAft>
                <a:spcPts val="0"/>
              </a:spcAft>
              <a:buSzPts val="2160"/>
              <a:buChar char="▪"/>
              <a:defRPr/>
            </a:lvl2pPr>
            <a:lvl3pPr marL="565785" lvl="2" indent="-150876" algn="l">
              <a:lnSpc>
                <a:spcPct val="294444"/>
              </a:lnSpc>
              <a:spcBef>
                <a:spcPts val="1031"/>
              </a:spcBef>
              <a:spcAft>
                <a:spcPts val="0"/>
              </a:spcAft>
              <a:buSzPts val="2160"/>
              <a:buChar char="▪"/>
              <a:defRPr/>
            </a:lvl3pPr>
            <a:lvl4pPr marL="754380" lvl="3" indent="-150876" algn="l">
              <a:lnSpc>
                <a:spcPct val="294444"/>
              </a:lnSpc>
              <a:spcBef>
                <a:spcPts val="1031"/>
              </a:spcBef>
              <a:spcAft>
                <a:spcPts val="0"/>
              </a:spcAft>
              <a:buSzPts val="2160"/>
              <a:buChar char="▪"/>
              <a:defRPr/>
            </a:lvl4pPr>
            <a:lvl5pPr marL="942975" lvl="4" indent="-150876" algn="l">
              <a:lnSpc>
                <a:spcPct val="294444"/>
              </a:lnSpc>
              <a:spcBef>
                <a:spcPts val="1031"/>
              </a:spcBef>
              <a:spcAft>
                <a:spcPts val="0"/>
              </a:spcAft>
              <a:buSzPts val="2160"/>
              <a:buChar char="▪"/>
              <a:defRPr/>
            </a:lvl5pPr>
            <a:lvl6pPr marL="1131570" lvl="5" indent="-141446" algn="l">
              <a:spcBef>
                <a:spcPts val="1031"/>
              </a:spcBef>
              <a:spcAft>
                <a:spcPts val="0"/>
              </a:spcAft>
              <a:buClr>
                <a:schemeClr val="dk1"/>
              </a:buClr>
              <a:buSzPts val="1800"/>
              <a:buChar char="•"/>
              <a:defRPr/>
            </a:lvl6pPr>
            <a:lvl7pPr marL="1320165" lvl="6" indent="-141446" algn="l">
              <a:spcBef>
                <a:spcPts val="149"/>
              </a:spcBef>
              <a:spcAft>
                <a:spcPts val="0"/>
              </a:spcAft>
              <a:buClr>
                <a:schemeClr val="dk1"/>
              </a:buClr>
              <a:buSzPts val="1800"/>
              <a:buChar char="•"/>
              <a:defRPr/>
            </a:lvl7pPr>
            <a:lvl8pPr marL="1508760" lvl="7" indent="-141446" algn="l">
              <a:spcBef>
                <a:spcPts val="149"/>
              </a:spcBef>
              <a:spcAft>
                <a:spcPts val="0"/>
              </a:spcAft>
              <a:buClr>
                <a:schemeClr val="dk1"/>
              </a:buClr>
              <a:buSzPts val="1800"/>
              <a:buChar char="•"/>
              <a:defRPr/>
            </a:lvl8pPr>
            <a:lvl9pPr marL="1697355" lvl="8" indent="-141446" algn="l">
              <a:spcBef>
                <a:spcPts val="149"/>
              </a:spcBef>
              <a:spcAft>
                <a:spcPts val="0"/>
              </a:spcAft>
              <a:buClr>
                <a:schemeClr val="dk1"/>
              </a:buClr>
              <a:buSzPts val="1800"/>
              <a:buChar char="•"/>
              <a:defRPr/>
            </a:lvl9pPr>
          </a:lstStyle>
          <a:p>
            <a:endParaRPr dirty="0"/>
          </a:p>
        </p:txBody>
      </p:sp>
      <p:sp>
        <p:nvSpPr>
          <p:cNvPr id="54" name="Google Shape;54;p10"/>
          <p:cNvSpPr txBox="1">
            <a:spLocks noGrp="1"/>
          </p:cNvSpPr>
          <p:nvPr>
            <p:ph type="body" idx="3"/>
          </p:nvPr>
        </p:nvSpPr>
        <p:spPr>
          <a:xfrm>
            <a:off x="2355974" y="6165786"/>
            <a:ext cx="2859844" cy="344377"/>
          </a:xfrm>
          <a:prstGeom prst="rect">
            <a:avLst/>
          </a:prstGeom>
          <a:noFill/>
          <a:ln>
            <a:noFill/>
          </a:ln>
        </p:spPr>
        <p:txBody>
          <a:bodyPr spcFirstLastPara="1" wrap="square" lIns="0" tIns="0" rIns="0" bIns="0" anchor="t" anchorCtr="0">
            <a:noAutofit/>
          </a:bodyPr>
          <a:lstStyle>
            <a:lvl1pPr marL="188595" lvl="0" indent="-198025" algn="l">
              <a:lnSpc>
                <a:spcPct val="160606"/>
              </a:lnSpc>
              <a:spcBef>
                <a:spcPts val="0"/>
              </a:spcBef>
              <a:spcAft>
                <a:spcPts val="0"/>
              </a:spcAft>
              <a:buSzPts val="3960"/>
              <a:buFont typeface="Libre Franklin"/>
              <a:buChar char="•"/>
              <a:defRPr/>
            </a:lvl1pPr>
            <a:lvl2pPr marL="377190" lvl="1" indent="-150876" algn="l">
              <a:lnSpc>
                <a:spcPct val="294444"/>
              </a:lnSpc>
              <a:spcBef>
                <a:spcPts val="1031"/>
              </a:spcBef>
              <a:spcAft>
                <a:spcPts val="0"/>
              </a:spcAft>
              <a:buSzPts val="2160"/>
              <a:buChar char="▪"/>
              <a:defRPr/>
            </a:lvl2pPr>
            <a:lvl3pPr marL="565785" lvl="2" indent="-150876" algn="l">
              <a:lnSpc>
                <a:spcPct val="294444"/>
              </a:lnSpc>
              <a:spcBef>
                <a:spcPts val="1031"/>
              </a:spcBef>
              <a:spcAft>
                <a:spcPts val="0"/>
              </a:spcAft>
              <a:buSzPts val="2160"/>
              <a:buChar char="▪"/>
              <a:defRPr/>
            </a:lvl3pPr>
            <a:lvl4pPr marL="754380" lvl="3" indent="-150876" algn="l">
              <a:lnSpc>
                <a:spcPct val="294444"/>
              </a:lnSpc>
              <a:spcBef>
                <a:spcPts val="1031"/>
              </a:spcBef>
              <a:spcAft>
                <a:spcPts val="0"/>
              </a:spcAft>
              <a:buSzPts val="2160"/>
              <a:buChar char="▪"/>
              <a:defRPr/>
            </a:lvl4pPr>
            <a:lvl5pPr marL="942975" lvl="4" indent="-150876" algn="l">
              <a:lnSpc>
                <a:spcPct val="294444"/>
              </a:lnSpc>
              <a:spcBef>
                <a:spcPts val="1031"/>
              </a:spcBef>
              <a:spcAft>
                <a:spcPts val="0"/>
              </a:spcAft>
              <a:buSzPts val="2160"/>
              <a:buChar char="▪"/>
              <a:defRPr/>
            </a:lvl5pPr>
            <a:lvl6pPr marL="1131570" lvl="5" indent="-141446" algn="l">
              <a:spcBef>
                <a:spcPts val="1031"/>
              </a:spcBef>
              <a:spcAft>
                <a:spcPts val="0"/>
              </a:spcAft>
              <a:buClr>
                <a:schemeClr val="dk1"/>
              </a:buClr>
              <a:buSzPts val="1800"/>
              <a:buChar char="•"/>
              <a:defRPr/>
            </a:lvl6pPr>
            <a:lvl7pPr marL="1320165" lvl="6" indent="-141446" algn="l">
              <a:spcBef>
                <a:spcPts val="149"/>
              </a:spcBef>
              <a:spcAft>
                <a:spcPts val="0"/>
              </a:spcAft>
              <a:buClr>
                <a:schemeClr val="dk1"/>
              </a:buClr>
              <a:buSzPts val="1800"/>
              <a:buChar char="•"/>
              <a:defRPr/>
            </a:lvl7pPr>
            <a:lvl8pPr marL="1508760" lvl="7" indent="-141446" algn="l">
              <a:spcBef>
                <a:spcPts val="149"/>
              </a:spcBef>
              <a:spcAft>
                <a:spcPts val="0"/>
              </a:spcAft>
              <a:buClr>
                <a:schemeClr val="dk1"/>
              </a:buClr>
              <a:buSzPts val="1800"/>
              <a:buChar char="•"/>
              <a:defRPr/>
            </a:lvl8pPr>
            <a:lvl9pPr marL="1697355" lvl="8" indent="-141446" algn="l">
              <a:spcBef>
                <a:spcPts val="149"/>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518044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One Column Text">
  <p:cSld name="1_One Column Text">
    <p:bg>
      <p:bgPr>
        <a:solidFill>
          <a:srgbClr val="FFFFFF">
            <a:alpha val="0"/>
          </a:srgbClr>
        </a:solidFill>
        <a:effectLst/>
      </p:bgPr>
    </p:bg>
    <p:spTree>
      <p:nvGrpSpPr>
        <p:cNvPr id="1" name="Shape 55"/>
        <p:cNvGrpSpPr/>
        <p:nvPr/>
      </p:nvGrpSpPr>
      <p:grpSpPr>
        <a:xfrm>
          <a:off x="0" y="0"/>
          <a:ext cx="0" cy="0"/>
          <a:chOff x="0" y="0"/>
          <a:chExt cx="0" cy="0"/>
        </a:xfrm>
      </p:grpSpPr>
      <p:sp>
        <p:nvSpPr>
          <p:cNvPr id="56" name="Google Shape;56;p11"/>
          <p:cNvSpPr txBox="1">
            <a:spLocks noGrp="1"/>
          </p:cNvSpPr>
          <p:nvPr>
            <p:ph type="title"/>
          </p:nvPr>
        </p:nvSpPr>
        <p:spPr>
          <a:xfrm>
            <a:off x="533103" y="1428668"/>
            <a:ext cx="8675460" cy="690280"/>
          </a:xfrm>
          <a:prstGeom prst="rect">
            <a:avLst/>
          </a:prstGeom>
          <a:noFill/>
          <a:ln>
            <a:noFill/>
          </a:ln>
        </p:spPr>
        <p:txBody>
          <a:bodyPr spcFirstLastPara="1" wrap="square" lIns="0" tIns="0" rIns="0" bIns="0" anchor="t" anchorCtr="0">
            <a:noAutofit/>
          </a:bodyPr>
          <a:lstStyle>
            <a:lvl1pPr lvl="0" algn="l">
              <a:lnSpc>
                <a:spcPct val="527777"/>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7" name="Google Shape;57;p11"/>
          <p:cNvSpPr txBox="1">
            <a:spLocks noGrp="1"/>
          </p:cNvSpPr>
          <p:nvPr>
            <p:ph type="body" idx="1"/>
          </p:nvPr>
        </p:nvSpPr>
        <p:spPr>
          <a:xfrm>
            <a:off x="544048" y="2213408"/>
            <a:ext cx="6415741" cy="470844"/>
          </a:xfrm>
          <a:prstGeom prst="rect">
            <a:avLst/>
          </a:prstGeom>
          <a:noFill/>
          <a:ln>
            <a:noFill/>
          </a:ln>
        </p:spPr>
        <p:txBody>
          <a:bodyPr spcFirstLastPara="1" wrap="square" lIns="0" tIns="0" rIns="0" bIns="0" anchor="t" anchorCtr="0">
            <a:noAutofit/>
          </a:bodyPr>
          <a:lstStyle>
            <a:lvl1pPr marL="188595" lvl="0" indent="-94298" algn="l">
              <a:lnSpc>
                <a:spcPct val="100000"/>
              </a:lnSpc>
              <a:spcBef>
                <a:spcPts val="0"/>
              </a:spcBef>
              <a:spcAft>
                <a:spcPts val="0"/>
              </a:spcAft>
              <a:buSzPts val="6480"/>
              <a:buNone/>
              <a:defRPr sz="2228" b="1" cap="none"/>
            </a:lvl1pPr>
            <a:lvl2pPr marL="377190" lvl="1" indent="-150876" algn="l">
              <a:lnSpc>
                <a:spcPct val="294444"/>
              </a:lnSpc>
              <a:spcBef>
                <a:spcPts val="1031"/>
              </a:spcBef>
              <a:spcAft>
                <a:spcPts val="0"/>
              </a:spcAft>
              <a:buSzPts val="2160"/>
              <a:buChar char="▪"/>
              <a:defRPr/>
            </a:lvl2pPr>
            <a:lvl3pPr marL="565785" lvl="2" indent="-150876" algn="l">
              <a:lnSpc>
                <a:spcPct val="294444"/>
              </a:lnSpc>
              <a:spcBef>
                <a:spcPts val="1031"/>
              </a:spcBef>
              <a:spcAft>
                <a:spcPts val="0"/>
              </a:spcAft>
              <a:buSzPts val="2160"/>
              <a:buChar char="▪"/>
              <a:defRPr/>
            </a:lvl3pPr>
            <a:lvl4pPr marL="754380" lvl="3" indent="-150876" algn="l">
              <a:lnSpc>
                <a:spcPct val="294444"/>
              </a:lnSpc>
              <a:spcBef>
                <a:spcPts val="1031"/>
              </a:spcBef>
              <a:spcAft>
                <a:spcPts val="0"/>
              </a:spcAft>
              <a:buSzPts val="2160"/>
              <a:buChar char="▪"/>
              <a:defRPr/>
            </a:lvl4pPr>
            <a:lvl5pPr marL="942975" lvl="4" indent="-150876" algn="l">
              <a:lnSpc>
                <a:spcPct val="294444"/>
              </a:lnSpc>
              <a:spcBef>
                <a:spcPts val="1031"/>
              </a:spcBef>
              <a:spcAft>
                <a:spcPts val="0"/>
              </a:spcAft>
              <a:buSzPts val="2160"/>
              <a:buChar char="▪"/>
              <a:defRPr/>
            </a:lvl5pPr>
            <a:lvl6pPr marL="1131570" lvl="5" indent="-141446" algn="l">
              <a:spcBef>
                <a:spcPts val="1031"/>
              </a:spcBef>
              <a:spcAft>
                <a:spcPts val="0"/>
              </a:spcAft>
              <a:buClr>
                <a:schemeClr val="dk1"/>
              </a:buClr>
              <a:buSzPts val="1800"/>
              <a:buChar char="•"/>
              <a:defRPr/>
            </a:lvl6pPr>
            <a:lvl7pPr marL="1320165" lvl="6" indent="-141446" algn="l">
              <a:spcBef>
                <a:spcPts val="149"/>
              </a:spcBef>
              <a:spcAft>
                <a:spcPts val="0"/>
              </a:spcAft>
              <a:buClr>
                <a:schemeClr val="dk1"/>
              </a:buClr>
              <a:buSzPts val="1800"/>
              <a:buChar char="•"/>
              <a:defRPr/>
            </a:lvl7pPr>
            <a:lvl8pPr marL="1508760" lvl="7" indent="-141446" algn="l">
              <a:spcBef>
                <a:spcPts val="149"/>
              </a:spcBef>
              <a:spcAft>
                <a:spcPts val="0"/>
              </a:spcAft>
              <a:buClr>
                <a:schemeClr val="dk1"/>
              </a:buClr>
              <a:buSzPts val="1800"/>
              <a:buChar char="•"/>
              <a:defRPr/>
            </a:lvl8pPr>
            <a:lvl9pPr marL="1697355" lvl="8" indent="-141446" algn="l">
              <a:spcBef>
                <a:spcPts val="149"/>
              </a:spcBef>
              <a:spcAft>
                <a:spcPts val="0"/>
              </a:spcAft>
              <a:buClr>
                <a:schemeClr val="dk1"/>
              </a:buClr>
              <a:buSzPts val="1800"/>
              <a:buChar char="•"/>
              <a:defRPr/>
            </a:lvl9pPr>
          </a:lstStyle>
          <a:p>
            <a:endParaRPr/>
          </a:p>
        </p:txBody>
      </p:sp>
      <p:sp>
        <p:nvSpPr>
          <p:cNvPr id="58" name="Google Shape;58;p11"/>
          <p:cNvSpPr txBox="1">
            <a:spLocks noGrp="1"/>
          </p:cNvSpPr>
          <p:nvPr>
            <p:ph type="body" idx="2"/>
          </p:nvPr>
        </p:nvSpPr>
        <p:spPr>
          <a:xfrm>
            <a:off x="2355975" y="3355803"/>
            <a:ext cx="6593805" cy="2310621"/>
          </a:xfrm>
          <a:prstGeom prst="rect">
            <a:avLst/>
          </a:prstGeom>
          <a:noFill/>
          <a:ln>
            <a:noFill/>
          </a:ln>
        </p:spPr>
        <p:txBody>
          <a:bodyPr spcFirstLastPara="1" wrap="square" lIns="0" tIns="0" rIns="0" bIns="0" anchor="t" anchorCtr="0">
            <a:noAutofit/>
          </a:bodyPr>
          <a:lstStyle>
            <a:lvl1pPr marL="188595" marR="0" lvl="0" indent="-94298" algn="l">
              <a:lnSpc>
                <a:spcPct val="160606"/>
              </a:lnSpc>
              <a:spcBef>
                <a:spcPts val="0"/>
              </a:spcBef>
              <a:spcAft>
                <a:spcPts val="0"/>
              </a:spcAft>
              <a:buClr>
                <a:schemeClr val="dk1"/>
              </a:buClr>
              <a:buSzPts val="3300"/>
              <a:buFont typeface="Arial"/>
              <a:buNone/>
              <a:defRPr sz="1361" b="0" i="0">
                <a:latin typeface="Libre Franklin"/>
                <a:ea typeface="Libre Franklin"/>
                <a:cs typeface="Libre Franklin"/>
                <a:sym typeface="Libre Franklin"/>
              </a:defRPr>
            </a:lvl1pPr>
            <a:lvl2pPr marL="377190" lvl="1" indent="-150876" algn="l">
              <a:lnSpc>
                <a:spcPct val="294444"/>
              </a:lnSpc>
              <a:spcBef>
                <a:spcPts val="1031"/>
              </a:spcBef>
              <a:spcAft>
                <a:spcPts val="0"/>
              </a:spcAft>
              <a:buSzPts val="2160"/>
              <a:buChar char="▪"/>
              <a:defRPr/>
            </a:lvl2pPr>
            <a:lvl3pPr marL="565785" lvl="2" indent="-150876" algn="l">
              <a:lnSpc>
                <a:spcPct val="294444"/>
              </a:lnSpc>
              <a:spcBef>
                <a:spcPts val="1031"/>
              </a:spcBef>
              <a:spcAft>
                <a:spcPts val="0"/>
              </a:spcAft>
              <a:buSzPts val="2160"/>
              <a:buChar char="▪"/>
              <a:defRPr/>
            </a:lvl3pPr>
            <a:lvl4pPr marL="754380" lvl="3" indent="-150876" algn="l">
              <a:lnSpc>
                <a:spcPct val="294444"/>
              </a:lnSpc>
              <a:spcBef>
                <a:spcPts val="1031"/>
              </a:spcBef>
              <a:spcAft>
                <a:spcPts val="0"/>
              </a:spcAft>
              <a:buSzPts val="2160"/>
              <a:buChar char="▪"/>
              <a:defRPr/>
            </a:lvl4pPr>
            <a:lvl5pPr marL="942975" lvl="4" indent="-150876" algn="l">
              <a:lnSpc>
                <a:spcPct val="294444"/>
              </a:lnSpc>
              <a:spcBef>
                <a:spcPts val="1031"/>
              </a:spcBef>
              <a:spcAft>
                <a:spcPts val="0"/>
              </a:spcAft>
              <a:buSzPts val="2160"/>
              <a:buChar char="▪"/>
              <a:defRPr/>
            </a:lvl5pPr>
            <a:lvl6pPr marL="1131570" lvl="5" indent="-141446" algn="l">
              <a:spcBef>
                <a:spcPts val="1031"/>
              </a:spcBef>
              <a:spcAft>
                <a:spcPts val="0"/>
              </a:spcAft>
              <a:buClr>
                <a:schemeClr val="dk1"/>
              </a:buClr>
              <a:buSzPts val="1800"/>
              <a:buChar char="•"/>
              <a:defRPr/>
            </a:lvl6pPr>
            <a:lvl7pPr marL="1320165" lvl="6" indent="-141446" algn="l">
              <a:spcBef>
                <a:spcPts val="149"/>
              </a:spcBef>
              <a:spcAft>
                <a:spcPts val="0"/>
              </a:spcAft>
              <a:buClr>
                <a:schemeClr val="dk1"/>
              </a:buClr>
              <a:buSzPts val="1800"/>
              <a:buChar char="•"/>
              <a:defRPr/>
            </a:lvl7pPr>
            <a:lvl8pPr marL="1508760" lvl="7" indent="-141446" algn="l">
              <a:spcBef>
                <a:spcPts val="149"/>
              </a:spcBef>
              <a:spcAft>
                <a:spcPts val="0"/>
              </a:spcAft>
              <a:buClr>
                <a:schemeClr val="dk1"/>
              </a:buClr>
              <a:buSzPts val="1800"/>
              <a:buChar char="•"/>
              <a:defRPr/>
            </a:lvl8pPr>
            <a:lvl9pPr marL="1697355" lvl="8" indent="-141446" algn="l">
              <a:spcBef>
                <a:spcPts val="149"/>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988220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lumn Text">
  <p:cSld name="Two Column Text">
    <p:spTree>
      <p:nvGrpSpPr>
        <p:cNvPr id="1" name="Shape 59"/>
        <p:cNvGrpSpPr/>
        <p:nvPr/>
      </p:nvGrpSpPr>
      <p:grpSpPr>
        <a:xfrm>
          <a:off x="0" y="0"/>
          <a:ext cx="0" cy="0"/>
          <a:chOff x="0" y="0"/>
          <a:chExt cx="0" cy="0"/>
        </a:xfrm>
      </p:grpSpPr>
      <p:sp>
        <p:nvSpPr>
          <p:cNvPr id="60" name="Google Shape;60;p12"/>
          <p:cNvSpPr txBox="1">
            <a:spLocks noGrp="1"/>
          </p:cNvSpPr>
          <p:nvPr>
            <p:ph type="body" idx="1"/>
          </p:nvPr>
        </p:nvSpPr>
        <p:spPr>
          <a:xfrm>
            <a:off x="2355974" y="3355803"/>
            <a:ext cx="6890820" cy="2695725"/>
          </a:xfrm>
          <a:prstGeom prst="rect">
            <a:avLst/>
          </a:prstGeom>
          <a:noFill/>
          <a:ln>
            <a:noFill/>
          </a:ln>
        </p:spPr>
        <p:txBody>
          <a:bodyPr spcFirstLastPara="1" wrap="square" lIns="0" tIns="0" rIns="0" bIns="0" anchor="t" anchorCtr="0">
            <a:noAutofit/>
          </a:bodyPr>
          <a:lstStyle>
            <a:lvl1pPr marL="188595" marR="0" lvl="0" indent="-94298" algn="l">
              <a:lnSpc>
                <a:spcPct val="160606"/>
              </a:lnSpc>
              <a:spcBef>
                <a:spcPts val="0"/>
              </a:spcBef>
              <a:spcAft>
                <a:spcPts val="0"/>
              </a:spcAft>
              <a:buClr>
                <a:schemeClr val="dk1"/>
              </a:buClr>
              <a:buSzPts val="3300"/>
              <a:buFont typeface="Arial"/>
              <a:buNone/>
              <a:defRPr sz="1361" b="0" i="0">
                <a:latin typeface="Libre Franklin"/>
                <a:ea typeface="Libre Franklin"/>
                <a:cs typeface="Libre Franklin"/>
                <a:sym typeface="Libre Franklin"/>
              </a:defRPr>
            </a:lvl1pPr>
            <a:lvl2pPr marL="377190" lvl="1" indent="-150876" algn="l">
              <a:lnSpc>
                <a:spcPct val="294444"/>
              </a:lnSpc>
              <a:spcBef>
                <a:spcPts val="1031"/>
              </a:spcBef>
              <a:spcAft>
                <a:spcPts val="0"/>
              </a:spcAft>
              <a:buSzPts val="2160"/>
              <a:buChar char="▪"/>
              <a:defRPr/>
            </a:lvl2pPr>
            <a:lvl3pPr marL="565785" lvl="2" indent="-150876" algn="l">
              <a:lnSpc>
                <a:spcPct val="294444"/>
              </a:lnSpc>
              <a:spcBef>
                <a:spcPts val="1031"/>
              </a:spcBef>
              <a:spcAft>
                <a:spcPts val="0"/>
              </a:spcAft>
              <a:buSzPts val="2160"/>
              <a:buChar char="▪"/>
              <a:defRPr/>
            </a:lvl3pPr>
            <a:lvl4pPr marL="754380" lvl="3" indent="-150876" algn="l">
              <a:lnSpc>
                <a:spcPct val="294444"/>
              </a:lnSpc>
              <a:spcBef>
                <a:spcPts val="1031"/>
              </a:spcBef>
              <a:spcAft>
                <a:spcPts val="0"/>
              </a:spcAft>
              <a:buSzPts val="2160"/>
              <a:buChar char="▪"/>
              <a:defRPr/>
            </a:lvl4pPr>
            <a:lvl5pPr marL="942975" lvl="4" indent="-150876" algn="l">
              <a:lnSpc>
                <a:spcPct val="294444"/>
              </a:lnSpc>
              <a:spcBef>
                <a:spcPts val="1031"/>
              </a:spcBef>
              <a:spcAft>
                <a:spcPts val="0"/>
              </a:spcAft>
              <a:buSzPts val="2160"/>
              <a:buChar char="▪"/>
              <a:defRPr/>
            </a:lvl5pPr>
            <a:lvl6pPr marL="1131570" lvl="5" indent="-141446" algn="l">
              <a:spcBef>
                <a:spcPts val="1031"/>
              </a:spcBef>
              <a:spcAft>
                <a:spcPts val="0"/>
              </a:spcAft>
              <a:buClr>
                <a:schemeClr val="dk1"/>
              </a:buClr>
              <a:buSzPts val="1800"/>
              <a:buChar char="•"/>
              <a:defRPr/>
            </a:lvl6pPr>
            <a:lvl7pPr marL="1320165" lvl="6" indent="-141446" algn="l">
              <a:spcBef>
                <a:spcPts val="149"/>
              </a:spcBef>
              <a:spcAft>
                <a:spcPts val="0"/>
              </a:spcAft>
              <a:buClr>
                <a:schemeClr val="dk1"/>
              </a:buClr>
              <a:buSzPts val="1800"/>
              <a:buChar char="•"/>
              <a:defRPr/>
            </a:lvl7pPr>
            <a:lvl8pPr marL="1508760" lvl="7" indent="-141446" algn="l">
              <a:spcBef>
                <a:spcPts val="149"/>
              </a:spcBef>
              <a:spcAft>
                <a:spcPts val="0"/>
              </a:spcAft>
              <a:buClr>
                <a:schemeClr val="dk1"/>
              </a:buClr>
              <a:buSzPts val="1800"/>
              <a:buChar char="•"/>
              <a:defRPr/>
            </a:lvl8pPr>
            <a:lvl9pPr marL="1697355" lvl="8" indent="-141446" algn="l">
              <a:spcBef>
                <a:spcPts val="149"/>
              </a:spcBef>
              <a:spcAft>
                <a:spcPts val="0"/>
              </a:spcAft>
              <a:buClr>
                <a:schemeClr val="dk1"/>
              </a:buClr>
              <a:buSzPts val="1800"/>
              <a:buChar char="•"/>
              <a:defRPr/>
            </a:lvl9pPr>
          </a:lstStyle>
          <a:p>
            <a:endParaRPr/>
          </a:p>
        </p:txBody>
      </p:sp>
      <p:sp>
        <p:nvSpPr>
          <p:cNvPr id="61" name="Google Shape;61;p12"/>
          <p:cNvSpPr txBox="1">
            <a:spLocks noGrp="1"/>
          </p:cNvSpPr>
          <p:nvPr>
            <p:ph type="title"/>
          </p:nvPr>
        </p:nvSpPr>
        <p:spPr>
          <a:xfrm>
            <a:off x="533103" y="1428668"/>
            <a:ext cx="8675460" cy="690280"/>
          </a:xfrm>
          <a:prstGeom prst="rect">
            <a:avLst/>
          </a:prstGeom>
          <a:noFill/>
          <a:ln>
            <a:noFill/>
          </a:ln>
        </p:spPr>
        <p:txBody>
          <a:bodyPr spcFirstLastPara="1" wrap="square" lIns="0" tIns="0" rIns="0" bIns="0" anchor="t" anchorCtr="0">
            <a:noAutofit/>
          </a:bodyPr>
          <a:lstStyle>
            <a:lvl1pPr lvl="0" algn="l">
              <a:lnSpc>
                <a:spcPct val="527777"/>
              </a:lnSpc>
              <a:spcBef>
                <a:spcPts val="0"/>
              </a:spcBef>
              <a:spcAft>
                <a:spcPts val="0"/>
              </a:spcAft>
              <a:buClr>
                <a:schemeClr val="dk1"/>
              </a:buClr>
              <a:buSzPts val="1800"/>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62" name="Google Shape;62;p12"/>
          <p:cNvSpPr txBox="1">
            <a:spLocks noGrp="1"/>
          </p:cNvSpPr>
          <p:nvPr>
            <p:ph type="body" idx="2"/>
          </p:nvPr>
        </p:nvSpPr>
        <p:spPr>
          <a:xfrm>
            <a:off x="544048" y="2213408"/>
            <a:ext cx="6415741" cy="470844"/>
          </a:xfrm>
          <a:prstGeom prst="rect">
            <a:avLst/>
          </a:prstGeom>
          <a:noFill/>
          <a:ln>
            <a:noFill/>
          </a:ln>
        </p:spPr>
        <p:txBody>
          <a:bodyPr spcFirstLastPara="1" wrap="square" lIns="0" tIns="0" rIns="0" bIns="0" anchor="t" anchorCtr="0">
            <a:noAutofit/>
          </a:bodyPr>
          <a:lstStyle>
            <a:lvl1pPr marL="188595" lvl="0" indent="-94298" algn="l">
              <a:lnSpc>
                <a:spcPct val="100000"/>
              </a:lnSpc>
              <a:spcBef>
                <a:spcPts val="0"/>
              </a:spcBef>
              <a:spcAft>
                <a:spcPts val="0"/>
              </a:spcAft>
              <a:buSzPts val="6480"/>
              <a:buNone/>
              <a:defRPr sz="2228" b="1" cap="none"/>
            </a:lvl1pPr>
            <a:lvl2pPr marL="377190" lvl="1" indent="-150876" algn="l">
              <a:lnSpc>
                <a:spcPct val="294444"/>
              </a:lnSpc>
              <a:spcBef>
                <a:spcPts val="1031"/>
              </a:spcBef>
              <a:spcAft>
                <a:spcPts val="0"/>
              </a:spcAft>
              <a:buSzPts val="2160"/>
              <a:buChar char="▪"/>
              <a:defRPr/>
            </a:lvl2pPr>
            <a:lvl3pPr marL="565785" lvl="2" indent="-150876" algn="l">
              <a:lnSpc>
                <a:spcPct val="294444"/>
              </a:lnSpc>
              <a:spcBef>
                <a:spcPts val="1031"/>
              </a:spcBef>
              <a:spcAft>
                <a:spcPts val="0"/>
              </a:spcAft>
              <a:buSzPts val="2160"/>
              <a:buChar char="▪"/>
              <a:defRPr/>
            </a:lvl3pPr>
            <a:lvl4pPr marL="754380" lvl="3" indent="-150876" algn="l">
              <a:lnSpc>
                <a:spcPct val="294444"/>
              </a:lnSpc>
              <a:spcBef>
                <a:spcPts val="1031"/>
              </a:spcBef>
              <a:spcAft>
                <a:spcPts val="0"/>
              </a:spcAft>
              <a:buSzPts val="2160"/>
              <a:buChar char="▪"/>
              <a:defRPr/>
            </a:lvl4pPr>
            <a:lvl5pPr marL="942975" lvl="4" indent="-150876" algn="l">
              <a:lnSpc>
                <a:spcPct val="294444"/>
              </a:lnSpc>
              <a:spcBef>
                <a:spcPts val="1031"/>
              </a:spcBef>
              <a:spcAft>
                <a:spcPts val="0"/>
              </a:spcAft>
              <a:buSzPts val="2160"/>
              <a:buChar char="▪"/>
              <a:defRPr/>
            </a:lvl5pPr>
            <a:lvl6pPr marL="1131570" lvl="5" indent="-141446" algn="l">
              <a:spcBef>
                <a:spcPts val="1031"/>
              </a:spcBef>
              <a:spcAft>
                <a:spcPts val="0"/>
              </a:spcAft>
              <a:buClr>
                <a:schemeClr val="dk1"/>
              </a:buClr>
              <a:buSzPts val="1800"/>
              <a:buChar char="•"/>
              <a:defRPr/>
            </a:lvl6pPr>
            <a:lvl7pPr marL="1320165" lvl="6" indent="-141446" algn="l">
              <a:spcBef>
                <a:spcPts val="149"/>
              </a:spcBef>
              <a:spcAft>
                <a:spcPts val="0"/>
              </a:spcAft>
              <a:buClr>
                <a:schemeClr val="dk1"/>
              </a:buClr>
              <a:buSzPts val="1800"/>
              <a:buChar char="•"/>
              <a:defRPr/>
            </a:lvl7pPr>
            <a:lvl8pPr marL="1508760" lvl="7" indent="-141446" algn="l">
              <a:spcBef>
                <a:spcPts val="149"/>
              </a:spcBef>
              <a:spcAft>
                <a:spcPts val="0"/>
              </a:spcAft>
              <a:buClr>
                <a:schemeClr val="dk1"/>
              </a:buClr>
              <a:buSzPts val="1800"/>
              <a:buChar char="•"/>
              <a:defRPr/>
            </a:lvl8pPr>
            <a:lvl9pPr marL="1697355" lvl="8" indent="-141446" algn="l">
              <a:spcBef>
                <a:spcPts val="149"/>
              </a:spcBef>
              <a:spcAft>
                <a:spcPts val="0"/>
              </a:spcAft>
              <a:buClr>
                <a:schemeClr val="dk1"/>
              </a:buClr>
              <a:buSzPts val="1800"/>
              <a:buChar char="•"/>
              <a:defRPr/>
            </a:lvl9pPr>
          </a:lstStyle>
          <a:p>
            <a:endParaRPr dirty="0"/>
          </a:p>
        </p:txBody>
      </p:sp>
      <p:sp>
        <p:nvSpPr>
          <p:cNvPr id="63" name="Google Shape;63;p12"/>
          <p:cNvSpPr txBox="1">
            <a:spLocks noGrp="1"/>
          </p:cNvSpPr>
          <p:nvPr>
            <p:ph type="body" idx="3"/>
          </p:nvPr>
        </p:nvSpPr>
        <p:spPr>
          <a:xfrm>
            <a:off x="2355974" y="6477723"/>
            <a:ext cx="2859844" cy="344377"/>
          </a:xfrm>
          <a:prstGeom prst="rect">
            <a:avLst/>
          </a:prstGeom>
          <a:noFill/>
          <a:ln>
            <a:noFill/>
          </a:ln>
        </p:spPr>
        <p:txBody>
          <a:bodyPr spcFirstLastPara="1" wrap="square" lIns="0" tIns="0" rIns="0" bIns="0" anchor="t" anchorCtr="0">
            <a:noAutofit/>
          </a:bodyPr>
          <a:lstStyle>
            <a:lvl1pPr marL="188595" lvl="0" indent="-198025" algn="l">
              <a:lnSpc>
                <a:spcPct val="160606"/>
              </a:lnSpc>
              <a:spcBef>
                <a:spcPts val="0"/>
              </a:spcBef>
              <a:spcAft>
                <a:spcPts val="0"/>
              </a:spcAft>
              <a:buSzPts val="3960"/>
              <a:buFont typeface="Libre Franklin"/>
              <a:buChar char="•"/>
              <a:defRPr/>
            </a:lvl1pPr>
            <a:lvl2pPr marL="377190" lvl="1" indent="-150876" algn="l">
              <a:lnSpc>
                <a:spcPct val="294444"/>
              </a:lnSpc>
              <a:spcBef>
                <a:spcPts val="1031"/>
              </a:spcBef>
              <a:spcAft>
                <a:spcPts val="0"/>
              </a:spcAft>
              <a:buSzPts val="2160"/>
              <a:buChar char="▪"/>
              <a:defRPr/>
            </a:lvl2pPr>
            <a:lvl3pPr marL="565785" lvl="2" indent="-150876" algn="l">
              <a:lnSpc>
                <a:spcPct val="294444"/>
              </a:lnSpc>
              <a:spcBef>
                <a:spcPts val="1031"/>
              </a:spcBef>
              <a:spcAft>
                <a:spcPts val="0"/>
              </a:spcAft>
              <a:buSzPts val="2160"/>
              <a:buChar char="▪"/>
              <a:defRPr/>
            </a:lvl3pPr>
            <a:lvl4pPr marL="754380" lvl="3" indent="-150876" algn="l">
              <a:lnSpc>
                <a:spcPct val="294444"/>
              </a:lnSpc>
              <a:spcBef>
                <a:spcPts val="1031"/>
              </a:spcBef>
              <a:spcAft>
                <a:spcPts val="0"/>
              </a:spcAft>
              <a:buSzPts val="2160"/>
              <a:buChar char="▪"/>
              <a:defRPr/>
            </a:lvl4pPr>
            <a:lvl5pPr marL="942975" lvl="4" indent="-150876" algn="l">
              <a:lnSpc>
                <a:spcPct val="294444"/>
              </a:lnSpc>
              <a:spcBef>
                <a:spcPts val="1031"/>
              </a:spcBef>
              <a:spcAft>
                <a:spcPts val="0"/>
              </a:spcAft>
              <a:buSzPts val="2160"/>
              <a:buChar char="▪"/>
              <a:defRPr/>
            </a:lvl5pPr>
            <a:lvl6pPr marL="1131570" lvl="5" indent="-141446" algn="l">
              <a:spcBef>
                <a:spcPts val="1031"/>
              </a:spcBef>
              <a:spcAft>
                <a:spcPts val="0"/>
              </a:spcAft>
              <a:buClr>
                <a:schemeClr val="dk1"/>
              </a:buClr>
              <a:buSzPts val="1800"/>
              <a:buChar char="•"/>
              <a:defRPr/>
            </a:lvl6pPr>
            <a:lvl7pPr marL="1320165" lvl="6" indent="-141446" algn="l">
              <a:spcBef>
                <a:spcPts val="149"/>
              </a:spcBef>
              <a:spcAft>
                <a:spcPts val="0"/>
              </a:spcAft>
              <a:buClr>
                <a:schemeClr val="dk1"/>
              </a:buClr>
              <a:buSzPts val="1800"/>
              <a:buChar char="•"/>
              <a:defRPr/>
            </a:lvl7pPr>
            <a:lvl8pPr marL="1508760" lvl="7" indent="-141446" algn="l">
              <a:spcBef>
                <a:spcPts val="149"/>
              </a:spcBef>
              <a:spcAft>
                <a:spcPts val="0"/>
              </a:spcAft>
              <a:buClr>
                <a:schemeClr val="dk1"/>
              </a:buClr>
              <a:buSzPts val="1800"/>
              <a:buChar char="•"/>
              <a:defRPr/>
            </a:lvl8pPr>
            <a:lvl9pPr marL="1697355" lvl="8" indent="-141446" algn="l">
              <a:spcBef>
                <a:spcPts val="149"/>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557336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hree Column Text" userDrawn="1">
  <p:cSld name="Three Column Text">
    <p:spTree>
      <p:nvGrpSpPr>
        <p:cNvPr id="1" name="Shape 64"/>
        <p:cNvGrpSpPr/>
        <p:nvPr/>
      </p:nvGrpSpPr>
      <p:grpSpPr>
        <a:xfrm>
          <a:off x="0" y="0"/>
          <a:ext cx="0" cy="0"/>
          <a:chOff x="0" y="0"/>
          <a:chExt cx="0" cy="0"/>
        </a:xfrm>
      </p:grpSpPr>
      <p:sp>
        <p:nvSpPr>
          <p:cNvPr id="65" name="Google Shape;65;p13"/>
          <p:cNvSpPr txBox="1">
            <a:spLocks noGrp="1"/>
          </p:cNvSpPr>
          <p:nvPr>
            <p:ph type="body" idx="1"/>
          </p:nvPr>
        </p:nvSpPr>
        <p:spPr>
          <a:xfrm>
            <a:off x="544048" y="3238575"/>
            <a:ext cx="8851253" cy="2935900"/>
          </a:xfrm>
          <a:prstGeom prst="rect">
            <a:avLst/>
          </a:prstGeom>
          <a:noFill/>
          <a:ln>
            <a:noFill/>
          </a:ln>
        </p:spPr>
        <p:txBody>
          <a:bodyPr spcFirstLastPara="1" wrap="square" lIns="0" tIns="0" rIns="0" bIns="0" anchor="t" anchorCtr="0">
            <a:noAutofit/>
          </a:bodyPr>
          <a:lstStyle>
            <a:lvl1pPr marL="188595" marR="0" lvl="0" indent="-94298" algn="l">
              <a:lnSpc>
                <a:spcPct val="153571"/>
              </a:lnSpc>
              <a:spcBef>
                <a:spcPts val="0"/>
              </a:spcBef>
              <a:spcAft>
                <a:spcPts val="0"/>
              </a:spcAft>
              <a:buClr>
                <a:schemeClr val="dk1"/>
              </a:buClr>
              <a:buSzPts val="2800"/>
              <a:buFont typeface="Arial"/>
              <a:buNone/>
              <a:defRPr sz="1155" b="0" i="0">
                <a:latin typeface="Libre Franklin"/>
                <a:ea typeface="Libre Franklin"/>
                <a:cs typeface="Libre Franklin"/>
                <a:sym typeface="Libre Franklin"/>
              </a:defRPr>
            </a:lvl1pPr>
            <a:lvl2pPr marL="377190" lvl="1" indent="-150876" algn="l">
              <a:lnSpc>
                <a:spcPct val="294444"/>
              </a:lnSpc>
              <a:spcBef>
                <a:spcPts val="1031"/>
              </a:spcBef>
              <a:spcAft>
                <a:spcPts val="0"/>
              </a:spcAft>
              <a:buSzPts val="2160"/>
              <a:buChar char="▪"/>
              <a:defRPr/>
            </a:lvl2pPr>
            <a:lvl3pPr marL="565785" lvl="2" indent="-150876" algn="l">
              <a:lnSpc>
                <a:spcPct val="294444"/>
              </a:lnSpc>
              <a:spcBef>
                <a:spcPts val="1031"/>
              </a:spcBef>
              <a:spcAft>
                <a:spcPts val="0"/>
              </a:spcAft>
              <a:buSzPts val="2160"/>
              <a:buChar char="▪"/>
              <a:defRPr/>
            </a:lvl3pPr>
            <a:lvl4pPr marL="754380" lvl="3" indent="-150876" algn="l">
              <a:lnSpc>
                <a:spcPct val="294444"/>
              </a:lnSpc>
              <a:spcBef>
                <a:spcPts val="1031"/>
              </a:spcBef>
              <a:spcAft>
                <a:spcPts val="0"/>
              </a:spcAft>
              <a:buSzPts val="2160"/>
              <a:buChar char="▪"/>
              <a:defRPr/>
            </a:lvl4pPr>
            <a:lvl5pPr marL="942975" lvl="4" indent="-150876" algn="l">
              <a:lnSpc>
                <a:spcPct val="294444"/>
              </a:lnSpc>
              <a:spcBef>
                <a:spcPts val="1031"/>
              </a:spcBef>
              <a:spcAft>
                <a:spcPts val="0"/>
              </a:spcAft>
              <a:buSzPts val="2160"/>
              <a:buChar char="▪"/>
              <a:defRPr/>
            </a:lvl5pPr>
            <a:lvl6pPr marL="1131570" lvl="5" indent="-141446" algn="l">
              <a:spcBef>
                <a:spcPts val="1031"/>
              </a:spcBef>
              <a:spcAft>
                <a:spcPts val="0"/>
              </a:spcAft>
              <a:buClr>
                <a:schemeClr val="dk1"/>
              </a:buClr>
              <a:buSzPts val="1800"/>
              <a:buChar char="•"/>
              <a:defRPr/>
            </a:lvl6pPr>
            <a:lvl7pPr marL="1320165" lvl="6" indent="-141446" algn="l">
              <a:spcBef>
                <a:spcPts val="149"/>
              </a:spcBef>
              <a:spcAft>
                <a:spcPts val="0"/>
              </a:spcAft>
              <a:buClr>
                <a:schemeClr val="dk1"/>
              </a:buClr>
              <a:buSzPts val="1800"/>
              <a:buChar char="•"/>
              <a:defRPr/>
            </a:lvl7pPr>
            <a:lvl8pPr marL="1508760" lvl="7" indent="-141446" algn="l">
              <a:spcBef>
                <a:spcPts val="149"/>
              </a:spcBef>
              <a:spcAft>
                <a:spcPts val="0"/>
              </a:spcAft>
              <a:buClr>
                <a:schemeClr val="dk1"/>
              </a:buClr>
              <a:buSzPts val="1800"/>
              <a:buChar char="•"/>
              <a:defRPr/>
            </a:lvl8pPr>
            <a:lvl9pPr marL="1697355" lvl="8" indent="-141446" algn="l">
              <a:spcBef>
                <a:spcPts val="149"/>
              </a:spcBef>
              <a:spcAft>
                <a:spcPts val="0"/>
              </a:spcAft>
              <a:buClr>
                <a:schemeClr val="dk1"/>
              </a:buClr>
              <a:buSzPts val="1800"/>
              <a:buChar char="•"/>
              <a:defRPr/>
            </a:lvl9pPr>
          </a:lstStyle>
          <a:p>
            <a:endParaRPr dirty="0"/>
          </a:p>
        </p:txBody>
      </p:sp>
      <p:sp>
        <p:nvSpPr>
          <p:cNvPr id="66" name="Google Shape;66;p13"/>
          <p:cNvSpPr txBox="1">
            <a:spLocks noGrp="1"/>
          </p:cNvSpPr>
          <p:nvPr>
            <p:ph type="title"/>
          </p:nvPr>
        </p:nvSpPr>
        <p:spPr>
          <a:xfrm>
            <a:off x="533103" y="1428668"/>
            <a:ext cx="8675460" cy="690280"/>
          </a:xfrm>
          <a:prstGeom prst="rect">
            <a:avLst/>
          </a:prstGeom>
          <a:noFill/>
          <a:ln>
            <a:noFill/>
          </a:ln>
        </p:spPr>
        <p:txBody>
          <a:bodyPr spcFirstLastPara="1" wrap="square" lIns="0" tIns="0" rIns="0" bIns="0" anchor="t" anchorCtr="0">
            <a:noAutofit/>
          </a:bodyPr>
          <a:lstStyle>
            <a:lvl1pPr lvl="0" algn="l">
              <a:lnSpc>
                <a:spcPct val="527777"/>
              </a:lnSpc>
              <a:spcBef>
                <a:spcPts val="0"/>
              </a:spcBef>
              <a:spcAft>
                <a:spcPts val="0"/>
              </a:spcAft>
              <a:buClr>
                <a:schemeClr val="dk1"/>
              </a:buClr>
              <a:buSzPts val="1800"/>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Tree>
    <p:extLst>
      <p:ext uri="{BB962C8B-B14F-4D97-AF65-F5344CB8AC3E}">
        <p14:creationId xmlns:p14="http://schemas.microsoft.com/office/powerpoint/2010/main" val="2781427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Text Grid One">
  <p:cSld name="Text Grid One">
    <p:spTree>
      <p:nvGrpSpPr>
        <p:cNvPr id="1" name="Shape 69"/>
        <p:cNvGrpSpPr/>
        <p:nvPr/>
      </p:nvGrpSpPr>
      <p:grpSpPr>
        <a:xfrm>
          <a:off x="0" y="0"/>
          <a:ext cx="0" cy="0"/>
          <a:chOff x="0" y="0"/>
          <a:chExt cx="0" cy="0"/>
        </a:xfrm>
      </p:grpSpPr>
      <p:sp>
        <p:nvSpPr>
          <p:cNvPr id="70" name="Google Shape;70;p14"/>
          <p:cNvSpPr/>
          <p:nvPr/>
        </p:nvSpPr>
        <p:spPr>
          <a:xfrm flipH="1">
            <a:off x="7350743" y="0"/>
            <a:ext cx="2707659" cy="3886200"/>
          </a:xfrm>
          <a:prstGeom prst="rect">
            <a:avLst/>
          </a:prstGeom>
          <a:solidFill>
            <a:schemeClr val="accent2"/>
          </a:solidFill>
          <a:ln>
            <a:noFill/>
          </a:ln>
        </p:spPr>
        <p:txBody>
          <a:bodyPr spcFirstLastPara="1" wrap="square" lIns="37710" tIns="18850" rIns="37710" bIns="18850" anchor="ctr" anchorCtr="0">
            <a:noAutofit/>
          </a:bodyPr>
          <a:lstStyle/>
          <a:p>
            <a:pPr marL="0" marR="0" lvl="0" indent="0" algn="ctr" rtl="0">
              <a:spcBef>
                <a:spcPts val="0"/>
              </a:spcBef>
              <a:spcAft>
                <a:spcPts val="0"/>
              </a:spcAft>
              <a:buNone/>
            </a:pPr>
            <a:endParaRPr sz="1980" b="0" i="0">
              <a:solidFill>
                <a:schemeClr val="lt1"/>
              </a:solidFill>
              <a:latin typeface="Archivo"/>
              <a:ea typeface="Archivo"/>
              <a:cs typeface="Archivo"/>
              <a:sym typeface="Archivo"/>
            </a:endParaRPr>
          </a:p>
        </p:txBody>
      </p:sp>
      <p:sp>
        <p:nvSpPr>
          <p:cNvPr id="71" name="Google Shape;71;p14"/>
          <p:cNvSpPr/>
          <p:nvPr/>
        </p:nvSpPr>
        <p:spPr>
          <a:xfrm flipH="1">
            <a:off x="4643082" y="0"/>
            <a:ext cx="2707659" cy="3886200"/>
          </a:xfrm>
          <a:prstGeom prst="rect">
            <a:avLst/>
          </a:prstGeom>
          <a:solidFill>
            <a:schemeClr val="accent1"/>
          </a:solidFill>
          <a:ln>
            <a:noFill/>
          </a:ln>
        </p:spPr>
        <p:txBody>
          <a:bodyPr spcFirstLastPara="1" wrap="square" lIns="37710" tIns="18850" rIns="37710" bIns="18850" anchor="ctr" anchorCtr="0">
            <a:noAutofit/>
          </a:bodyPr>
          <a:lstStyle/>
          <a:p>
            <a:pPr marL="0" marR="0" lvl="0" indent="0" algn="ctr" rtl="0">
              <a:spcBef>
                <a:spcPts val="0"/>
              </a:spcBef>
              <a:spcAft>
                <a:spcPts val="0"/>
              </a:spcAft>
              <a:buNone/>
            </a:pPr>
            <a:endParaRPr sz="1980" b="0" i="0">
              <a:solidFill>
                <a:schemeClr val="lt1"/>
              </a:solidFill>
              <a:latin typeface="Archivo"/>
              <a:ea typeface="Archivo"/>
              <a:cs typeface="Archivo"/>
              <a:sym typeface="Archivo"/>
            </a:endParaRPr>
          </a:p>
        </p:txBody>
      </p:sp>
      <p:sp>
        <p:nvSpPr>
          <p:cNvPr id="72" name="Google Shape;72;p14"/>
          <p:cNvSpPr/>
          <p:nvPr/>
        </p:nvSpPr>
        <p:spPr>
          <a:xfrm flipH="1">
            <a:off x="4643082" y="3886200"/>
            <a:ext cx="2707659" cy="3886200"/>
          </a:xfrm>
          <a:prstGeom prst="rect">
            <a:avLst/>
          </a:prstGeom>
          <a:solidFill>
            <a:schemeClr val="accent3"/>
          </a:solidFill>
          <a:ln>
            <a:noFill/>
          </a:ln>
        </p:spPr>
        <p:txBody>
          <a:bodyPr spcFirstLastPara="1" wrap="square" lIns="37710" tIns="18850" rIns="37710" bIns="18850" anchor="ctr" anchorCtr="0">
            <a:noAutofit/>
          </a:bodyPr>
          <a:lstStyle/>
          <a:p>
            <a:pPr marL="0" marR="0" lvl="0" indent="0" algn="ctr" rtl="0">
              <a:spcBef>
                <a:spcPts val="0"/>
              </a:spcBef>
              <a:spcAft>
                <a:spcPts val="0"/>
              </a:spcAft>
              <a:buNone/>
            </a:pPr>
            <a:endParaRPr sz="1980" b="0" i="0">
              <a:solidFill>
                <a:schemeClr val="lt1"/>
              </a:solidFill>
              <a:latin typeface="Archivo"/>
              <a:ea typeface="Archivo"/>
              <a:cs typeface="Archivo"/>
              <a:sym typeface="Archivo"/>
            </a:endParaRPr>
          </a:p>
        </p:txBody>
      </p:sp>
      <p:sp>
        <p:nvSpPr>
          <p:cNvPr id="73" name="Google Shape;73;p14"/>
          <p:cNvSpPr txBox="1">
            <a:spLocks noGrp="1"/>
          </p:cNvSpPr>
          <p:nvPr>
            <p:ph type="title"/>
          </p:nvPr>
        </p:nvSpPr>
        <p:spPr>
          <a:xfrm>
            <a:off x="533102" y="1428668"/>
            <a:ext cx="3634758" cy="1395093"/>
          </a:xfrm>
          <a:prstGeom prst="rect">
            <a:avLst/>
          </a:prstGeom>
          <a:noFill/>
          <a:ln>
            <a:noFill/>
          </a:ln>
        </p:spPr>
        <p:txBody>
          <a:bodyPr spcFirstLastPara="1" wrap="square" lIns="0" tIns="0" rIns="0" bIns="0" anchor="t" anchorCtr="0">
            <a:noAutofit/>
          </a:bodyPr>
          <a:lstStyle>
            <a:lvl1pPr lvl="0" algn="l">
              <a:lnSpc>
                <a:spcPct val="118750"/>
              </a:lnSpc>
              <a:spcBef>
                <a:spcPts val="0"/>
              </a:spcBef>
              <a:spcAft>
                <a:spcPts val="0"/>
              </a:spcAft>
              <a:buClr>
                <a:schemeClr val="accent3"/>
              </a:buClr>
              <a:buSzPts val="8000"/>
              <a:buFont typeface="Franklin Gothic"/>
              <a:buNone/>
              <a:defRPr sz="3300" b="1">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4"/>
          <p:cNvSpPr txBox="1">
            <a:spLocks noGrp="1"/>
          </p:cNvSpPr>
          <p:nvPr>
            <p:ph type="body" idx="1"/>
          </p:nvPr>
        </p:nvSpPr>
        <p:spPr>
          <a:xfrm>
            <a:off x="533103" y="3065881"/>
            <a:ext cx="3278341" cy="2695725"/>
          </a:xfrm>
          <a:prstGeom prst="rect">
            <a:avLst/>
          </a:prstGeom>
          <a:noFill/>
          <a:ln>
            <a:noFill/>
          </a:ln>
        </p:spPr>
        <p:txBody>
          <a:bodyPr spcFirstLastPara="1" wrap="square" lIns="0" tIns="0" rIns="0" bIns="0" anchor="t" anchorCtr="0">
            <a:noAutofit/>
          </a:bodyPr>
          <a:lstStyle>
            <a:lvl1pPr marL="188595" lvl="0" indent="-94298" algn="l">
              <a:lnSpc>
                <a:spcPct val="160606"/>
              </a:lnSpc>
              <a:spcBef>
                <a:spcPts val="0"/>
              </a:spcBef>
              <a:spcAft>
                <a:spcPts val="0"/>
              </a:spcAft>
              <a:buSzPts val="3960"/>
              <a:buNone/>
              <a:defRPr sz="1361" b="0" i="0">
                <a:latin typeface="Libre Franklin"/>
                <a:ea typeface="Libre Franklin"/>
                <a:cs typeface="Libre Franklin"/>
                <a:sym typeface="Libre Franklin"/>
              </a:defRPr>
            </a:lvl1pPr>
            <a:lvl2pPr marL="377190" lvl="1" indent="-150876" algn="l">
              <a:lnSpc>
                <a:spcPct val="294444"/>
              </a:lnSpc>
              <a:spcBef>
                <a:spcPts val="1031"/>
              </a:spcBef>
              <a:spcAft>
                <a:spcPts val="0"/>
              </a:spcAft>
              <a:buSzPts val="2160"/>
              <a:buChar char="▪"/>
              <a:defRPr/>
            </a:lvl2pPr>
            <a:lvl3pPr marL="565785" lvl="2" indent="-150876" algn="l">
              <a:lnSpc>
                <a:spcPct val="294444"/>
              </a:lnSpc>
              <a:spcBef>
                <a:spcPts val="1031"/>
              </a:spcBef>
              <a:spcAft>
                <a:spcPts val="0"/>
              </a:spcAft>
              <a:buSzPts val="2160"/>
              <a:buChar char="▪"/>
              <a:defRPr/>
            </a:lvl3pPr>
            <a:lvl4pPr marL="754380" lvl="3" indent="-150876" algn="l">
              <a:lnSpc>
                <a:spcPct val="294444"/>
              </a:lnSpc>
              <a:spcBef>
                <a:spcPts val="1031"/>
              </a:spcBef>
              <a:spcAft>
                <a:spcPts val="0"/>
              </a:spcAft>
              <a:buSzPts val="2160"/>
              <a:buChar char="▪"/>
              <a:defRPr/>
            </a:lvl4pPr>
            <a:lvl5pPr marL="942975" lvl="4" indent="-150876" algn="l">
              <a:lnSpc>
                <a:spcPct val="294444"/>
              </a:lnSpc>
              <a:spcBef>
                <a:spcPts val="1031"/>
              </a:spcBef>
              <a:spcAft>
                <a:spcPts val="0"/>
              </a:spcAft>
              <a:buSzPts val="2160"/>
              <a:buChar char="▪"/>
              <a:defRPr/>
            </a:lvl5pPr>
            <a:lvl6pPr marL="1131570" lvl="5" indent="-141446" algn="l">
              <a:spcBef>
                <a:spcPts val="1031"/>
              </a:spcBef>
              <a:spcAft>
                <a:spcPts val="0"/>
              </a:spcAft>
              <a:buClr>
                <a:schemeClr val="dk1"/>
              </a:buClr>
              <a:buSzPts val="1800"/>
              <a:buChar char="•"/>
              <a:defRPr/>
            </a:lvl6pPr>
            <a:lvl7pPr marL="1320165" lvl="6" indent="-141446" algn="l">
              <a:spcBef>
                <a:spcPts val="149"/>
              </a:spcBef>
              <a:spcAft>
                <a:spcPts val="0"/>
              </a:spcAft>
              <a:buClr>
                <a:schemeClr val="dk1"/>
              </a:buClr>
              <a:buSzPts val="1800"/>
              <a:buChar char="•"/>
              <a:defRPr/>
            </a:lvl7pPr>
            <a:lvl8pPr marL="1508760" lvl="7" indent="-141446" algn="l">
              <a:spcBef>
                <a:spcPts val="149"/>
              </a:spcBef>
              <a:spcAft>
                <a:spcPts val="0"/>
              </a:spcAft>
              <a:buClr>
                <a:schemeClr val="dk1"/>
              </a:buClr>
              <a:buSzPts val="1800"/>
              <a:buChar char="•"/>
              <a:defRPr/>
            </a:lvl8pPr>
            <a:lvl9pPr marL="1697355" lvl="8" indent="-141446" algn="l">
              <a:spcBef>
                <a:spcPts val="149"/>
              </a:spcBef>
              <a:spcAft>
                <a:spcPts val="0"/>
              </a:spcAft>
              <a:buClr>
                <a:schemeClr val="dk1"/>
              </a:buClr>
              <a:buSzPts val="1800"/>
              <a:buChar char="•"/>
              <a:defRPr/>
            </a:lvl9pPr>
          </a:lstStyle>
          <a:p>
            <a:endParaRPr/>
          </a:p>
        </p:txBody>
      </p:sp>
      <p:sp>
        <p:nvSpPr>
          <p:cNvPr id="75" name="Google Shape;75;p14"/>
          <p:cNvSpPr txBox="1">
            <a:spLocks noGrp="1"/>
          </p:cNvSpPr>
          <p:nvPr>
            <p:ph type="body" idx="2"/>
          </p:nvPr>
        </p:nvSpPr>
        <p:spPr>
          <a:xfrm>
            <a:off x="4999498" y="4413744"/>
            <a:ext cx="1989992" cy="2811983"/>
          </a:xfrm>
          <a:prstGeom prst="rect">
            <a:avLst/>
          </a:prstGeom>
          <a:noFill/>
          <a:ln>
            <a:noFill/>
          </a:ln>
        </p:spPr>
        <p:txBody>
          <a:bodyPr spcFirstLastPara="1" wrap="square" lIns="0" tIns="0" rIns="0" bIns="0" anchor="t" anchorCtr="0">
            <a:noAutofit/>
          </a:bodyPr>
          <a:lstStyle>
            <a:lvl1pPr marL="188595" lvl="0" indent="-94298" algn="l">
              <a:lnSpc>
                <a:spcPct val="172000"/>
              </a:lnSpc>
              <a:spcBef>
                <a:spcPts val="0"/>
              </a:spcBef>
              <a:spcAft>
                <a:spcPts val="0"/>
              </a:spcAft>
              <a:buSzPts val="3000"/>
              <a:buNone/>
              <a:defRPr sz="1031" b="0" i="0">
                <a:latin typeface="Libre Franklin"/>
                <a:ea typeface="Libre Franklin"/>
                <a:cs typeface="Libre Franklin"/>
                <a:sym typeface="Libre Franklin"/>
              </a:defRPr>
            </a:lvl1pPr>
            <a:lvl2pPr marL="377190" lvl="1" indent="-150876" algn="l">
              <a:lnSpc>
                <a:spcPct val="294444"/>
              </a:lnSpc>
              <a:spcBef>
                <a:spcPts val="1031"/>
              </a:spcBef>
              <a:spcAft>
                <a:spcPts val="0"/>
              </a:spcAft>
              <a:buSzPts val="2160"/>
              <a:buChar char="▪"/>
              <a:defRPr/>
            </a:lvl2pPr>
            <a:lvl3pPr marL="565785" lvl="2" indent="-150876" algn="l">
              <a:lnSpc>
                <a:spcPct val="294444"/>
              </a:lnSpc>
              <a:spcBef>
                <a:spcPts val="1031"/>
              </a:spcBef>
              <a:spcAft>
                <a:spcPts val="0"/>
              </a:spcAft>
              <a:buSzPts val="2160"/>
              <a:buChar char="▪"/>
              <a:defRPr/>
            </a:lvl3pPr>
            <a:lvl4pPr marL="754380" lvl="3" indent="-150876" algn="l">
              <a:lnSpc>
                <a:spcPct val="294444"/>
              </a:lnSpc>
              <a:spcBef>
                <a:spcPts val="1031"/>
              </a:spcBef>
              <a:spcAft>
                <a:spcPts val="0"/>
              </a:spcAft>
              <a:buSzPts val="2160"/>
              <a:buChar char="▪"/>
              <a:defRPr/>
            </a:lvl4pPr>
            <a:lvl5pPr marL="942975" lvl="4" indent="-150876" algn="l">
              <a:lnSpc>
                <a:spcPct val="294444"/>
              </a:lnSpc>
              <a:spcBef>
                <a:spcPts val="1031"/>
              </a:spcBef>
              <a:spcAft>
                <a:spcPts val="0"/>
              </a:spcAft>
              <a:buSzPts val="2160"/>
              <a:buChar char="▪"/>
              <a:defRPr/>
            </a:lvl5pPr>
            <a:lvl6pPr marL="1131570" lvl="5" indent="-141446" algn="l">
              <a:spcBef>
                <a:spcPts val="1031"/>
              </a:spcBef>
              <a:spcAft>
                <a:spcPts val="0"/>
              </a:spcAft>
              <a:buClr>
                <a:schemeClr val="dk1"/>
              </a:buClr>
              <a:buSzPts val="1800"/>
              <a:buChar char="•"/>
              <a:defRPr/>
            </a:lvl6pPr>
            <a:lvl7pPr marL="1320165" lvl="6" indent="-141446" algn="l">
              <a:spcBef>
                <a:spcPts val="149"/>
              </a:spcBef>
              <a:spcAft>
                <a:spcPts val="0"/>
              </a:spcAft>
              <a:buClr>
                <a:schemeClr val="dk1"/>
              </a:buClr>
              <a:buSzPts val="1800"/>
              <a:buChar char="•"/>
              <a:defRPr/>
            </a:lvl7pPr>
            <a:lvl8pPr marL="1508760" lvl="7" indent="-141446" algn="l">
              <a:spcBef>
                <a:spcPts val="149"/>
              </a:spcBef>
              <a:spcAft>
                <a:spcPts val="0"/>
              </a:spcAft>
              <a:buClr>
                <a:schemeClr val="dk1"/>
              </a:buClr>
              <a:buSzPts val="1800"/>
              <a:buChar char="•"/>
              <a:defRPr/>
            </a:lvl8pPr>
            <a:lvl9pPr marL="1697355" lvl="8" indent="-141446" algn="l">
              <a:spcBef>
                <a:spcPts val="149"/>
              </a:spcBef>
              <a:spcAft>
                <a:spcPts val="0"/>
              </a:spcAft>
              <a:buClr>
                <a:schemeClr val="dk1"/>
              </a:buClr>
              <a:buSzPts val="1800"/>
              <a:buChar char="•"/>
              <a:defRPr/>
            </a:lvl9pPr>
          </a:lstStyle>
          <a:p>
            <a:endParaRPr/>
          </a:p>
        </p:txBody>
      </p:sp>
      <p:sp>
        <p:nvSpPr>
          <p:cNvPr id="76" name="Google Shape;76;p14"/>
          <p:cNvSpPr txBox="1">
            <a:spLocks noGrp="1"/>
          </p:cNvSpPr>
          <p:nvPr>
            <p:ph type="body" idx="3"/>
          </p:nvPr>
        </p:nvSpPr>
        <p:spPr>
          <a:xfrm>
            <a:off x="7736859" y="4413744"/>
            <a:ext cx="1989992" cy="2811983"/>
          </a:xfrm>
          <a:prstGeom prst="rect">
            <a:avLst/>
          </a:prstGeom>
          <a:noFill/>
          <a:ln>
            <a:noFill/>
          </a:ln>
        </p:spPr>
        <p:txBody>
          <a:bodyPr spcFirstLastPara="1" wrap="square" lIns="0" tIns="0" rIns="0" bIns="0" anchor="t" anchorCtr="0">
            <a:noAutofit/>
          </a:bodyPr>
          <a:lstStyle>
            <a:lvl1pPr marL="188595" lvl="0" indent="-94298" algn="l">
              <a:lnSpc>
                <a:spcPct val="172000"/>
              </a:lnSpc>
              <a:spcBef>
                <a:spcPts val="0"/>
              </a:spcBef>
              <a:spcAft>
                <a:spcPts val="0"/>
              </a:spcAft>
              <a:buSzPts val="3000"/>
              <a:buNone/>
              <a:defRPr sz="1031" b="0" i="0">
                <a:latin typeface="Libre Franklin"/>
                <a:ea typeface="Libre Franklin"/>
                <a:cs typeface="Libre Franklin"/>
                <a:sym typeface="Libre Franklin"/>
              </a:defRPr>
            </a:lvl1pPr>
            <a:lvl2pPr marL="377190" lvl="1" indent="-150876" algn="l">
              <a:lnSpc>
                <a:spcPct val="294444"/>
              </a:lnSpc>
              <a:spcBef>
                <a:spcPts val="1031"/>
              </a:spcBef>
              <a:spcAft>
                <a:spcPts val="0"/>
              </a:spcAft>
              <a:buSzPts val="2160"/>
              <a:buChar char="▪"/>
              <a:defRPr/>
            </a:lvl2pPr>
            <a:lvl3pPr marL="565785" lvl="2" indent="-150876" algn="l">
              <a:lnSpc>
                <a:spcPct val="294444"/>
              </a:lnSpc>
              <a:spcBef>
                <a:spcPts val="1031"/>
              </a:spcBef>
              <a:spcAft>
                <a:spcPts val="0"/>
              </a:spcAft>
              <a:buSzPts val="2160"/>
              <a:buChar char="▪"/>
              <a:defRPr/>
            </a:lvl3pPr>
            <a:lvl4pPr marL="754380" lvl="3" indent="-150876" algn="l">
              <a:lnSpc>
                <a:spcPct val="294444"/>
              </a:lnSpc>
              <a:spcBef>
                <a:spcPts val="1031"/>
              </a:spcBef>
              <a:spcAft>
                <a:spcPts val="0"/>
              </a:spcAft>
              <a:buSzPts val="2160"/>
              <a:buChar char="▪"/>
              <a:defRPr/>
            </a:lvl4pPr>
            <a:lvl5pPr marL="942975" lvl="4" indent="-150876" algn="l">
              <a:lnSpc>
                <a:spcPct val="294444"/>
              </a:lnSpc>
              <a:spcBef>
                <a:spcPts val="1031"/>
              </a:spcBef>
              <a:spcAft>
                <a:spcPts val="0"/>
              </a:spcAft>
              <a:buSzPts val="2160"/>
              <a:buChar char="▪"/>
              <a:defRPr/>
            </a:lvl5pPr>
            <a:lvl6pPr marL="1131570" lvl="5" indent="-141446" algn="l">
              <a:spcBef>
                <a:spcPts val="1031"/>
              </a:spcBef>
              <a:spcAft>
                <a:spcPts val="0"/>
              </a:spcAft>
              <a:buClr>
                <a:schemeClr val="dk1"/>
              </a:buClr>
              <a:buSzPts val="1800"/>
              <a:buChar char="•"/>
              <a:defRPr/>
            </a:lvl6pPr>
            <a:lvl7pPr marL="1320165" lvl="6" indent="-141446" algn="l">
              <a:spcBef>
                <a:spcPts val="149"/>
              </a:spcBef>
              <a:spcAft>
                <a:spcPts val="0"/>
              </a:spcAft>
              <a:buClr>
                <a:schemeClr val="dk1"/>
              </a:buClr>
              <a:buSzPts val="1800"/>
              <a:buChar char="•"/>
              <a:defRPr/>
            </a:lvl7pPr>
            <a:lvl8pPr marL="1508760" lvl="7" indent="-141446" algn="l">
              <a:spcBef>
                <a:spcPts val="149"/>
              </a:spcBef>
              <a:spcAft>
                <a:spcPts val="0"/>
              </a:spcAft>
              <a:buClr>
                <a:schemeClr val="dk1"/>
              </a:buClr>
              <a:buSzPts val="1800"/>
              <a:buChar char="•"/>
              <a:defRPr/>
            </a:lvl8pPr>
            <a:lvl9pPr marL="1697355" lvl="8" indent="-141446" algn="l">
              <a:spcBef>
                <a:spcPts val="149"/>
              </a:spcBef>
              <a:spcAft>
                <a:spcPts val="0"/>
              </a:spcAft>
              <a:buClr>
                <a:schemeClr val="dk1"/>
              </a:buClr>
              <a:buSzPts val="1800"/>
              <a:buChar char="•"/>
              <a:defRPr/>
            </a:lvl9pPr>
          </a:lstStyle>
          <a:p>
            <a:endParaRPr/>
          </a:p>
        </p:txBody>
      </p:sp>
      <p:sp>
        <p:nvSpPr>
          <p:cNvPr id="77" name="Google Shape;77;p14"/>
          <p:cNvSpPr txBox="1">
            <a:spLocks noGrp="1"/>
          </p:cNvSpPr>
          <p:nvPr>
            <p:ph type="body" idx="4"/>
          </p:nvPr>
        </p:nvSpPr>
        <p:spPr>
          <a:xfrm>
            <a:off x="4999498" y="537109"/>
            <a:ext cx="1989992" cy="2811983"/>
          </a:xfrm>
          <a:prstGeom prst="rect">
            <a:avLst/>
          </a:prstGeom>
          <a:noFill/>
          <a:ln>
            <a:noFill/>
          </a:ln>
        </p:spPr>
        <p:txBody>
          <a:bodyPr spcFirstLastPara="1" wrap="square" lIns="0" tIns="0" rIns="0" bIns="0" anchor="t" anchorCtr="0">
            <a:noAutofit/>
          </a:bodyPr>
          <a:lstStyle>
            <a:lvl1pPr marL="188595" lvl="0" indent="-94298" algn="l">
              <a:lnSpc>
                <a:spcPct val="172000"/>
              </a:lnSpc>
              <a:spcBef>
                <a:spcPts val="0"/>
              </a:spcBef>
              <a:spcAft>
                <a:spcPts val="0"/>
              </a:spcAft>
              <a:buSzPts val="3000"/>
              <a:buNone/>
              <a:defRPr sz="1031" b="0" i="0">
                <a:solidFill>
                  <a:schemeClr val="lt1"/>
                </a:solidFill>
                <a:latin typeface="Libre Franklin"/>
                <a:ea typeface="Libre Franklin"/>
                <a:cs typeface="Libre Franklin"/>
                <a:sym typeface="Libre Franklin"/>
              </a:defRPr>
            </a:lvl1pPr>
            <a:lvl2pPr marL="377190" lvl="1" indent="-150876" algn="l">
              <a:lnSpc>
                <a:spcPct val="294444"/>
              </a:lnSpc>
              <a:spcBef>
                <a:spcPts val="1031"/>
              </a:spcBef>
              <a:spcAft>
                <a:spcPts val="0"/>
              </a:spcAft>
              <a:buSzPts val="2160"/>
              <a:buChar char="▪"/>
              <a:defRPr/>
            </a:lvl2pPr>
            <a:lvl3pPr marL="565785" lvl="2" indent="-150876" algn="l">
              <a:lnSpc>
                <a:spcPct val="294444"/>
              </a:lnSpc>
              <a:spcBef>
                <a:spcPts val="1031"/>
              </a:spcBef>
              <a:spcAft>
                <a:spcPts val="0"/>
              </a:spcAft>
              <a:buSzPts val="2160"/>
              <a:buChar char="▪"/>
              <a:defRPr/>
            </a:lvl3pPr>
            <a:lvl4pPr marL="754380" lvl="3" indent="-150876" algn="l">
              <a:lnSpc>
                <a:spcPct val="294444"/>
              </a:lnSpc>
              <a:spcBef>
                <a:spcPts val="1031"/>
              </a:spcBef>
              <a:spcAft>
                <a:spcPts val="0"/>
              </a:spcAft>
              <a:buSzPts val="2160"/>
              <a:buChar char="▪"/>
              <a:defRPr/>
            </a:lvl4pPr>
            <a:lvl5pPr marL="942975" lvl="4" indent="-150876" algn="l">
              <a:lnSpc>
                <a:spcPct val="294444"/>
              </a:lnSpc>
              <a:spcBef>
                <a:spcPts val="1031"/>
              </a:spcBef>
              <a:spcAft>
                <a:spcPts val="0"/>
              </a:spcAft>
              <a:buSzPts val="2160"/>
              <a:buChar char="▪"/>
              <a:defRPr/>
            </a:lvl5pPr>
            <a:lvl6pPr marL="1131570" lvl="5" indent="-141446" algn="l">
              <a:spcBef>
                <a:spcPts val="1031"/>
              </a:spcBef>
              <a:spcAft>
                <a:spcPts val="0"/>
              </a:spcAft>
              <a:buClr>
                <a:schemeClr val="dk1"/>
              </a:buClr>
              <a:buSzPts val="1800"/>
              <a:buChar char="•"/>
              <a:defRPr/>
            </a:lvl6pPr>
            <a:lvl7pPr marL="1320165" lvl="6" indent="-141446" algn="l">
              <a:spcBef>
                <a:spcPts val="149"/>
              </a:spcBef>
              <a:spcAft>
                <a:spcPts val="0"/>
              </a:spcAft>
              <a:buClr>
                <a:schemeClr val="dk1"/>
              </a:buClr>
              <a:buSzPts val="1800"/>
              <a:buChar char="•"/>
              <a:defRPr/>
            </a:lvl7pPr>
            <a:lvl8pPr marL="1508760" lvl="7" indent="-141446" algn="l">
              <a:spcBef>
                <a:spcPts val="149"/>
              </a:spcBef>
              <a:spcAft>
                <a:spcPts val="0"/>
              </a:spcAft>
              <a:buClr>
                <a:schemeClr val="dk1"/>
              </a:buClr>
              <a:buSzPts val="1800"/>
              <a:buChar char="•"/>
              <a:defRPr/>
            </a:lvl8pPr>
            <a:lvl9pPr marL="1697355" lvl="8" indent="-141446" algn="l">
              <a:spcBef>
                <a:spcPts val="149"/>
              </a:spcBef>
              <a:spcAft>
                <a:spcPts val="0"/>
              </a:spcAft>
              <a:buClr>
                <a:schemeClr val="dk1"/>
              </a:buClr>
              <a:buSzPts val="1800"/>
              <a:buChar char="•"/>
              <a:defRPr/>
            </a:lvl9pPr>
          </a:lstStyle>
          <a:p>
            <a:endParaRPr/>
          </a:p>
        </p:txBody>
      </p:sp>
      <p:sp>
        <p:nvSpPr>
          <p:cNvPr id="78" name="Google Shape;78;p14"/>
          <p:cNvSpPr txBox="1">
            <a:spLocks noGrp="1"/>
          </p:cNvSpPr>
          <p:nvPr>
            <p:ph type="body" idx="5"/>
          </p:nvPr>
        </p:nvSpPr>
        <p:spPr>
          <a:xfrm>
            <a:off x="7736859" y="537109"/>
            <a:ext cx="1989992" cy="2811983"/>
          </a:xfrm>
          <a:prstGeom prst="rect">
            <a:avLst/>
          </a:prstGeom>
          <a:noFill/>
          <a:ln>
            <a:noFill/>
          </a:ln>
        </p:spPr>
        <p:txBody>
          <a:bodyPr spcFirstLastPara="1" wrap="square" lIns="0" tIns="0" rIns="0" bIns="0" anchor="t" anchorCtr="0">
            <a:noAutofit/>
          </a:bodyPr>
          <a:lstStyle>
            <a:lvl1pPr marL="188595" lvl="0" indent="-94298" algn="l">
              <a:lnSpc>
                <a:spcPct val="172000"/>
              </a:lnSpc>
              <a:spcBef>
                <a:spcPts val="0"/>
              </a:spcBef>
              <a:spcAft>
                <a:spcPts val="0"/>
              </a:spcAft>
              <a:buSzPts val="3000"/>
              <a:buNone/>
              <a:defRPr sz="1031" b="0" i="0">
                <a:solidFill>
                  <a:schemeClr val="lt1"/>
                </a:solidFill>
                <a:latin typeface="Libre Franklin"/>
                <a:ea typeface="Libre Franklin"/>
                <a:cs typeface="Libre Franklin"/>
                <a:sym typeface="Libre Franklin"/>
              </a:defRPr>
            </a:lvl1pPr>
            <a:lvl2pPr marL="377190" lvl="1" indent="-150876" algn="l">
              <a:lnSpc>
                <a:spcPct val="294444"/>
              </a:lnSpc>
              <a:spcBef>
                <a:spcPts val="1031"/>
              </a:spcBef>
              <a:spcAft>
                <a:spcPts val="0"/>
              </a:spcAft>
              <a:buSzPts val="2160"/>
              <a:buChar char="▪"/>
              <a:defRPr/>
            </a:lvl2pPr>
            <a:lvl3pPr marL="565785" lvl="2" indent="-150876" algn="l">
              <a:lnSpc>
                <a:spcPct val="294444"/>
              </a:lnSpc>
              <a:spcBef>
                <a:spcPts val="1031"/>
              </a:spcBef>
              <a:spcAft>
                <a:spcPts val="0"/>
              </a:spcAft>
              <a:buSzPts val="2160"/>
              <a:buChar char="▪"/>
              <a:defRPr/>
            </a:lvl3pPr>
            <a:lvl4pPr marL="754380" lvl="3" indent="-150876" algn="l">
              <a:lnSpc>
                <a:spcPct val="294444"/>
              </a:lnSpc>
              <a:spcBef>
                <a:spcPts val="1031"/>
              </a:spcBef>
              <a:spcAft>
                <a:spcPts val="0"/>
              </a:spcAft>
              <a:buSzPts val="2160"/>
              <a:buChar char="▪"/>
              <a:defRPr/>
            </a:lvl4pPr>
            <a:lvl5pPr marL="942975" lvl="4" indent="-150876" algn="l">
              <a:lnSpc>
                <a:spcPct val="294444"/>
              </a:lnSpc>
              <a:spcBef>
                <a:spcPts val="1031"/>
              </a:spcBef>
              <a:spcAft>
                <a:spcPts val="0"/>
              </a:spcAft>
              <a:buSzPts val="2160"/>
              <a:buChar char="▪"/>
              <a:defRPr/>
            </a:lvl5pPr>
            <a:lvl6pPr marL="1131570" lvl="5" indent="-141446" algn="l">
              <a:spcBef>
                <a:spcPts val="1031"/>
              </a:spcBef>
              <a:spcAft>
                <a:spcPts val="0"/>
              </a:spcAft>
              <a:buClr>
                <a:schemeClr val="dk1"/>
              </a:buClr>
              <a:buSzPts val="1800"/>
              <a:buChar char="•"/>
              <a:defRPr/>
            </a:lvl6pPr>
            <a:lvl7pPr marL="1320165" lvl="6" indent="-141446" algn="l">
              <a:spcBef>
                <a:spcPts val="149"/>
              </a:spcBef>
              <a:spcAft>
                <a:spcPts val="0"/>
              </a:spcAft>
              <a:buClr>
                <a:schemeClr val="dk1"/>
              </a:buClr>
              <a:buSzPts val="1800"/>
              <a:buChar char="•"/>
              <a:defRPr/>
            </a:lvl7pPr>
            <a:lvl8pPr marL="1508760" lvl="7" indent="-141446" algn="l">
              <a:spcBef>
                <a:spcPts val="149"/>
              </a:spcBef>
              <a:spcAft>
                <a:spcPts val="0"/>
              </a:spcAft>
              <a:buClr>
                <a:schemeClr val="dk1"/>
              </a:buClr>
              <a:buSzPts val="1800"/>
              <a:buChar char="•"/>
              <a:defRPr/>
            </a:lvl8pPr>
            <a:lvl9pPr marL="1697355" lvl="8" indent="-141446" algn="l">
              <a:spcBef>
                <a:spcPts val="149"/>
              </a:spcBef>
              <a:spcAft>
                <a:spcPts val="0"/>
              </a:spcAft>
              <a:buClr>
                <a:schemeClr val="dk1"/>
              </a:buClr>
              <a:buSzPts val="1800"/>
              <a:buChar char="•"/>
              <a:defRPr/>
            </a:lvl9pPr>
          </a:lstStyle>
          <a:p>
            <a:endParaRPr/>
          </a:p>
        </p:txBody>
      </p:sp>
      <p:sp>
        <p:nvSpPr>
          <p:cNvPr id="79" name="Google Shape;79;p14"/>
          <p:cNvSpPr txBox="1">
            <a:spLocks noGrp="1"/>
          </p:cNvSpPr>
          <p:nvPr>
            <p:ph type="body" idx="6"/>
          </p:nvPr>
        </p:nvSpPr>
        <p:spPr>
          <a:xfrm>
            <a:off x="533102" y="5994582"/>
            <a:ext cx="2859844" cy="344377"/>
          </a:xfrm>
          <a:prstGeom prst="rect">
            <a:avLst/>
          </a:prstGeom>
          <a:noFill/>
          <a:ln>
            <a:noFill/>
          </a:ln>
        </p:spPr>
        <p:txBody>
          <a:bodyPr spcFirstLastPara="1" wrap="square" lIns="0" tIns="0" rIns="0" bIns="0" anchor="t" anchorCtr="0">
            <a:noAutofit/>
          </a:bodyPr>
          <a:lstStyle>
            <a:lvl1pPr marL="188595" lvl="0" indent="-198025" algn="l">
              <a:lnSpc>
                <a:spcPct val="160606"/>
              </a:lnSpc>
              <a:spcBef>
                <a:spcPts val="0"/>
              </a:spcBef>
              <a:spcAft>
                <a:spcPts val="0"/>
              </a:spcAft>
              <a:buSzPts val="3960"/>
              <a:buFont typeface="Libre Franklin"/>
              <a:buChar char="•"/>
              <a:defRPr/>
            </a:lvl1pPr>
            <a:lvl2pPr marL="377190" lvl="1" indent="-150876" algn="l">
              <a:lnSpc>
                <a:spcPct val="294444"/>
              </a:lnSpc>
              <a:spcBef>
                <a:spcPts val="1031"/>
              </a:spcBef>
              <a:spcAft>
                <a:spcPts val="0"/>
              </a:spcAft>
              <a:buSzPts val="2160"/>
              <a:buChar char="▪"/>
              <a:defRPr/>
            </a:lvl2pPr>
            <a:lvl3pPr marL="565785" lvl="2" indent="-150876" algn="l">
              <a:lnSpc>
                <a:spcPct val="294444"/>
              </a:lnSpc>
              <a:spcBef>
                <a:spcPts val="1031"/>
              </a:spcBef>
              <a:spcAft>
                <a:spcPts val="0"/>
              </a:spcAft>
              <a:buSzPts val="2160"/>
              <a:buChar char="▪"/>
              <a:defRPr/>
            </a:lvl3pPr>
            <a:lvl4pPr marL="754380" lvl="3" indent="-150876" algn="l">
              <a:lnSpc>
                <a:spcPct val="294444"/>
              </a:lnSpc>
              <a:spcBef>
                <a:spcPts val="1031"/>
              </a:spcBef>
              <a:spcAft>
                <a:spcPts val="0"/>
              </a:spcAft>
              <a:buSzPts val="2160"/>
              <a:buChar char="▪"/>
              <a:defRPr/>
            </a:lvl4pPr>
            <a:lvl5pPr marL="942975" lvl="4" indent="-150876" algn="l">
              <a:lnSpc>
                <a:spcPct val="294444"/>
              </a:lnSpc>
              <a:spcBef>
                <a:spcPts val="1031"/>
              </a:spcBef>
              <a:spcAft>
                <a:spcPts val="0"/>
              </a:spcAft>
              <a:buSzPts val="2160"/>
              <a:buChar char="▪"/>
              <a:defRPr/>
            </a:lvl5pPr>
            <a:lvl6pPr marL="1131570" lvl="5" indent="-141446" algn="l">
              <a:spcBef>
                <a:spcPts val="1031"/>
              </a:spcBef>
              <a:spcAft>
                <a:spcPts val="0"/>
              </a:spcAft>
              <a:buClr>
                <a:schemeClr val="dk1"/>
              </a:buClr>
              <a:buSzPts val="1800"/>
              <a:buChar char="•"/>
              <a:defRPr/>
            </a:lvl6pPr>
            <a:lvl7pPr marL="1320165" lvl="6" indent="-141446" algn="l">
              <a:spcBef>
                <a:spcPts val="149"/>
              </a:spcBef>
              <a:spcAft>
                <a:spcPts val="0"/>
              </a:spcAft>
              <a:buClr>
                <a:schemeClr val="dk1"/>
              </a:buClr>
              <a:buSzPts val="1800"/>
              <a:buChar char="•"/>
              <a:defRPr/>
            </a:lvl7pPr>
            <a:lvl8pPr marL="1508760" lvl="7" indent="-141446" algn="l">
              <a:spcBef>
                <a:spcPts val="149"/>
              </a:spcBef>
              <a:spcAft>
                <a:spcPts val="0"/>
              </a:spcAft>
              <a:buClr>
                <a:schemeClr val="dk1"/>
              </a:buClr>
              <a:buSzPts val="1800"/>
              <a:buChar char="•"/>
              <a:defRPr/>
            </a:lvl8pPr>
            <a:lvl9pPr marL="1697355" lvl="8" indent="-141446" algn="l">
              <a:spcBef>
                <a:spcPts val="149"/>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527906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Text Grid Two">
  <p:cSld name="Text Grid Two">
    <p:spTree>
      <p:nvGrpSpPr>
        <p:cNvPr id="1" name="Shape 80"/>
        <p:cNvGrpSpPr/>
        <p:nvPr/>
      </p:nvGrpSpPr>
      <p:grpSpPr>
        <a:xfrm>
          <a:off x="0" y="0"/>
          <a:ext cx="0" cy="0"/>
          <a:chOff x="0" y="0"/>
          <a:chExt cx="0" cy="0"/>
        </a:xfrm>
      </p:grpSpPr>
      <p:sp>
        <p:nvSpPr>
          <p:cNvPr id="81" name="Google Shape;81;p15"/>
          <p:cNvSpPr txBox="1">
            <a:spLocks noGrp="1"/>
          </p:cNvSpPr>
          <p:nvPr>
            <p:ph type="body" idx="1"/>
          </p:nvPr>
        </p:nvSpPr>
        <p:spPr>
          <a:xfrm>
            <a:off x="585387" y="3964473"/>
            <a:ext cx="2585589" cy="2981714"/>
          </a:xfrm>
          <a:prstGeom prst="rect">
            <a:avLst/>
          </a:prstGeom>
          <a:noFill/>
          <a:ln>
            <a:noFill/>
          </a:ln>
        </p:spPr>
        <p:txBody>
          <a:bodyPr spcFirstLastPara="1" wrap="square" lIns="0" tIns="0" rIns="0" bIns="0" anchor="t" anchorCtr="0">
            <a:noAutofit/>
          </a:bodyPr>
          <a:lstStyle>
            <a:lvl1pPr marL="188595" lvl="0" indent="-163449" algn="l">
              <a:lnSpc>
                <a:spcPct val="240909"/>
              </a:lnSpc>
              <a:spcBef>
                <a:spcPts val="0"/>
              </a:spcBef>
              <a:spcAft>
                <a:spcPts val="0"/>
              </a:spcAft>
              <a:buSzPts val="2640"/>
              <a:buChar char="▪"/>
              <a:defRPr sz="907" b="0" i="0">
                <a:solidFill>
                  <a:schemeClr val="dk2"/>
                </a:solidFill>
                <a:latin typeface="Archivo"/>
                <a:ea typeface="Archivo"/>
                <a:cs typeface="Archivo"/>
                <a:sym typeface="Archivo"/>
              </a:defRPr>
            </a:lvl1pPr>
            <a:lvl2pPr marL="377190" lvl="1" indent="-150876" algn="l">
              <a:lnSpc>
                <a:spcPct val="294444"/>
              </a:lnSpc>
              <a:spcBef>
                <a:spcPts val="1031"/>
              </a:spcBef>
              <a:spcAft>
                <a:spcPts val="0"/>
              </a:spcAft>
              <a:buSzPts val="2160"/>
              <a:buChar char="▪"/>
              <a:defRPr/>
            </a:lvl2pPr>
            <a:lvl3pPr marL="565785" lvl="2" indent="-150876" algn="l">
              <a:lnSpc>
                <a:spcPct val="294444"/>
              </a:lnSpc>
              <a:spcBef>
                <a:spcPts val="1031"/>
              </a:spcBef>
              <a:spcAft>
                <a:spcPts val="0"/>
              </a:spcAft>
              <a:buSzPts val="2160"/>
              <a:buChar char="▪"/>
              <a:defRPr/>
            </a:lvl3pPr>
            <a:lvl4pPr marL="754380" lvl="3" indent="-150876" algn="l">
              <a:lnSpc>
                <a:spcPct val="294444"/>
              </a:lnSpc>
              <a:spcBef>
                <a:spcPts val="1031"/>
              </a:spcBef>
              <a:spcAft>
                <a:spcPts val="0"/>
              </a:spcAft>
              <a:buSzPts val="2160"/>
              <a:buChar char="▪"/>
              <a:defRPr/>
            </a:lvl4pPr>
            <a:lvl5pPr marL="942975" lvl="4" indent="-150876" algn="l">
              <a:lnSpc>
                <a:spcPct val="294444"/>
              </a:lnSpc>
              <a:spcBef>
                <a:spcPts val="1031"/>
              </a:spcBef>
              <a:spcAft>
                <a:spcPts val="0"/>
              </a:spcAft>
              <a:buSzPts val="2160"/>
              <a:buChar char="▪"/>
              <a:defRPr/>
            </a:lvl5pPr>
            <a:lvl6pPr marL="1131570" lvl="5" indent="-141446" algn="l">
              <a:spcBef>
                <a:spcPts val="1031"/>
              </a:spcBef>
              <a:spcAft>
                <a:spcPts val="0"/>
              </a:spcAft>
              <a:buClr>
                <a:schemeClr val="dk1"/>
              </a:buClr>
              <a:buSzPts val="1800"/>
              <a:buChar char="•"/>
              <a:defRPr/>
            </a:lvl6pPr>
            <a:lvl7pPr marL="1320165" lvl="6" indent="-141446" algn="l">
              <a:spcBef>
                <a:spcPts val="149"/>
              </a:spcBef>
              <a:spcAft>
                <a:spcPts val="0"/>
              </a:spcAft>
              <a:buClr>
                <a:schemeClr val="dk1"/>
              </a:buClr>
              <a:buSzPts val="1800"/>
              <a:buChar char="•"/>
              <a:defRPr/>
            </a:lvl7pPr>
            <a:lvl8pPr marL="1508760" lvl="7" indent="-141446" algn="l">
              <a:spcBef>
                <a:spcPts val="149"/>
              </a:spcBef>
              <a:spcAft>
                <a:spcPts val="0"/>
              </a:spcAft>
              <a:buClr>
                <a:schemeClr val="dk1"/>
              </a:buClr>
              <a:buSzPts val="1800"/>
              <a:buChar char="•"/>
              <a:defRPr/>
            </a:lvl8pPr>
            <a:lvl9pPr marL="1697355" lvl="8" indent="-141446" algn="l">
              <a:spcBef>
                <a:spcPts val="149"/>
              </a:spcBef>
              <a:spcAft>
                <a:spcPts val="0"/>
              </a:spcAft>
              <a:buClr>
                <a:schemeClr val="dk1"/>
              </a:buClr>
              <a:buSzPts val="1800"/>
              <a:buChar char="•"/>
              <a:defRPr/>
            </a:lvl9pPr>
          </a:lstStyle>
          <a:p>
            <a:endParaRPr/>
          </a:p>
        </p:txBody>
      </p:sp>
      <p:sp>
        <p:nvSpPr>
          <p:cNvPr id="82" name="Google Shape;82;p15"/>
          <p:cNvSpPr/>
          <p:nvPr/>
        </p:nvSpPr>
        <p:spPr>
          <a:xfrm rot="10800000" flipH="1">
            <a:off x="0" y="3886200"/>
            <a:ext cx="5029200" cy="3886200"/>
          </a:xfrm>
          <a:prstGeom prst="rect">
            <a:avLst/>
          </a:prstGeom>
          <a:solidFill>
            <a:schemeClr val="accent2"/>
          </a:solidFill>
          <a:ln>
            <a:noFill/>
          </a:ln>
        </p:spPr>
        <p:txBody>
          <a:bodyPr spcFirstLastPara="1" wrap="square" lIns="37710" tIns="18850" rIns="37710" bIns="18850" anchor="ctr" anchorCtr="0">
            <a:noAutofit/>
          </a:bodyPr>
          <a:lstStyle/>
          <a:p>
            <a:pPr marL="0" marR="0" lvl="0" indent="0" algn="ctr" rtl="0">
              <a:spcBef>
                <a:spcPts val="0"/>
              </a:spcBef>
              <a:spcAft>
                <a:spcPts val="0"/>
              </a:spcAft>
              <a:buNone/>
            </a:pPr>
            <a:endParaRPr sz="1980" b="0" i="0">
              <a:solidFill>
                <a:schemeClr val="lt1"/>
              </a:solidFill>
              <a:latin typeface="Archivo"/>
              <a:ea typeface="Archivo"/>
              <a:cs typeface="Archivo"/>
              <a:sym typeface="Archivo"/>
            </a:endParaRPr>
          </a:p>
        </p:txBody>
      </p:sp>
      <p:sp>
        <p:nvSpPr>
          <p:cNvPr id="83" name="Google Shape;83;p15"/>
          <p:cNvSpPr/>
          <p:nvPr/>
        </p:nvSpPr>
        <p:spPr>
          <a:xfrm rot="10800000" flipH="1">
            <a:off x="5029200" y="3886200"/>
            <a:ext cx="5029200" cy="3886200"/>
          </a:xfrm>
          <a:prstGeom prst="rect">
            <a:avLst/>
          </a:prstGeom>
          <a:solidFill>
            <a:schemeClr val="accent1"/>
          </a:solidFill>
          <a:ln>
            <a:noFill/>
          </a:ln>
        </p:spPr>
        <p:txBody>
          <a:bodyPr spcFirstLastPara="1" wrap="square" lIns="37710" tIns="18850" rIns="37710" bIns="18850" anchor="ctr" anchorCtr="0">
            <a:noAutofit/>
          </a:bodyPr>
          <a:lstStyle/>
          <a:p>
            <a:pPr marL="0" marR="0" lvl="0" indent="0" algn="ctr" rtl="0">
              <a:spcBef>
                <a:spcPts val="0"/>
              </a:spcBef>
              <a:spcAft>
                <a:spcPts val="0"/>
              </a:spcAft>
              <a:buNone/>
            </a:pPr>
            <a:endParaRPr sz="1980" b="0" i="0">
              <a:solidFill>
                <a:schemeClr val="lt1"/>
              </a:solidFill>
              <a:latin typeface="Archivo"/>
              <a:ea typeface="Archivo"/>
              <a:cs typeface="Archivo"/>
              <a:sym typeface="Archivo"/>
            </a:endParaRPr>
          </a:p>
        </p:txBody>
      </p:sp>
      <p:sp>
        <p:nvSpPr>
          <p:cNvPr id="84" name="Google Shape;84;p15"/>
          <p:cNvSpPr/>
          <p:nvPr/>
        </p:nvSpPr>
        <p:spPr>
          <a:xfrm rot="10800000" flipH="1">
            <a:off x="5029200" y="0"/>
            <a:ext cx="5029200" cy="3886200"/>
          </a:xfrm>
          <a:prstGeom prst="rect">
            <a:avLst/>
          </a:prstGeom>
          <a:solidFill>
            <a:schemeClr val="accent3"/>
          </a:solidFill>
          <a:ln>
            <a:noFill/>
          </a:ln>
        </p:spPr>
        <p:txBody>
          <a:bodyPr spcFirstLastPara="1" wrap="square" lIns="37710" tIns="18850" rIns="37710" bIns="18850" anchor="ctr" anchorCtr="0">
            <a:noAutofit/>
          </a:bodyPr>
          <a:lstStyle/>
          <a:p>
            <a:pPr marL="0" marR="0" lvl="0" indent="0" algn="ctr" rtl="0">
              <a:spcBef>
                <a:spcPts val="0"/>
              </a:spcBef>
              <a:spcAft>
                <a:spcPts val="0"/>
              </a:spcAft>
              <a:buNone/>
            </a:pPr>
            <a:endParaRPr sz="1980" b="0" i="0">
              <a:solidFill>
                <a:schemeClr val="lt1"/>
              </a:solidFill>
              <a:latin typeface="Archivo"/>
              <a:ea typeface="Archivo"/>
              <a:cs typeface="Archivo"/>
              <a:sym typeface="Archivo"/>
            </a:endParaRPr>
          </a:p>
        </p:txBody>
      </p:sp>
      <p:sp>
        <p:nvSpPr>
          <p:cNvPr id="85" name="Google Shape;85;p15"/>
          <p:cNvSpPr txBox="1">
            <a:spLocks noGrp="1"/>
          </p:cNvSpPr>
          <p:nvPr>
            <p:ph type="body" idx="2"/>
          </p:nvPr>
        </p:nvSpPr>
        <p:spPr>
          <a:xfrm>
            <a:off x="585386" y="4620597"/>
            <a:ext cx="3641877" cy="2310621"/>
          </a:xfrm>
          <a:prstGeom prst="rect">
            <a:avLst/>
          </a:prstGeom>
          <a:noFill/>
          <a:ln>
            <a:noFill/>
          </a:ln>
        </p:spPr>
        <p:txBody>
          <a:bodyPr spcFirstLastPara="1" wrap="square" lIns="0" tIns="0" rIns="0" bIns="0" anchor="t" anchorCtr="0">
            <a:noAutofit/>
          </a:bodyPr>
          <a:lstStyle>
            <a:lvl1pPr marL="188595" lvl="0" indent="-94298" algn="l">
              <a:lnSpc>
                <a:spcPct val="160606"/>
              </a:lnSpc>
              <a:spcBef>
                <a:spcPts val="0"/>
              </a:spcBef>
              <a:spcAft>
                <a:spcPts val="0"/>
              </a:spcAft>
              <a:buSzPts val="3960"/>
              <a:buNone/>
              <a:defRPr sz="1361" b="0" i="0">
                <a:solidFill>
                  <a:schemeClr val="lt1"/>
                </a:solidFill>
                <a:latin typeface="Libre Franklin"/>
                <a:ea typeface="Libre Franklin"/>
                <a:cs typeface="Libre Franklin"/>
                <a:sym typeface="Libre Franklin"/>
              </a:defRPr>
            </a:lvl1pPr>
            <a:lvl2pPr marL="377190" lvl="1" indent="-150876" algn="l">
              <a:lnSpc>
                <a:spcPct val="294444"/>
              </a:lnSpc>
              <a:spcBef>
                <a:spcPts val="1031"/>
              </a:spcBef>
              <a:spcAft>
                <a:spcPts val="0"/>
              </a:spcAft>
              <a:buSzPts val="2160"/>
              <a:buChar char="▪"/>
              <a:defRPr/>
            </a:lvl2pPr>
            <a:lvl3pPr marL="565785" lvl="2" indent="-150876" algn="l">
              <a:lnSpc>
                <a:spcPct val="294444"/>
              </a:lnSpc>
              <a:spcBef>
                <a:spcPts val="1031"/>
              </a:spcBef>
              <a:spcAft>
                <a:spcPts val="0"/>
              </a:spcAft>
              <a:buSzPts val="2160"/>
              <a:buChar char="▪"/>
              <a:defRPr/>
            </a:lvl3pPr>
            <a:lvl4pPr marL="754380" lvl="3" indent="-150876" algn="l">
              <a:lnSpc>
                <a:spcPct val="294444"/>
              </a:lnSpc>
              <a:spcBef>
                <a:spcPts val="1031"/>
              </a:spcBef>
              <a:spcAft>
                <a:spcPts val="0"/>
              </a:spcAft>
              <a:buSzPts val="2160"/>
              <a:buChar char="▪"/>
              <a:defRPr/>
            </a:lvl4pPr>
            <a:lvl5pPr marL="942975" lvl="4" indent="-150876" algn="l">
              <a:lnSpc>
                <a:spcPct val="294444"/>
              </a:lnSpc>
              <a:spcBef>
                <a:spcPts val="1031"/>
              </a:spcBef>
              <a:spcAft>
                <a:spcPts val="0"/>
              </a:spcAft>
              <a:buSzPts val="2160"/>
              <a:buChar char="▪"/>
              <a:defRPr/>
            </a:lvl5pPr>
            <a:lvl6pPr marL="1131570" lvl="5" indent="-141446" algn="l">
              <a:spcBef>
                <a:spcPts val="1031"/>
              </a:spcBef>
              <a:spcAft>
                <a:spcPts val="0"/>
              </a:spcAft>
              <a:buClr>
                <a:schemeClr val="dk1"/>
              </a:buClr>
              <a:buSzPts val="1800"/>
              <a:buChar char="•"/>
              <a:defRPr/>
            </a:lvl6pPr>
            <a:lvl7pPr marL="1320165" lvl="6" indent="-141446" algn="l">
              <a:spcBef>
                <a:spcPts val="149"/>
              </a:spcBef>
              <a:spcAft>
                <a:spcPts val="0"/>
              </a:spcAft>
              <a:buClr>
                <a:schemeClr val="dk1"/>
              </a:buClr>
              <a:buSzPts val="1800"/>
              <a:buChar char="•"/>
              <a:defRPr/>
            </a:lvl7pPr>
            <a:lvl8pPr marL="1508760" lvl="7" indent="-141446" algn="l">
              <a:spcBef>
                <a:spcPts val="149"/>
              </a:spcBef>
              <a:spcAft>
                <a:spcPts val="0"/>
              </a:spcAft>
              <a:buClr>
                <a:schemeClr val="dk1"/>
              </a:buClr>
              <a:buSzPts val="1800"/>
              <a:buChar char="•"/>
              <a:defRPr/>
            </a:lvl8pPr>
            <a:lvl9pPr marL="1697355" lvl="8" indent="-141446" algn="l">
              <a:spcBef>
                <a:spcPts val="149"/>
              </a:spcBef>
              <a:spcAft>
                <a:spcPts val="0"/>
              </a:spcAft>
              <a:buClr>
                <a:schemeClr val="dk1"/>
              </a:buClr>
              <a:buSzPts val="1800"/>
              <a:buChar char="•"/>
              <a:defRPr/>
            </a:lvl9pPr>
          </a:lstStyle>
          <a:p>
            <a:endParaRPr/>
          </a:p>
        </p:txBody>
      </p:sp>
      <p:sp>
        <p:nvSpPr>
          <p:cNvPr id="86" name="Google Shape;86;p15"/>
          <p:cNvSpPr txBox="1">
            <a:spLocks noGrp="1"/>
          </p:cNvSpPr>
          <p:nvPr>
            <p:ph type="body" idx="3"/>
          </p:nvPr>
        </p:nvSpPr>
        <p:spPr>
          <a:xfrm>
            <a:off x="5682630" y="4620597"/>
            <a:ext cx="3641877" cy="2310621"/>
          </a:xfrm>
          <a:prstGeom prst="rect">
            <a:avLst/>
          </a:prstGeom>
          <a:noFill/>
          <a:ln>
            <a:noFill/>
          </a:ln>
        </p:spPr>
        <p:txBody>
          <a:bodyPr spcFirstLastPara="1" wrap="square" lIns="0" tIns="0" rIns="0" bIns="0" anchor="t" anchorCtr="0">
            <a:noAutofit/>
          </a:bodyPr>
          <a:lstStyle>
            <a:lvl1pPr marL="188595" lvl="0" indent="-94298" algn="l">
              <a:lnSpc>
                <a:spcPct val="160606"/>
              </a:lnSpc>
              <a:spcBef>
                <a:spcPts val="0"/>
              </a:spcBef>
              <a:spcAft>
                <a:spcPts val="0"/>
              </a:spcAft>
              <a:buSzPts val="3960"/>
              <a:buNone/>
              <a:defRPr sz="1361" b="0" i="0">
                <a:solidFill>
                  <a:schemeClr val="lt1"/>
                </a:solidFill>
                <a:latin typeface="Libre Franklin"/>
                <a:ea typeface="Libre Franklin"/>
                <a:cs typeface="Libre Franklin"/>
                <a:sym typeface="Libre Franklin"/>
              </a:defRPr>
            </a:lvl1pPr>
            <a:lvl2pPr marL="377190" lvl="1" indent="-150876" algn="l">
              <a:lnSpc>
                <a:spcPct val="294444"/>
              </a:lnSpc>
              <a:spcBef>
                <a:spcPts val="1031"/>
              </a:spcBef>
              <a:spcAft>
                <a:spcPts val="0"/>
              </a:spcAft>
              <a:buSzPts val="2160"/>
              <a:buChar char="▪"/>
              <a:defRPr/>
            </a:lvl2pPr>
            <a:lvl3pPr marL="565785" lvl="2" indent="-150876" algn="l">
              <a:lnSpc>
                <a:spcPct val="294444"/>
              </a:lnSpc>
              <a:spcBef>
                <a:spcPts val="1031"/>
              </a:spcBef>
              <a:spcAft>
                <a:spcPts val="0"/>
              </a:spcAft>
              <a:buSzPts val="2160"/>
              <a:buChar char="▪"/>
              <a:defRPr/>
            </a:lvl3pPr>
            <a:lvl4pPr marL="754380" lvl="3" indent="-150876" algn="l">
              <a:lnSpc>
                <a:spcPct val="294444"/>
              </a:lnSpc>
              <a:spcBef>
                <a:spcPts val="1031"/>
              </a:spcBef>
              <a:spcAft>
                <a:spcPts val="0"/>
              </a:spcAft>
              <a:buSzPts val="2160"/>
              <a:buChar char="▪"/>
              <a:defRPr/>
            </a:lvl4pPr>
            <a:lvl5pPr marL="942975" lvl="4" indent="-150876" algn="l">
              <a:lnSpc>
                <a:spcPct val="294444"/>
              </a:lnSpc>
              <a:spcBef>
                <a:spcPts val="1031"/>
              </a:spcBef>
              <a:spcAft>
                <a:spcPts val="0"/>
              </a:spcAft>
              <a:buSzPts val="2160"/>
              <a:buChar char="▪"/>
              <a:defRPr/>
            </a:lvl5pPr>
            <a:lvl6pPr marL="1131570" lvl="5" indent="-141446" algn="l">
              <a:spcBef>
                <a:spcPts val="1031"/>
              </a:spcBef>
              <a:spcAft>
                <a:spcPts val="0"/>
              </a:spcAft>
              <a:buClr>
                <a:schemeClr val="dk1"/>
              </a:buClr>
              <a:buSzPts val="1800"/>
              <a:buChar char="•"/>
              <a:defRPr/>
            </a:lvl6pPr>
            <a:lvl7pPr marL="1320165" lvl="6" indent="-141446" algn="l">
              <a:spcBef>
                <a:spcPts val="149"/>
              </a:spcBef>
              <a:spcAft>
                <a:spcPts val="0"/>
              </a:spcAft>
              <a:buClr>
                <a:schemeClr val="dk1"/>
              </a:buClr>
              <a:buSzPts val="1800"/>
              <a:buChar char="•"/>
              <a:defRPr/>
            </a:lvl7pPr>
            <a:lvl8pPr marL="1508760" lvl="7" indent="-141446" algn="l">
              <a:spcBef>
                <a:spcPts val="149"/>
              </a:spcBef>
              <a:spcAft>
                <a:spcPts val="0"/>
              </a:spcAft>
              <a:buClr>
                <a:schemeClr val="dk1"/>
              </a:buClr>
              <a:buSzPts val="1800"/>
              <a:buChar char="•"/>
              <a:defRPr/>
            </a:lvl8pPr>
            <a:lvl9pPr marL="1697355" lvl="8" indent="-141446" algn="l">
              <a:spcBef>
                <a:spcPts val="149"/>
              </a:spcBef>
              <a:spcAft>
                <a:spcPts val="0"/>
              </a:spcAft>
              <a:buClr>
                <a:schemeClr val="dk1"/>
              </a:buClr>
              <a:buSzPts val="1800"/>
              <a:buChar char="•"/>
              <a:defRPr/>
            </a:lvl9pPr>
          </a:lstStyle>
          <a:p>
            <a:endParaRPr/>
          </a:p>
        </p:txBody>
      </p:sp>
      <p:sp>
        <p:nvSpPr>
          <p:cNvPr id="87" name="Google Shape;87;p15"/>
          <p:cNvSpPr txBox="1">
            <a:spLocks noGrp="1"/>
          </p:cNvSpPr>
          <p:nvPr>
            <p:ph type="body" idx="4"/>
          </p:nvPr>
        </p:nvSpPr>
        <p:spPr>
          <a:xfrm>
            <a:off x="5682630" y="785415"/>
            <a:ext cx="3641877" cy="2310621"/>
          </a:xfrm>
          <a:prstGeom prst="rect">
            <a:avLst/>
          </a:prstGeom>
          <a:noFill/>
          <a:ln>
            <a:noFill/>
          </a:ln>
        </p:spPr>
        <p:txBody>
          <a:bodyPr spcFirstLastPara="1" wrap="square" lIns="0" tIns="0" rIns="0" bIns="0" anchor="t" anchorCtr="0">
            <a:noAutofit/>
          </a:bodyPr>
          <a:lstStyle>
            <a:lvl1pPr marL="188595" lvl="0" indent="-94298" algn="l">
              <a:lnSpc>
                <a:spcPct val="160606"/>
              </a:lnSpc>
              <a:spcBef>
                <a:spcPts val="0"/>
              </a:spcBef>
              <a:spcAft>
                <a:spcPts val="0"/>
              </a:spcAft>
              <a:buSzPts val="3960"/>
              <a:buNone/>
              <a:defRPr sz="1361" b="0" i="0">
                <a:solidFill>
                  <a:schemeClr val="dk1"/>
                </a:solidFill>
                <a:latin typeface="Libre Franklin"/>
                <a:ea typeface="Libre Franklin"/>
                <a:cs typeface="Libre Franklin"/>
                <a:sym typeface="Libre Franklin"/>
              </a:defRPr>
            </a:lvl1pPr>
            <a:lvl2pPr marL="377190" lvl="1" indent="-150876" algn="l">
              <a:lnSpc>
                <a:spcPct val="294444"/>
              </a:lnSpc>
              <a:spcBef>
                <a:spcPts val="1031"/>
              </a:spcBef>
              <a:spcAft>
                <a:spcPts val="0"/>
              </a:spcAft>
              <a:buSzPts val="2160"/>
              <a:buChar char="▪"/>
              <a:defRPr/>
            </a:lvl2pPr>
            <a:lvl3pPr marL="565785" lvl="2" indent="-150876" algn="l">
              <a:lnSpc>
                <a:spcPct val="294444"/>
              </a:lnSpc>
              <a:spcBef>
                <a:spcPts val="1031"/>
              </a:spcBef>
              <a:spcAft>
                <a:spcPts val="0"/>
              </a:spcAft>
              <a:buSzPts val="2160"/>
              <a:buChar char="▪"/>
              <a:defRPr/>
            </a:lvl3pPr>
            <a:lvl4pPr marL="754380" lvl="3" indent="-150876" algn="l">
              <a:lnSpc>
                <a:spcPct val="294444"/>
              </a:lnSpc>
              <a:spcBef>
                <a:spcPts val="1031"/>
              </a:spcBef>
              <a:spcAft>
                <a:spcPts val="0"/>
              </a:spcAft>
              <a:buSzPts val="2160"/>
              <a:buChar char="▪"/>
              <a:defRPr/>
            </a:lvl4pPr>
            <a:lvl5pPr marL="942975" lvl="4" indent="-150876" algn="l">
              <a:lnSpc>
                <a:spcPct val="294444"/>
              </a:lnSpc>
              <a:spcBef>
                <a:spcPts val="1031"/>
              </a:spcBef>
              <a:spcAft>
                <a:spcPts val="0"/>
              </a:spcAft>
              <a:buSzPts val="2160"/>
              <a:buChar char="▪"/>
              <a:defRPr/>
            </a:lvl5pPr>
            <a:lvl6pPr marL="1131570" lvl="5" indent="-141446" algn="l">
              <a:spcBef>
                <a:spcPts val="1031"/>
              </a:spcBef>
              <a:spcAft>
                <a:spcPts val="0"/>
              </a:spcAft>
              <a:buClr>
                <a:schemeClr val="dk1"/>
              </a:buClr>
              <a:buSzPts val="1800"/>
              <a:buChar char="•"/>
              <a:defRPr/>
            </a:lvl6pPr>
            <a:lvl7pPr marL="1320165" lvl="6" indent="-141446" algn="l">
              <a:spcBef>
                <a:spcPts val="149"/>
              </a:spcBef>
              <a:spcAft>
                <a:spcPts val="0"/>
              </a:spcAft>
              <a:buClr>
                <a:schemeClr val="dk1"/>
              </a:buClr>
              <a:buSzPts val="1800"/>
              <a:buChar char="•"/>
              <a:defRPr/>
            </a:lvl7pPr>
            <a:lvl8pPr marL="1508760" lvl="7" indent="-141446" algn="l">
              <a:spcBef>
                <a:spcPts val="149"/>
              </a:spcBef>
              <a:spcAft>
                <a:spcPts val="0"/>
              </a:spcAft>
              <a:buClr>
                <a:schemeClr val="dk1"/>
              </a:buClr>
              <a:buSzPts val="1800"/>
              <a:buChar char="•"/>
              <a:defRPr/>
            </a:lvl8pPr>
            <a:lvl9pPr marL="1697355" lvl="8" indent="-141446" algn="l">
              <a:spcBef>
                <a:spcPts val="149"/>
              </a:spcBef>
              <a:spcAft>
                <a:spcPts val="0"/>
              </a:spcAft>
              <a:buClr>
                <a:schemeClr val="dk1"/>
              </a:buClr>
              <a:buSzPts val="1800"/>
              <a:buChar char="•"/>
              <a:defRPr/>
            </a:lvl9pPr>
          </a:lstStyle>
          <a:p>
            <a:endParaRPr/>
          </a:p>
        </p:txBody>
      </p:sp>
      <p:sp>
        <p:nvSpPr>
          <p:cNvPr id="88" name="Google Shape;88;p15"/>
          <p:cNvSpPr txBox="1">
            <a:spLocks noGrp="1"/>
          </p:cNvSpPr>
          <p:nvPr>
            <p:ph type="title"/>
          </p:nvPr>
        </p:nvSpPr>
        <p:spPr>
          <a:xfrm>
            <a:off x="544294" y="1428667"/>
            <a:ext cx="4199084" cy="1380560"/>
          </a:xfrm>
          <a:prstGeom prst="rect">
            <a:avLst/>
          </a:prstGeom>
          <a:noFill/>
          <a:ln>
            <a:noFill/>
          </a:ln>
        </p:spPr>
        <p:txBody>
          <a:bodyPr spcFirstLastPara="1" wrap="square" lIns="0" tIns="0" rIns="0" bIns="0" anchor="t" anchorCtr="0">
            <a:noAutofit/>
          </a:bodyPr>
          <a:lstStyle>
            <a:lvl1pPr lvl="0" algn="l">
              <a:lnSpc>
                <a:spcPct val="118750"/>
              </a:lnSpc>
              <a:spcBef>
                <a:spcPts val="0"/>
              </a:spcBef>
              <a:spcAft>
                <a:spcPts val="0"/>
              </a:spcAft>
              <a:buClr>
                <a:schemeClr val="dk1"/>
              </a:buClr>
              <a:buSzPts val="8000"/>
              <a:buFont typeface="Franklin Gothic"/>
              <a:buNone/>
              <a:defRPr sz="33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456875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632184"/>
            <a:ext cx="9052560" cy="1050573"/>
          </a:xfrm>
        </p:spPr>
        <p:txBody>
          <a:bodyPr>
            <a:normAutofit/>
          </a:bodyPr>
          <a:lstStyle>
            <a:lvl1pPr>
              <a:defRPr sz="3599">
                <a:solidFill>
                  <a:srgbClr val="002060"/>
                </a:solidFill>
                <a:latin typeface="Palatino Linotype" panose="02040502050505030304" pitchFamily="18" charset="0"/>
              </a:defRPr>
            </a:lvl1pPr>
          </a:lstStyle>
          <a:p>
            <a:r>
              <a:rPr lang="en-US" dirty="0"/>
              <a:t>Click to edit Master title style</a:t>
            </a:r>
          </a:p>
        </p:txBody>
      </p:sp>
      <p:sp>
        <p:nvSpPr>
          <p:cNvPr id="3" name="Content Placeholder 2"/>
          <p:cNvSpPr>
            <a:spLocks noGrp="1"/>
          </p:cNvSpPr>
          <p:nvPr>
            <p:ph idx="1"/>
          </p:nvPr>
        </p:nvSpPr>
        <p:spPr>
          <a:xfrm>
            <a:off x="276673" y="2090803"/>
            <a:ext cx="9584265" cy="5367667"/>
          </a:xfrm>
        </p:spPr>
        <p:txBody>
          <a:bodyPr/>
          <a:lstStyle>
            <a:lvl1pPr>
              <a:defRPr sz="2400">
                <a:latin typeface="Palatino Linotype" panose="02040502050505030304" pitchFamily="18" charset="0"/>
              </a:defRPr>
            </a:lvl1pPr>
            <a:lvl2pPr marL="693680" indent="-236518">
              <a:defRPr sz="2000">
                <a:latin typeface="Palatino Linotype" panose="02040502050505030304" pitchFamily="18" charset="0"/>
              </a:defRPr>
            </a:lvl2pPr>
            <a:lvl3pPr>
              <a:defRPr sz="1800">
                <a:latin typeface="Palatino Linotype" panose="02040502050505030304" pitchFamily="18" charset="0"/>
              </a:defRPr>
            </a:lvl3pPr>
            <a:lvl4pPr>
              <a:defRPr sz="1600">
                <a:latin typeface="Palatino Linotype" panose="02040502050505030304" pitchFamily="18" charset="0"/>
              </a:defRPr>
            </a:lvl4pPr>
            <a:lvl5pPr>
              <a:defRPr sz="1400">
                <a:latin typeface="Palatino Linotype" panose="02040502050505030304" pitchFamily="18" charset="0"/>
              </a:defRPr>
            </a:lvl5pPr>
          </a:lstStyle>
          <a:p>
            <a:pPr lvl="0"/>
            <a:r>
              <a:rPr lang="en-US" dirty="0"/>
              <a:t>Click to edit Master text styles</a:t>
            </a:r>
          </a:p>
        </p:txBody>
      </p:sp>
      <p:sp>
        <p:nvSpPr>
          <p:cNvPr id="4" name="TextBox 3"/>
          <p:cNvSpPr txBox="1"/>
          <p:nvPr userDrawn="1"/>
        </p:nvSpPr>
        <p:spPr>
          <a:xfrm>
            <a:off x="8910432" y="7458470"/>
            <a:ext cx="1108923" cy="276999"/>
          </a:xfrm>
          <a:prstGeom prst="rect">
            <a:avLst/>
          </a:prstGeom>
          <a:noFill/>
        </p:spPr>
        <p:txBody>
          <a:bodyPr wrap="square" rtlCol="0">
            <a:spAutoFit/>
          </a:bodyPr>
          <a:lstStyle/>
          <a:p>
            <a:pPr algn="r"/>
            <a:fld id="{00102D1B-0293-4647-B4E5-AE469158D403}" type="slidenum">
              <a:rPr lang="en-US" sz="1200" smtClean="0">
                <a:solidFill>
                  <a:schemeClr val="bg1">
                    <a:lumMod val="50000"/>
                  </a:schemeClr>
                </a:solidFill>
              </a:rPr>
              <a:pPr algn="r"/>
              <a:t>‹#›</a:t>
            </a:fld>
            <a:endParaRPr lang="en-US" sz="1200" dirty="0">
              <a:solidFill>
                <a:schemeClr val="bg1">
                  <a:lumMod val="50000"/>
                </a:schemeClr>
              </a:solidFill>
            </a:endParaRPr>
          </a:p>
        </p:txBody>
      </p:sp>
      <p:grpSp>
        <p:nvGrpSpPr>
          <p:cNvPr id="12" name="Group 11"/>
          <p:cNvGrpSpPr/>
          <p:nvPr userDrawn="1"/>
        </p:nvGrpSpPr>
        <p:grpSpPr>
          <a:xfrm>
            <a:off x="0" y="-31035"/>
            <a:ext cx="10051146" cy="326436"/>
            <a:chOff x="0" y="-27384"/>
            <a:chExt cx="9137405" cy="288032"/>
          </a:xfrm>
        </p:grpSpPr>
        <p:sp>
          <p:nvSpPr>
            <p:cNvPr id="13" name="TextBox 12"/>
            <p:cNvSpPr txBox="1"/>
            <p:nvPr userDrawn="1"/>
          </p:nvSpPr>
          <p:spPr>
            <a:xfrm>
              <a:off x="0" y="-27384"/>
              <a:ext cx="9137405" cy="271568"/>
            </a:xfrm>
            <a:prstGeom prst="rect">
              <a:avLst/>
            </a:prstGeom>
            <a:noFill/>
          </p:spPr>
          <p:txBody>
            <a:bodyPr wrap="square" rtlCol="0">
              <a:spAutoFit/>
            </a:bodyPr>
            <a:lstStyle/>
            <a:p>
              <a:pPr algn="r"/>
              <a:r>
                <a:rPr lang="en-US" sz="1400" b="1" i="1" baseline="0" dirty="0">
                  <a:latin typeface="Palatino Linotype" panose="02040502050505030304" pitchFamily="18" charset="0"/>
                </a:rPr>
                <a:t>CS 404/504, Fall 2021</a:t>
              </a:r>
              <a:endParaRPr lang="en-US" sz="1400" b="1" i="1" dirty="0">
                <a:latin typeface="Palatino Linotype" panose="02040502050505030304" pitchFamily="18" charset="0"/>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04" y="44624"/>
              <a:ext cx="1475423" cy="198120"/>
            </a:xfrm>
            <a:prstGeom prst="rect">
              <a:avLst/>
            </a:prstGeom>
          </p:spPr>
        </p:pic>
        <p:cxnSp>
          <p:nvCxnSpPr>
            <p:cNvPr id="15" name="Straight Connector 14"/>
            <p:cNvCxnSpPr/>
            <p:nvPr userDrawn="1"/>
          </p:nvCxnSpPr>
          <p:spPr>
            <a:xfrm>
              <a:off x="72008" y="260648"/>
              <a:ext cx="9036496" cy="0"/>
            </a:xfrm>
            <a:prstGeom prst="line">
              <a:avLst/>
            </a:prstGeom>
            <a:ln w="19050">
              <a:gradFill flip="none" rotWithShape="1">
                <a:gsLst>
                  <a:gs pos="0">
                    <a:srgbClr val="C99503"/>
                  </a:gs>
                  <a:gs pos="60000">
                    <a:schemeClr val="accent1">
                      <a:tint val="44500"/>
                      <a:satMod val="160000"/>
                      <a:alpha val="56000"/>
                      <a:lumMod val="83000"/>
                    </a:schemeClr>
                  </a:gs>
                  <a:gs pos="100000">
                    <a:schemeClr val="tx1">
                      <a:lumMod val="64000"/>
                      <a:lumOff val="3600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638763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ext Grid Three">
  <p:cSld name="Text Grid Three">
    <p:spTree>
      <p:nvGrpSpPr>
        <p:cNvPr id="1" name="Shape 89"/>
        <p:cNvGrpSpPr/>
        <p:nvPr/>
      </p:nvGrpSpPr>
      <p:grpSpPr>
        <a:xfrm>
          <a:off x="0" y="0"/>
          <a:ext cx="0" cy="0"/>
          <a:chOff x="0" y="0"/>
          <a:chExt cx="0" cy="0"/>
        </a:xfrm>
      </p:grpSpPr>
      <p:sp>
        <p:nvSpPr>
          <p:cNvPr id="90" name="Google Shape;90;p16"/>
          <p:cNvSpPr/>
          <p:nvPr/>
        </p:nvSpPr>
        <p:spPr>
          <a:xfrm rot="10800000">
            <a:off x="0" y="3886200"/>
            <a:ext cx="5029200" cy="3886200"/>
          </a:xfrm>
          <a:prstGeom prst="rect">
            <a:avLst/>
          </a:prstGeom>
          <a:solidFill>
            <a:schemeClr val="accent3"/>
          </a:solidFill>
          <a:ln>
            <a:noFill/>
          </a:ln>
        </p:spPr>
        <p:txBody>
          <a:bodyPr spcFirstLastPara="1" wrap="square" lIns="37710" tIns="18850" rIns="37710" bIns="18850" anchor="ctr" anchorCtr="0">
            <a:noAutofit/>
          </a:bodyPr>
          <a:lstStyle/>
          <a:p>
            <a:pPr marL="0" marR="0" lvl="0" indent="0" algn="ctr" rtl="0">
              <a:spcBef>
                <a:spcPts val="0"/>
              </a:spcBef>
              <a:spcAft>
                <a:spcPts val="0"/>
              </a:spcAft>
              <a:buNone/>
            </a:pPr>
            <a:endParaRPr sz="1980" b="0" i="0">
              <a:solidFill>
                <a:schemeClr val="lt1"/>
              </a:solidFill>
              <a:latin typeface="Archivo"/>
              <a:ea typeface="Archivo"/>
              <a:cs typeface="Archivo"/>
              <a:sym typeface="Archivo"/>
            </a:endParaRPr>
          </a:p>
        </p:txBody>
      </p:sp>
      <p:sp>
        <p:nvSpPr>
          <p:cNvPr id="91" name="Google Shape;91;p16"/>
          <p:cNvSpPr/>
          <p:nvPr/>
        </p:nvSpPr>
        <p:spPr>
          <a:xfrm rot="10800000" flipH="1">
            <a:off x="5029200" y="0"/>
            <a:ext cx="5029200" cy="7772400"/>
          </a:xfrm>
          <a:prstGeom prst="rect">
            <a:avLst/>
          </a:prstGeom>
          <a:solidFill>
            <a:schemeClr val="dk1"/>
          </a:solidFill>
          <a:ln>
            <a:noFill/>
          </a:ln>
        </p:spPr>
        <p:txBody>
          <a:bodyPr spcFirstLastPara="1" wrap="square" lIns="37710" tIns="18850" rIns="37710" bIns="18850" anchor="ctr" anchorCtr="0">
            <a:noAutofit/>
          </a:bodyPr>
          <a:lstStyle/>
          <a:p>
            <a:pPr marL="0" marR="0" lvl="0" indent="0" algn="ctr" rtl="0">
              <a:spcBef>
                <a:spcPts val="0"/>
              </a:spcBef>
              <a:spcAft>
                <a:spcPts val="0"/>
              </a:spcAft>
              <a:buNone/>
            </a:pPr>
            <a:endParaRPr sz="1980" b="0" i="0">
              <a:solidFill>
                <a:schemeClr val="lt1"/>
              </a:solidFill>
              <a:latin typeface="Archivo"/>
              <a:ea typeface="Archivo"/>
              <a:cs typeface="Archivo"/>
              <a:sym typeface="Archivo"/>
            </a:endParaRPr>
          </a:p>
        </p:txBody>
      </p:sp>
      <p:sp>
        <p:nvSpPr>
          <p:cNvPr id="92" name="Google Shape;92;p16"/>
          <p:cNvSpPr txBox="1">
            <a:spLocks noGrp="1"/>
          </p:cNvSpPr>
          <p:nvPr>
            <p:ph type="body" idx="1"/>
          </p:nvPr>
        </p:nvSpPr>
        <p:spPr>
          <a:xfrm>
            <a:off x="585386" y="4620597"/>
            <a:ext cx="3641877" cy="2310621"/>
          </a:xfrm>
          <a:prstGeom prst="rect">
            <a:avLst/>
          </a:prstGeom>
          <a:noFill/>
          <a:ln>
            <a:noFill/>
          </a:ln>
        </p:spPr>
        <p:txBody>
          <a:bodyPr spcFirstLastPara="1" wrap="square" lIns="0" tIns="0" rIns="0" bIns="0" anchor="t" anchorCtr="0">
            <a:noAutofit/>
          </a:bodyPr>
          <a:lstStyle>
            <a:lvl1pPr marL="188595" lvl="0" indent="-94298" algn="l">
              <a:lnSpc>
                <a:spcPct val="160606"/>
              </a:lnSpc>
              <a:spcBef>
                <a:spcPts val="0"/>
              </a:spcBef>
              <a:spcAft>
                <a:spcPts val="0"/>
              </a:spcAft>
              <a:buSzPts val="3960"/>
              <a:buNone/>
              <a:defRPr sz="1361" b="0" i="0">
                <a:solidFill>
                  <a:schemeClr val="dk1"/>
                </a:solidFill>
                <a:latin typeface="Libre Franklin"/>
                <a:ea typeface="Libre Franklin"/>
                <a:cs typeface="Libre Franklin"/>
                <a:sym typeface="Libre Franklin"/>
              </a:defRPr>
            </a:lvl1pPr>
            <a:lvl2pPr marL="377190" lvl="1" indent="-150876" algn="l">
              <a:lnSpc>
                <a:spcPct val="294444"/>
              </a:lnSpc>
              <a:spcBef>
                <a:spcPts val="1031"/>
              </a:spcBef>
              <a:spcAft>
                <a:spcPts val="0"/>
              </a:spcAft>
              <a:buSzPts val="2160"/>
              <a:buChar char="▪"/>
              <a:defRPr/>
            </a:lvl2pPr>
            <a:lvl3pPr marL="565785" lvl="2" indent="-150876" algn="l">
              <a:lnSpc>
                <a:spcPct val="294444"/>
              </a:lnSpc>
              <a:spcBef>
                <a:spcPts val="1031"/>
              </a:spcBef>
              <a:spcAft>
                <a:spcPts val="0"/>
              </a:spcAft>
              <a:buSzPts val="2160"/>
              <a:buChar char="▪"/>
              <a:defRPr/>
            </a:lvl3pPr>
            <a:lvl4pPr marL="754380" lvl="3" indent="-150876" algn="l">
              <a:lnSpc>
                <a:spcPct val="294444"/>
              </a:lnSpc>
              <a:spcBef>
                <a:spcPts val="1031"/>
              </a:spcBef>
              <a:spcAft>
                <a:spcPts val="0"/>
              </a:spcAft>
              <a:buSzPts val="2160"/>
              <a:buChar char="▪"/>
              <a:defRPr/>
            </a:lvl4pPr>
            <a:lvl5pPr marL="942975" lvl="4" indent="-150876" algn="l">
              <a:lnSpc>
                <a:spcPct val="294444"/>
              </a:lnSpc>
              <a:spcBef>
                <a:spcPts val="1031"/>
              </a:spcBef>
              <a:spcAft>
                <a:spcPts val="0"/>
              </a:spcAft>
              <a:buSzPts val="2160"/>
              <a:buChar char="▪"/>
              <a:defRPr/>
            </a:lvl5pPr>
            <a:lvl6pPr marL="1131570" lvl="5" indent="-141446" algn="l">
              <a:spcBef>
                <a:spcPts val="1031"/>
              </a:spcBef>
              <a:spcAft>
                <a:spcPts val="0"/>
              </a:spcAft>
              <a:buClr>
                <a:schemeClr val="dk1"/>
              </a:buClr>
              <a:buSzPts val="1800"/>
              <a:buChar char="•"/>
              <a:defRPr/>
            </a:lvl6pPr>
            <a:lvl7pPr marL="1320165" lvl="6" indent="-141446" algn="l">
              <a:spcBef>
                <a:spcPts val="149"/>
              </a:spcBef>
              <a:spcAft>
                <a:spcPts val="0"/>
              </a:spcAft>
              <a:buClr>
                <a:schemeClr val="dk1"/>
              </a:buClr>
              <a:buSzPts val="1800"/>
              <a:buChar char="•"/>
              <a:defRPr/>
            </a:lvl7pPr>
            <a:lvl8pPr marL="1508760" lvl="7" indent="-141446" algn="l">
              <a:spcBef>
                <a:spcPts val="149"/>
              </a:spcBef>
              <a:spcAft>
                <a:spcPts val="0"/>
              </a:spcAft>
              <a:buClr>
                <a:schemeClr val="dk1"/>
              </a:buClr>
              <a:buSzPts val="1800"/>
              <a:buChar char="•"/>
              <a:defRPr/>
            </a:lvl8pPr>
            <a:lvl9pPr marL="1697355" lvl="8" indent="-141446" algn="l">
              <a:spcBef>
                <a:spcPts val="149"/>
              </a:spcBef>
              <a:spcAft>
                <a:spcPts val="0"/>
              </a:spcAft>
              <a:buClr>
                <a:schemeClr val="dk1"/>
              </a:buClr>
              <a:buSzPts val="1800"/>
              <a:buChar char="•"/>
              <a:defRPr/>
            </a:lvl9pPr>
          </a:lstStyle>
          <a:p>
            <a:endParaRPr/>
          </a:p>
        </p:txBody>
      </p:sp>
      <p:sp>
        <p:nvSpPr>
          <p:cNvPr id="93" name="Google Shape;93;p16"/>
          <p:cNvSpPr txBox="1">
            <a:spLocks noGrp="1"/>
          </p:cNvSpPr>
          <p:nvPr>
            <p:ph type="body" idx="2"/>
          </p:nvPr>
        </p:nvSpPr>
        <p:spPr>
          <a:xfrm>
            <a:off x="5723818" y="1128832"/>
            <a:ext cx="3641877" cy="5391450"/>
          </a:xfrm>
          <a:prstGeom prst="rect">
            <a:avLst/>
          </a:prstGeom>
          <a:noFill/>
          <a:ln>
            <a:noFill/>
          </a:ln>
        </p:spPr>
        <p:txBody>
          <a:bodyPr spcFirstLastPara="1" wrap="square" lIns="0" tIns="0" rIns="0" bIns="0" anchor="t" anchorCtr="0">
            <a:noAutofit/>
          </a:bodyPr>
          <a:lstStyle>
            <a:lvl1pPr marL="188595" marR="0" lvl="0" indent="-94298" algn="l">
              <a:lnSpc>
                <a:spcPct val="160606"/>
              </a:lnSpc>
              <a:spcBef>
                <a:spcPts val="0"/>
              </a:spcBef>
              <a:spcAft>
                <a:spcPts val="0"/>
              </a:spcAft>
              <a:buClr>
                <a:schemeClr val="lt1"/>
              </a:buClr>
              <a:buSzPts val="3300"/>
              <a:buFont typeface="Arial"/>
              <a:buNone/>
              <a:defRPr sz="1361" b="0" i="0">
                <a:solidFill>
                  <a:schemeClr val="lt1"/>
                </a:solidFill>
                <a:latin typeface="Libre Franklin"/>
                <a:ea typeface="Libre Franklin"/>
                <a:cs typeface="Libre Franklin"/>
                <a:sym typeface="Libre Franklin"/>
              </a:defRPr>
            </a:lvl1pPr>
            <a:lvl2pPr marL="377190" lvl="1" indent="-150876" algn="l">
              <a:lnSpc>
                <a:spcPct val="294444"/>
              </a:lnSpc>
              <a:spcBef>
                <a:spcPts val="1031"/>
              </a:spcBef>
              <a:spcAft>
                <a:spcPts val="0"/>
              </a:spcAft>
              <a:buSzPts val="2160"/>
              <a:buChar char="▪"/>
              <a:defRPr/>
            </a:lvl2pPr>
            <a:lvl3pPr marL="565785" lvl="2" indent="-150876" algn="l">
              <a:lnSpc>
                <a:spcPct val="294444"/>
              </a:lnSpc>
              <a:spcBef>
                <a:spcPts val="1031"/>
              </a:spcBef>
              <a:spcAft>
                <a:spcPts val="0"/>
              </a:spcAft>
              <a:buSzPts val="2160"/>
              <a:buChar char="▪"/>
              <a:defRPr/>
            </a:lvl3pPr>
            <a:lvl4pPr marL="754380" lvl="3" indent="-150876" algn="l">
              <a:lnSpc>
                <a:spcPct val="294444"/>
              </a:lnSpc>
              <a:spcBef>
                <a:spcPts val="1031"/>
              </a:spcBef>
              <a:spcAft>
                <a:spcPts val="0"/>
              </a:spcAft>
              <a:buSzPts val="2160"/>
              <a:buChar char="▪"/>
              <a:defRPr/>
            </a:lvl4pPr>
            <a:lvl5pPr marL="942975" lvl="4" indent="-150876" algn="l">
              <a:lnSpc>
                <a:spcPct val="294444"/>
              </a:lnSpc>
              <a:spcBef>
                <a:spcPts val="1031"/>
              </a:spcBef>
              <a:spcAft>
                <a:spcPts val="0"/>
              </a:spcAft>
              <a:buSzPts val="2160"/>
              <a:buChar char="▪"/>
              <a:defRPr/>
            </a:lvl5pPr>
            <a:lvl6pPr marL="1131570" lvl="5" indent="-141446" algn="l">
              <a:spcBef>
                <a:spcPts val="1031"/>
              </a:spcBef>
              <a:spcAft>
                <a:spcPts val="0"/>
              </a:spcAft>
              <a:buClr>
                <a:schemeClr val="dk1"/>
              </a:buClr>
              <a:buSzPts val="1800"/>
              <a:buChar char="•"/>
              <a:defRPr/>
            </a:lvl6pPr>
            <a:lvl7pPr marL="1320165" lvl="6" indent="-141446" algn="l">
              <a:spcBef>
                <a:spcPts val="149"/>
              </a:spcBef>
              <a:spcAft>
                <a:spcPts val="0"/>
              </a:spcAft>
              <a:buClr>
                <a:schemeClr val="dk1"/>
              </a:buClr>
              <a:buSzPts val="1800"/>
              <a:buChar char="•"/>
              <a:defRPr/>
            </a:lvl7pPr>
            <a:lvl8pPr marL="1508760" lvl="7" indent="-141446" algn="l">
              <a:spcBef>
                <a:spcPts val="149"/>
              </a:spcBef>
              <a:spcAft>
                <a:spcPts val="0"/>
              </a:spcAft>
              <a:buClr>
                <a:schemeClr val="dk1"/>
              </a:buClr>
              <a:buSzPts val="1800"/>
              <a:buChar char="•"/>
              <a:defRPr/>
            </a:lvl8pPr>
            <a:lvl9pPr marL="1697355" lvl="8" indent="-141446" algn="l">
              <a:spcBef>
                <a:spcPts val="149"/>
              </a:spcBef>
              <a:spcAft>
                <a:spcPts val="0"/>
              </a:spcAft>
              <a:buClr>
                <a:schemeClr val="dk1"/>
              </a:buClr>
              <a:buSzPts val="1800"/>
              <a:buChar char="•"/>
              <a:defRPr/>
            </a:lvl9pPr>
          </a:lstStyle>
          <a:p>
            <a:endParaRPr/>
          </a:p>
        </p:txBody>
      </p:sp>
      <p:sp>
        <p:nvSpPr>
          <p:cNvPr id="94" name="Google Shape;94;p16"/>
          <p:cNvSpPr txBox="1">
            <a:spLocks noGrp="1"/>
          </p:cNvSpPr>
          <p:nvPr>
            <p:ph type="title"/>
          </p:nvPr>
        </p:nvSpPr>
        <p:spPr>
          <a:xfrm>
            <a:off x="544294" y="1428667"/>
            <a:ext cx="4199084" cy="1380560"/>
          </a:xfrm>
          <a:prstGeom prst="rect">
            <a:avLst/>
          </a:prstGeom>
          <a:noFill/>
          <a:ln>
            <a:noFill/>
          </a:ln>
        </p:spPr>
        <p:txBody>
          <a:bodyPr spcFirstLastPara="1" wrap="square" lIns="0" tIns="0" rIns="0" bIns="0" anchor="t" anchorCtr="0">
            <a:noAutofit/>
          </a:bodyPr>
          <a:lstStyle>
            <a:lvl1pPr lvl="0" algn="l">
              <a:lnSpc>
                <a:spcPct val="118750"/>
              </a:lnSpc>
              <a:spcBef>
                <a:spcPts val="0"/>
              </a:spcBef>
              <a:spcAft>
                <a:spcPts val="0"/>
              </a:spcAft>
              <a:buClr>
                <a:schemeClr val="dk1"/>
              </a:buClr>
              <a:buSzPts val="8000"/>
              <a:buFont typeface="Franklin Gothic"/>
              <a:buNone/>
              <a:defRPr sz="33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62931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ne Column Text">
    <p:bg>
      <p:bgPr>
        <a:solidFill>
          <a:srgbClr val="FFFFFF">
            <a:alpha val="0"/>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3600"/>
            </a:lvl1pPr>
          </a:lstStyle>
          <a:p>
            <a:r>
              <a:rPr lang="en-US" dirty="0"/>
              <a:t>CLICK TO ADD HEADLINE</a:t>
            </a:r>
          </a:p>
        </p:txBody>
      </p:sp>
      <p:sp>
        <p:nvSpPr>
          <p:cNvPr id="10" name="Text Placeholder 9"/>
          <p:cNvSpPr>
            <a:spLocks noGrp="1"/>
          </p:cNvSpPr>
          <p:nvPr>
            <p:ph type="body" sz="quarter" idx="11" hasCustomPrompt="1"/>
          </p:nvPr>
        </p:nvSpPr>
        <p:spPr>
          <a:xfrm>
            <a:off x="420688" y="2734072"/>
            <a:ext cx="8529093" cy="1102866"/>
          </a:xfrm>
        </p:spPr>
        <p:txBody>
          <a:bodyPr/>
          <a:lstStyle>
            <a:lvl1pPr marL="342900" marR="0" indent="-342900" algn="l" defTabSz="1005866" rtl="0" eaLnBrk="1" fontAlgn="auto" latinLnBrk="0" hangingPunct="1">
              <a:lnSpc>
                <a:spcPts val="2186"/>
              </a:lnSpc>
              <a:spcBef>
                <a:spcPts val="0"/>
              </a:spcBef>
              <a:spcAft>
                <a:spcPts val="1031"/>
              </a:spcAft>
              <a:buClr>
                <a:schemeClr val="accent3"/>
              </a:buClr>
              <a:buSzTx/>
              <a:buFont typeface="Wingdings" panose="05000000000000000000" pitchFamily="2" charset="2"/>
              <a:buChar char="q"/>
              <a:tabLst/>
              <a:defRPr lang="en-US" sz="2000" b="0" i="0" baseline="0" smtClean="0">
                <a:effectLst/>
                <a:latin typeface="Franklin Gothic Book" panose="020B0503020102020204" pitchFamily="34" charset="0"/>
              </a:defRPr>
            </a:lvl1pPr>
            <a:lvl2pPr marL="427196" indent="-285750">
              <a:buFont typeface="Wingdings" panose="05000000000000000000" pitchFamily="2" charset="2"/>
              <a:buChar char="§"/>
              <a:defRPr sz="1800"/>
            </a:lvl2pPr>
            <a:lvl3pPr marL="653510" indent="-285750">
              <a:buFont typeface="Arial" panose="020B0604020202020204" pitchFamily="34" charset="0"/>
              <a:buChar char="•"/>
              <a:defRPr sz="1600"/>
            </a:lvl3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377183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8" name="Text Placeholder 9"/>
          <p:cNvSpPr>
            <a:spLocks noGrp="1"/>
          </p:cNvSpPr>
          <p:nvPr>
            <p:ph type="body" sz="quarter" idx="11" hasCustomPrompt="1"/>
          </p:nvPr>
        </p:nvSpPr>
        <p:spPr>
          <a:xfrm>
            <a:off x="2355974" y="3355803"/>
            <a:ext cx="6890820" cy="2539157"/>
          </a:xfrm>
        </p:spPr>
        <p:txBody>
          <a:bodyPr numCol="2" spcCol="914400"/>
          <a:lstStyle>
            <a:lvl1pPr marL="0" marR="0" indent="0" algn="l" defTabSz="1005866" rtl="0" eaLnBrk="1" fontAlgn="auto" latinLnBrk="0" hangingPunct="1">
              <a:lnSpc>
                <a:spcPts val="2186"/>
              </a:lnSpc>
              <a:spcBef>
                <a:spcPts val="0"/>
              </a:spcBef>
              <a:spcAft>
                <a:spcPts val="1031"/>
              </a:spcAft>
              <a:buClrTx/>
              <a:buSzTx/>
              <a:buFont typeface="Arial" panose="020B0604020202020204" pitchFamily="34" charset="0"/>
              <a:buNone/>
              <a:tabLst/>
              <a:defRPr lang="en-US" sz="1361" b="0" i="0" baseline="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suntiusdae</a:t>
            </a:r>
            <a:r>
              <a:rPr lang="en-US" dirty="0"/>
              <a:t> </a:t>
            </a:r>
            <a:r>
              <a:rPr lang="en-US" dirty="0" err="1"/>
              <a:t>nihicidem</a:t>
            </a:r>
            <a:r>
              <a:rPr lang="en-US" dirty="0"/>
              <a:t> rem. Bea </a:t>
            </a:r>
            <a:r>
              <a:rPr lang="en-US" dirty="0" err="1"/>
              <a:t>cus</a:t>
            </a:r>
            <a:r>
              <a:rPr lang="en-US" dirty="0"/>
              <a:t> </a:t>
            </a:r>
            <a:r>
              <a:rPr lang="en-US" dirty="0" err="1"/>
              <a:t>eatis</a:t>
            </a:r>
            <a:r>
              <a:rPr lang="en-US" dirty="0"/>
              <a:t> </a:t>
            </a:r>
            <a:r>
              <a:rPr lang="en-US" dirty="0" err="1"/>
              <a:t>aut</a:t>
            </a:r>
            <a:r>
              <a:rPr lang="en-US" dirty="0"/>
              <a:t> </a:t>
            </a:r>
            <a:r>
              <a:rPr lang="en-US" dirty="0" err="1"/>
              <a:t>accus</a:t>
            </a:r>
            <a:r>
              <a:rPr lang="en-US" dirty="0"/>
              <a:t>, ne </a:t>
            </a:r>
            <a:r>
              <a:rPr lang="en-US" dirty="0" err="1"/>
              <a:t>molenda</a:t>
            </a:r>
            <a:r>
              <a:rPr lang="en-US" dirty="0"/>
              <a:t> </a:t>
            </a:r>
            <a:r>
              <a:rPr lang="en-US" dirty="0" err="1"/>
              <a:t>invelit</a:t>
            </a:r>
            <a:r>
              <a:rPr lang="en-US" dirty="0"/>
              <a:t> </a:t>
            </a:r>
            <a:r>
              <a:rPr lang="en-US" dirty="0" err="1"/>
              <a:t>iurepudae</a:t>
            </a:r>
            <a:r>
              <a:rPr lang="en-US" dirty="0"/>
              <a:t> </a:t>
            </a:r>
            <a:r>
              <a:rPr lang="en-US" dirty="0" err="1"/>
              <a:t>maximin</a:t>
            </a:r>
            <a:r>
              <a:rPr lang="en-US" dirty="0"/>
              <a:t> </a:t>
            </a:r>
            <a:r>
              <a:rPr lang="en-US" dirty="0" err="1"/>
              <a:t>imagnate</a:t>
            </a:r>
            <a:r>
              <a:rPr lang="en-US" dirty="0"/>
              <a:t> </a:t>
            </a:r>
            <a:r>
              <a:rPr lang="en-US" dirty="0" err="1"/>
              <a:t>officima</a:t>
            </a:r>
            <a:r>
              <a:rPr lang="en-US" dirty="0"/>
              <a:t> </a:t>
            </a:r>
            <a:r>
              <a:rPr lang="en-US" dirty="0" err="1"/>
              <a:t>corruptas</a:t>
            </a:r>
            <a:r>
              <a:rPr lang="en-US" dirty="0"/>
              <a:t> </a:t>
            </a:r>
            <a:r>
              <a:rPr lang="en-US" dirty="0" err="1"/>
              <a:t>simoditam</a:t>
            </a:r>
            <a:r>
              <a:rPr lang="en-US" dirty="0"/>
              <a:t> </a:t>
            </a:r>
            <a:r>
              <a:rPr lang="en-US" dirty="0" err="1"/>
              <a:t>repersp</a:t>
            </a:r>
            <a:r>
              <a:rPr lang="en-US" dirty="0"/>
              <a:t> </a:t>
            </a:r>
            <a:r>
              <a:rPr lang="en-US" dirty="0" err="1"/>
              <a:t>erumenimi</a:t>
            </a:r>
            <a:r>
              <a:rPr lang="en-US" dirty="0"/>
              <a:t>, </a:t>
            </a:r>
            <a:r>
              <a:rPr lang="en-US" dirty="0" err="1"/>
              <a:t>sitate</a:t>
            </a:r>
            <a:r>
              <a:rPr lang="en-US" dirty="0"/>
              <a:t> </a:t>
            </a:r>
            <a:r>
              <a:rPr lang="en-US" dirty="0" err="1"/>
              <a:t>vel</a:t>
            </a:r>
            <a:r>
              <a:rPr lang="en-US" dirty="0"/>
              <a:t> </a:t>
            </a:r>
            <a:r>
              <a:rPr lang="en-US" dirty="0" err="1"/>
              <a:t>maio</a:t>
            </a:r>
            <a:r>
              <a:rPr lang="en-US" dirty="0"/>
              <a:t>. </a:t>
            </a:r>
            <a:r>
              <a:rPr lang="en-US" dirty="0" err="1"/>
              <a:t>Incias</a:t>
            </a:r>
            <a:r>
              <a:rPr lang="en-US" dirty="0"/>
              <a:t> et </a:t>
            </a:r>
            <a:r>
              <a:rPr lang="en-US" dirty="0" err="1"/>
              <a:t>volupta</a:t>
            </a:r>
            <a:r>
              <a:rPr lang="en-US" dirty="0"/>
              <a:t> </a:t>
            </a:r>
            <a:r>
              <a:rPr lang="en-US" dirty="0" err="1"/>
              <a:t>ecestet</a:t>
            </a:r>
            <a:r>
              <a:rPr lang="en-US" dirty="0"/>
              <a:t>, </a:t>
            </a:r>
            <a:r>
              <a:rPr lang="en-US" dirty="0" err="1"/>
              <a:t>aut</a:t>
            </a:r>
            <a:r>
              <a:rPr lang="en-US" dirty="0"/>
              <a:t> </a:t>
            </a:r>
            <a:r>
              <a:rPr lang="en-US" dirty="0" err="1"/>
              <a:t>eum</a:t>
            </a:r>
            <a:r>
              <a:rPr lang="en-US" dirty="0"/>
              <a:t> am </a:t>
            </a:r>
            <a:r>
              <a:rPr lang="en-US" dirty="0" err="1"/>
              <a:t>ipic</a:t>
            </a:r>
            <a:r>
              <a:rPr lang="en-US" dirty="0"/>
              <a:t> tempore </a:t>
            </a:r>
            <a:r>
              <a:rPr lang="en-US" dirty="0" err="1"/>
              <a:t>explandam</a:t>
            </a:r>
            <a:r>
              <a:rPr lang="en-US" dirty="0"/>
              <a:t> arum </a:t>
            </a:r>
            <a:r>
              <a:rPr lang="en-US" dirty="0" err="1"/>
              <a:t>sapicimus</a:t>
            </a:r>
            <a:r>
              <a:rPr lang="en-US" dirty="0"/>
              <a:t> </a:t>
            </a:r>
            <a:r>
              <a:rPr lang="en-US" dirty="0" err="1"/>
              <a:t>apidi</a:t>
            </a:r>
            <a:r>
              <a:rPr lang="en-US" dirty="0"/>
              <a:t> </a:t>
            </a:r>
            <a:r>
              <a:rPr lang="en-US" dirty="0" err="1"/>
              <a:t>occates</a:t>
            </a:r>
            <a:r>
              <a:rPr lang="en-US" dirty="0"/>
              <a:t> quae ne </a:t>
            </a:r>
            <a:r>
              <a:rPr lang="en-US" dirty="0" err="1"/>
              <a:t>porem</a:t>
            </a:r>
            <a:r>
              <a:rPr lang="en-US" dirty="0"/>
              <a:t> </a:t>
            </a:r>
            <a:r>
              <a:rPr lang="en-US" dirty="0" err="1"/>
              <a:t>quis</a:t>
            </a:r>
            <a:r>
              <a:rPr lang="en-US" dirty="0"/>
              <a:t> sum quae et et </a:t>
            </a:r>
            <a:r>
              <a:rPr lang="en-US" dirty="0" err="1"/>
              <a:t>libus</a:t>
            </a:r>
            <a:r>
              <a:rPr lang="en-US" dirty="0"/>
              <a:t> </a:t>
            </a:r>
            <a:r>
              <a:rPr lang="en-US" dirty="0" err="1"/>
              <a:t>quis</a:t>
            </a:r>
            <a:r>
              <a:rPr lang="en-US" dirty="0"/>
              <a:t> et lit </a:t>
            </a:r>
            <a:r>
              <a:rPr lang="en-US" dirty="0" err="1"/>
              <a:t>repra</a:t>
            </a:r>
            <a:r>
              <a:rPr lang="en-US" dirty="0"/>
              <a:t> </a:t>
            </a:r>
            <a:r>
              <a:rPr lang="en-US" dirty="0" err="1"/>
              <a:t>nat</a:t>
            </a:r>
            <a:r>
              <a:rPr lang="en-US" dirty="0"/>
              <a:t> </a:t>
            </a:r>
            <a:r>
              <a:rPr lang="en-US" dirty="0" err="1"/>
              <a:t>ventios</a:t>
            </a:r>
            <a:r>
              <a:rPr lang="en-US" dirty="0"/>
              <a:t> </a:t>
            </a:r>
            <a:r>
              <a:rPr lang="en-US" dirty="0" err="1"/>
              <a:t>nonsectatio</a:t>
            </a:r>
            <a:r>
              <a:rPr lang="en-US" dirty="0"/>
              <a:t> </a:t>
            </a:r>
            <a:r>
              <a:rPr lang="en-US" dirty="0" err="1"/>
              <a:t>venis</a:t>
            </a:r>
            <a:r>
              <a:rPr lang="en-US" dirty="0"/>
              <a:t> ate non nus.</a:t>
            </a:r>
          </a:p>
        </p:txBody>
      </p:sp>
      <p:sp>
        <p:nvSpPr>
          <p:cNvPr id="5" name="Title 1"/>
          <p:cNvSpPr>
            <a:spLocks noGrp="1"/>
          </p:cNvSpPr>
          <p:nvPr>
            <p:ph type="title" hasCustomPrompt="1"/>
          </p:nvPr>
        </p:nvSpPr>
        <p:spPr>
          <a:xfrm>
            <a:off x="533103" y="1428668"/>
            <a:ext cx="8675460" cy="500137"/>
          </a:xfrm>
        </p:spPr>
        <p:txBody>
          <a:bodyPr/>
          <a:lstStyle/>
          <a:p>
            <a:r>
              <a:rPr lang="en-US" dirty="0"/>
              <a:t>CLICK TO ADD HEADLINE</a:t>
            </a:r>
          </a:p>
        </p:txBody>
      </p:sp>
      <p:sp>
        <p:nvSpPr>
          <p:cNvPr id="6" name="Text Placeholder 3"/>
          <p:cNvSpPr>
            <a:spLocks noGrp="1"/>
          </p:cNvSpPr>
          <p:nvPr>
            <p:ph type="body" sz="quarter" idx="10" hasCustomPrompt="1"/>
          </p:nvPr>
        </p:nvSpPr>
        <p:spPr>
          <a:xfrm>
            <a:off x="544048" y="2213408"/>
            <a:ext cx="6415741" cy="342851"/>
          </a:xfrm>
        </p:spPr>
        <p:txBody>
          <a:bodyPr/>
          <a:lstStyle>
            <a:lvl1pPr marL="0" indent="0">
              <a:lnSpc>
                <a:spcPct val="100000"/>
              </a:lnSpc>
              <a:buNone/>
              <a:defRPr sz="2228" b="1" cap="all" baseline="0"/>
            </a:lvl1pPr>
          </a:lstStyle>
          <a:p>
            <a:pPr lvl="0"/>
            <a:r>
              <a:rPr lang="en-US" dirty="0"/>
              <a:t>CLICK TO ADD SUBHEAD</a:t>
            </a:r>
          </a:p>
        </p:txBody>
      </p:sp>
      <p:sp>
        <p:nvSpPr>
          <p:cNvPr id="7" name="Text Placeholder 4"/>
          <p:cNvSpPr>
            <a:spLocks noGrp="1"/>
          </p:cNvSpPr>
          <p:nvPr>
            <p:ph type="body" sz="quarter" idx="12" hasCustomPrompt="1"/>
          </p:nvPr>
        </p:nvSpPr>
        <p:spPr>
          <a:xfrm>
            <a:off x="2355974" y="6477723"/>
            <a:ext cx="2859844" cy="282129"/>
          </a:xfrm>
        </p:spPr>
        <p:txBody>
          <a:bodyPr/>
          <a:lstStyle>
            <a:lvl1pPr marL="188595" indent="-188595">
              <a:buFontTx/>
              <a:buBlip>
                <a:blip r:embed="rId2"/>
              </a:buBlip>
              <a:defRPr/>
            </a:lvl1pPr>
          </a:lstStyle>
          <a:p>
            <a:pPr lvl="0"/>
            <a:r>
              <a:rPr lang="en-US" dirty="0"/>
              <a:t>Click to add bulleted list</a:t>
            </a:r>
          </a:p>
        </p:txBody>
      </p:sp>
    </p:spTree>
    <p:extLst>
      <p:ext uri="{BB962C8B-B14F-4D97-AF65-F5344CB8AC3E}">
        <p14:creationId xmlns:p14="http://schemas.microsoft.com/office/powerpoint/2010/main" val="4160904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ree Column Text">
    <p:spTree>
      <p:nvGrpSpPr>
        <p:cNvPr id="1" name=""/>
        <p:cNvGrpSpPr/>
        <p:nvPr/>
      </p:nvGrpSpPr>
      <p:grpSpPr>
        <a:xfrm>
          <a:off x="0" y="0"/>
          <a:ext cx="0" cy="0"/>
          <a:chOff x="0" y="0"/>
          <a:chExt cx="0" cy="0"/>
        </a:xfrm>
      </p:grpSpPr>
      <p:sp>
        <p:nvSpPr>
          <p:cNvPr id="7" name="Text Placeholder 9"/>
          <p:cNvSpPr>
            <a:spLocks noGrp="1"/>
          </p:cNvSpPr>
          <p:nvPr>
            <p:ph type="body" sz="quarter" idx="11" hasCustomPrompt="1"/>
          </p:nvPr>
        </p:nvSpPr>
        <p:spPr>
          <a:xfrm>
            <a:off x="2355975" y="3238575"/>
            <a:ext cx="7039326" cy="2769989"/>
          </a:xfrm>
        </p:spPr>
        <p:txBody>
          <a:bodyPr numCol="3" spcCol="914400"/>
          <a:lstStyle>
            <a:lvl1pPr marL="0" marR="0" indent="0" algn="l" defTabSz="1005866" rtl="0" eaLnBrk="1" fontAlgn="auto" latinLnBrk="0" hangingPunct="1">
              <a:lnSpc>
                <a:spcPts val="1774"/>
              </a:lnSpc>
              <a:spcBef>
                <a:spcPts val="0"/>
              </a:spcBef>
              <a:spcAft>
                <a:spcPts val="1031"/>
              </a:spcAft>
              <a:buClrTx/>
              <a:buSzTx/>
              <a:buFont typeface="Arial" panose="020B0604020202020204" pitchFamily="34" charset="0"/>
              <a:buNone/>
              <a:tabLst/>
              <a:defRPr lang="en-US" sz="1155" b="0" i="0" baseline="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a:t>
            </a:r>
            <a:endParaRPr lang="en-US" dirty="0">
              <a:effectLst/>
              <a:latin typeface="Helvetica" charset="0"/>
            </a:endParaRPr>
          </a:p>
          <a:p>
            <a:endParaRPr lang="en-US" dirty="0">
              <a:effectLst/>
              <a:latin typeface="Helvetica" charset="0"/>
            </a:endParaRPr>
          </a:p>
        </p:txBody>
      </p:sp>
      <p:sp>
        <p:nvSpPr>
          <p:cNvPr id="6" name="Title 1"/>
          <p:cNvSpPr>
            <a:spLocks noGrp="1"/>
          </p:cNvSpPr>
          <p:nvPr>
            <p:ph type="title" hasCustomPrompt="1"/>
          </p:nvPr>
        </p:nvSpPr>
        <p:spPr>
          <a:xfrm>
            <a:off x="533103" y="1428668"/>
            <a:ext cx="8675460" cy="500137"/>
          </a:xfrm>
        </p:spPr>
        <p:txBody>
          <a:bodyPr/>
          <a:lstStyle/>
          <a:p>
            <a:r>
              <a:rPr lang="en-US" dirty="0"/>
              <a:t>CLICK TO ADD HEADLINE</a:t>
            </a:r>
          </a:p>
        </p:txBody>
      </p:sp>
      <p:sp>
        <p:nvSpPr>
          <p:cNvPr id="8" name="Text Placeholder 3"/>
          <p:cNvSpPr>
            <a:spLocks noGrp="1"/>
          </p:cNvSpPr>
          <p:nvPr>
            <p:ph type="body" sz="quarter" idx="10" hasCustomPrompt="1"/>
          </p:nvPr>
        </p:nvSpPr>
        <p:spPr>
          <a:xfrm>
            <a:off x="544048" y="2213408"/>
            <a:ext cx="6415741" cy="342851"/>
          </a:xfrm>
        </p:spPr>
        <p:txBody>
          <a:bodyPr/>
          <a:lstStyle>
            <a:lvl1pPr marL="0" indent="0">
              <a:lnSpc>
                <a:spcPct val="100000"/>
              </a:lnSpc>
              <a:buNone/>
              <a:defRPr sz="2228" b="1" cap="all" baseline="0"/>
            </a:lvl1pPr>
          </a:lstStyle>
          <a:p>
            <a:pPr lvl="0"/>
            <a:r>
              <a:rPr lang="en-US" dirty="0"/>
              <a:t>CLICK TO ADD SUBHEAD</a:t>
            </a:r>
          </a:p>
        </p:txBody>
      </p:sp>
      <p:sp>
        <p:nvSpPr>
          <p:cNvPr id="9" name="Text Placeholder 4"/>
          <p:cNvSpPr>
            <a:spLocks noGrp="1"/>
          </p:cNvSpPr>
          <p:nvPr>
            <p:ph type="body" sz="quarter" idx="12" hasCustomPrompt="1"/>
          </p:nvPr>
        </p:nvSpPr>
        <p:spPr>
          <a:xfrm>
            <a:off x="2355974" y="6519876"/>
            <a:ext cx="2859844" cy="282129"/>
          </a:xfrm>
        </p:spPr>
        <p:txBody>
          <a:bodyPr/>
          <a:lstStyle>
            <a:lvl1pPr marL="188595" indent="-188595">
              <a:buFontTx/>
              <a:buBlip>
                <a:blip r:embed="rId2"/>
              </a:buBlip>
              <a:defRPr/>
            </a:lvl1pPr>
          </a:lstStyle>
          <a:p>
            <a:pPr lvl="0"/>
            <a:r>
              <a:rPr lang="en-US" dirty="0"/>
              <a:t>Click to add bulleted list</a:t>
            </a:r>
          </a:p>
        </p:txBody>
      </p:sp>
    </p:spTree>
    <p:extLst>
      <p:ext uri="{BB962C8B-B14F-4D97-AF65-F5344CB8AC3E}">
        <p14:creationId xmlns:p14="http://schemas.microsoft.com/office/powerpoint/2010/main" val="2745001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ext Grid One">
    <p:spTree>
      <p:nvGrpSpPr>
        <p:cNvPr id="1" name=""/>
        <p:cNvGrpSpPr/>
        <p:nvPr/>
      </p:nvGrpSpPr>
      <p:grpSpPr>
        <a:xfrm>
          <a:off x="0" y="0"/>
          <a:ext cx="0" cy="0"/>
          <a:chOff x="0" y="0"/>
          <a:chExt cx="0" cy="0"/>
        </a:xfrm>
      </p:grpSpPr>
      <p:sp>
        <p:nvSpPr>
          <p:cNvPr id="7" name="Прямоугольник 6"/>
          <p:cNvSpPr/>
          <p:nvPr userDrawn="1"/>
        </p:nvSpPr>
        <p:spPr>
          <a:xfrm flipH="1">
            <a:off x="7350743" y="0"/>
            <a:ext cx="2707659" cy="388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10" name="Прямоугольник 9"/>
          <p:cNvSpPr/>
          <p:nvPr userDrawn="1"/>
        </p:nvSpPr>
        <p:spPr>
          <a:xfrm flipH="1">
            <a:off x="4643082" y="0"/>
            <a:ext cx="2707659" cy="388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18" name="Прямоугольник 17"/>
          <p:cNvSpPr/>
          <p:nvPr userDrawn="1"/>
        </p:nvSpPr>
        <p:spPr>
          <a:xfrm flipH="1">
            <a:off x="4643082" y="3886200"/>
            <a:ext cx="2707659" cy="388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2" name="Title 1"/>
          <p:cNvSpPr>
            <a:spLocks noGrp="1"/>
          </p:cNvSpPr>
          <p:nvPr>
            <p:ph type="title" hasCustomPrompt="1"/>
          </p:nvPr>
        </p:nvSpPr>
        <p:spPr>
          <a:xfrm>
            <a:off x="533102" y="1428668"/>
            <a:ext cx="3634758" cy="1000274"/>
          </a:xfrm>
        </p:spPr>
        <p:txBody>
          <a:bodyPr/>
          <a:lstStyle>
            <a:lvl1pPr>
              <a:defRPr sz="3300" b="1">
                <a:solidFill>
                  <a:schemeClr val="accent3"/>
                </a:solidFill>
              </a:defRPr>
            </a:lvl1pPr>
          </a:lstStyle>
          <a:p>
            <a:r>
              <a:rPr lang="en-US" dirty="0"/>
              <a:t>CLICK TO ADD HEADLINE</a:t>
            </a:r>
          </a:p>
        </p:txBody>
      </p:sp>
      <p:sp>
        <p:nvSpPr>
          <p:cNvPr id="13" name="Text Placeholder 9"/>
          <p:cNvSpPr>
            <a:spLocks noGrp="1"/>
          </p:cNvSpPr>
          <p:nvPr>
            <p:ph type="body" sz="quarter" idx="11" hasCustomPrompt="1"/>
          </p:nvPr>
        </p:nvSpPr>
        <p:spPr>
          <a:xfrm>
            <a:off x="533103" y="3065881"/>
            <a:ext cx="3278341" cy="1974900"/>
          </a:xfrm>
        </p:spPr>
        <p:txBody>
          <a:bodyPr/>
          <a:lstStyle>
            <a:lvl1pPr marL="0" indent="0">
              <a:buNone/>
              <a:defRPr lang="en-US" sz="1361" b="0" i="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14" name="Text Placeholder 9"/>
          <p:cNvSpPr>
            <a:spLocks noGrp="1"/>
          </p:cNvSpPr>
          <p:nvPr>
            <p:ph type="body" sz="quarter" idx="12" hasCustomPrompt="1"/>
          </p:nvPr>
        </p:nvSpPr>
        <p:spPr>
          <a:xfrm>
            <a:off x="4999498" y="4413744"/>
            <a:ext cx="1989992" cy="2077492"/>
          </a:xfrm>
        </p:spPr>
        <p:txBody>
          <a:bodyPr numCol="1" spcCol="914400"/>
          <a:lstStyle>
            <a:lvl1pPr marL="0" indent="0">
              <a:lnSpc>
                <a:spcPts val="1774"/>
              </a:lnSpc>
              <a:buNone/>
              <a:defRPr lang="en-US" sz="1031" b="0" i="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endParaRPr lang="en-US" dirty="0">
              <a:effectLst/>
              <a:latin typeface="Helvetica" charset="0"/>
            </a:endParaRPr>
          </a:p>
        </p:txBody>
      </p:sp>
      <p:sp>
        <p:nvSpPr>
          <p:cNvPr id="19" name="Text Placeholder 9"/>
          <p:cNvSpPr>
            <a:spLocks noGrp="1"/>
          </p:cNvSpPr>
          <p:nvPr>
            <p:ph type="body" sz="quarter" idx="13" hasCustomPrompt="1"/>
          </p:nvPr>
        </p:nvSpPr>
        <p:spPr>
          <a:xfrm>
            <a:off x="7736859" y="4413744"/>
            <a:ext cx="1989992" cy="2077492"/>
          </a:xfrm>
        </p:spPr>
        <p:txBody>
          <a:bodyPr numCol="1" spcCol="914400"/>
          <a:lstStyle>
            <a:lvl1pPr marL="0" indent="0">
              <a:lnSpc>
                <a:spcPts val="1774"/>
              </a:lnSpc>
              <a:buNone/>
              <a:defRPr lang="en-US" sz="1031" b="0" i="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endParaRPr lang="en-US" dirty="0">
              <a:effectLst/>
              <a:latin typeface="Helvetica" charset="0"/>
            </a:endParaRPr>
          </a:p>
        </p:txBody>
      </p:sp>
      <p:sp>
        <p:nvSpPr>
          <p:cNvPr id="20" name="Text Placeholder 9"/>
          <p:cNvSpPr>
            <a:spLocks noGrp="1"/>
          </p:cNvSpPr>
          <p:nvPr>
            <p:ph type="body" sz="quarter" idx="14" hasCustomPrompt="1"/>
          </p:nvPr>
        </p:nvSpPr>
        <p:spPr>
          <a:xfrm>
            <a:off x="4999498" y="537109"/>
            <a:ext cx="1989992" cy="2077492"/>
          </a:xfrm>
        </p:spPr>
        <p:txBody>
          <a:bodyPr numCol="1" spcCol="914400"/>
          <a:lstStyle>
            <a:lvl1pPr marL="0" indent="0">
              <a:lnSpc>
                <a:spcPts val="1774"/>
              </a:lnSpc>
              <a:buNone/>
              <a:defRPr lang="en-US" sz="1031" b="0" i="0" smtClean="0">
                <a:solidFill>
                  <a:schemeClr val="bg1"/>
                </a:solidFill>
                <a:effectLst/>
                <a:latin typeface="Franklin Gothic Book" panose="020B0503020102020204" pitchFamily="34" charset="0"/>
                <a:cs typeface="Arial" panose="020B06040202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endParaRPr lang="en-US" dirty="0">
              <a:effectLst/>
              <a:latin typeface="Helvetica" charset="0"/>
            </a:endParaRPr>
          </a:p>
        </p:txBody>
      </p:sp>
      <p:sp>
        <p:nvSpPr>
          <p:cNvPr id="21" name="Text Placeholder 9"/>
          <p:cNvSpPr>
            <a:spLocks noGrp="1"/>
          </p:cNvSpPr>
          <p:nvPr>
            <p:ph type="body" sz="quarter" idx="15" hasCustomPrompt="1"/>
          </p:nvPr>
        </p:nvSpPr>
        <p:spPr>
          <a:xfrm>
            <a:off x="7736859" y="537109"/>
            <a:ext cx="1989992" cy="2077492"/>
          </a:xfrm>
        </p:spPr>
        <p:txBody>
          <a:bodyPr numCol="1" spcCol="914400"/>
          <a:lstStyle>
            <a:lvl1pPr marL="0" indent="0">
              <a:lnSpc>
                <a:spcPts val="1774"/>
              </a:lnSpc>
              <a:buNone/>
              <a:defRPr lang="en-US" sz="1031" b="0" i="0" smtClean="0">
                <a:solidFill>
                  <a:schemeClr val="bg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endParaRPr lang="en-US" dirty="0">
              <a:effectLst/>
              <a:latin typeface="Helvetica" charset="0"/>
            </a:endParaRPr>
          </a:p>
        </p:txBody>
      </p:sp>
      <p:sp>
        <p:nvSpPr>
          <p:cNvPr id="11" name="Text Placeholder 4"/>
          <p:cNvSpPr>
            <a:spLocks noGrp="1"/>
          </p:cNvSpPr>
          <p:nvPr>
            <p:ph type="body" sz="quarter" idx="16" hasCustomPrompt="1"/>
          </p:nvPr>
        </p:nvSpPr>
        <p:spPr>
          <a:xfrm>
            <a:off x="533102" y="5994582"/>
            <a:ext cx="2859844" cy="282129"/>
          </a:xfrm>
        </p:spPr>
        <p:txBody>
          <a:bodyPr/>
          <a:lstStyle>
            <a:lvl1pPr marL="188595" indent="-188595">
              <a:buFontTx/>
              <a:buBlip>
                <a:blip r:embed="rId2"/>
              </a:buBlip>
              <a:defRPr/>
            </a:lvl1pPr>
          </a:lstStyle>
          <a:p>
            <a:pPr lvl="0"/>
            <a:r>
              <a:rPr lang="en-US" dirty="0"/>
              <a:t>Click to add bulleted list</a:t>
            </a:r>
          </a:p>
        </p:txBody>
      </p:sp>
    </p:spTree>
    <p:extLst>
      <p:ext uri="{BB962C8B-B14F-4D97-AF65-F5344CB8AC3E}">
        <p14:creationId xmlns:p14="http://schemas.microsoft.com/office/powerpoint/2010/main" val="2660588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ext Grid Two">
    <p:spTree>
      <p:nvGrpSpPr>
        <p:cNvPr id="1" name=""/>
        <p:cNvGrpSpPr/>
        <p:nvPr/>
      </p:nvGrpSpPr>
      <p:grpSpPr>
        <a:xfrm>
          <a:off x="0" y="0"/>
          <a:ext cx="0" cy="0"/>
          <a:chOff x="0" y="0"/>
          <a:chExt cx="0" cy="0"/>
        </a:xfrm>
      </p:grpSpPr>
      <p:sp>
        <p:nvSpPr>
          <p:cNvPr id="15" name="Текст 3"/>
          <p:cNvSpPr>
            <a:spLocks noGrp="1"/>
          </p:cNvSpPr>
          <p:nvPr>
            <p:ph type="body" sz="quarter" idx="14" hasCustomPrompt="1"/>
          </p:nvPr>
        </p:nvSpPr>
        <p:spPr>
          <a:xfrm>
            <a:off x="585387" y="3964473"/>
            <a:ext cx="2585589" cy="209416"/>
          </a:xfrm>
          <a:prstGeom prst="rect">
            <a:avLst/>
          </a:prstGeom>
        </p:spPr>
        <p:txBody>
          <a:bodyPr/>
          <a:lstStyle>
            <a:lvl1pPr>
              <a:defRPr lang="en-US" sz="907" b="0" i="0" baseline="0" dirty="0">
                <a:solidFill>
                  <a:schemeClr val="tx2"/>
                </a:solidFill>
                <a:latin typeface="Archivo Regular" charset="0"/>
                <a:ea typeface="Archivo Regular" charset="0"/>
                <a:cs typeface="Archivo Regular" charset="0"/>
              </a:defRPr>
            </a:lvl1pPr>
          </a:lstStyle>
          <a:p>
            <a:pPr marL="0" lvl="0" indent="0">
              <a:lnSpc>
                <a:spcPct val="150000"/>
              </a:lnSpc>
              <a:buNone/>
            </a:pPr>
            <a:r>
              <a:rPr lang="en-US" dirty="0"/>
              <a:t>Example text</a:t>
            </a:r>
          </a:p>
        </p:txBody>
      </p:sp>
      <p:sp>
        <p:nvSpPr>
          <p:cNvPr id="7" name="Прямоугольник 6"/>
          <p:cNvSpPr/>
          <p:nvPr userDrawn="1"/>
        </p:nvSpPr>
        <p:spPr>
          <a:xfrm rot="10800000" flipH="1">
            <a:off x="0" y="3886200"/>
            <a:ext cx="5029200" cy="388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10" name="Прямоугольник 9"/>
          <p:cNvSpPr/>
          <p:nvPr userDrawn="1"/>
        </p:nvSpPr>
        <p:spPr>
          <a:xfrm rot="10800000" flipH="1">
            <a:off x="5029200" y="3886200"/>
            <a:ext cx="5029200" cy="388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18" name="Прямоугольник 17"/>
          <p:cNvSpPr/>
          <p:nvPr userDrawn="1"/>
        </p:nvSpPr>
        <p:spPr>
          <a:xfrm rot="10800000" flipH="1">
            <a:off x="5029200" y="0"/>
            <a:ext cx="5029200" cy="388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14" name="Text Placeholder 9"/>
          <p:cNvSpPr>
            <a:spLocks noGrp="1"/>
          </p:cNvSpPr>
          <p:nvPr>
            <p:ph type="body" sz="quarter" idx="11" hasCustomPrompt="1"/>
          </p:nvPr>
        </p:nvSpPr>
        <p:spPr>
          <a:xfrm>
            <a:off x="585386" y="4620597"/>
            <a:ext cx="3641877" cy="1692771"/>
          </a:xfrm>
        </p:spPr>
        <p:txBody>
          <a:bodyPr/>
          <a:lstStyle>
            <a:lvl1pPr marL="0" indent="0">
              <a:buNone/>
              <a:defRPr lang="en-US" sz="1361" b="0" i="0" smtClean="0">
                <a:solidFill>
                  <a:schemeClr val="bg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16" name="Text Placeholder 9"/>
          <p:cNvSpPr>
            <a:spLocks noGrp="1"/>
          </p:cNvSpPr>
          <p:nvPr>
            <p:ph type="body" sz="quarter" idx="15" hasCustomPrompt="1"/>
          </p:nvPr>
        </p:nvSpPr>
        <p:spPr>
          <a:xfrm>
            <a:off x="5682630" y="4620597"/>
            <a:ext cx="3641877" cy="1692771"/>
          </a:xfrm>
        </p:spPr>
        <p:txBody>
          <a:bodyPr/>
          <a:lstStyle>
            <a:lvl1pPr marL="0" indent="0">
              <a:buNone/>
              <a:defRPr lang="en-US" sz="1361" b="0" i="0" smtClean="0">
                <a:solidFill>
                  <a:schemeClr val="bg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17" name="Text Placeholder 9"/>
          <p:cNvSpPr>
            <a:spLocks noGrp="1"/>
          </p:cNvSpPr>
          <p:nvPr>
            <p:ph type="body" sz="quarter" idx="16" hasCustomPrompt="1"/>
          </p:nvPr>
        </p:nvSpPr>
        <p:spPr>
          <a:xfrm>
            <a:off x="5682630" y="785415"/>
            <a:ext cx="3641877" cy="1692771"/>
          </a:xfrm>
        </p:spPr>
        <p:txBody>
          <a:bodyPr/>
          <a:lstStyle>
            <a:lvl1pPr marL="0" indent="0">
              <a:buNone/>
              <a:defRPr lang="en-US" sz="1361" b="0" i="0" smtClean="0">
                <a:solidFill>
                  <a:schemeClr val="tx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3" name="Title 2"/>
          <p:cNvSpPr>
            <a:spLocks noGrp="1"/>
          </p:cNvSpPr>
          <p:nvPr>
            <p:ph type="title" hasCustomPrompt="1"/>
          </p:nvPr>
        </p:nvSpPr>
        <p:spPr>
          <a:xfrm>
            <a:off x="544294" y="1428667"/>
            <a:ext cx="4199084" cy="1000274"/>
          </a:xfrm>
        </p:spPr>
        <p:txBody>
          <a:bodyPr/>
          <a:lstStyle>
            <a:lvl1pPr>
              <a:defRPr sz="3300"/>
            </a:lvl1pPr>
          </a:lstStyle>
          <a:p>
            <a:r>
              <a:rPr lang="en-US" dirty="0"/>
              <a:t>CLICK TO ADD HEADLINE</a:t>
            </a:r>
          </a:p>
        </p:txBody>
      </p:sp>
    </p:spTree>
    <p:extLst>
      <p:ext uri="{BB962C8B-B14F-4D97-AF65-F5344CB8AC3E}">
        <p14:creationId xmlns:p14="http://schemas.microsoft.com/office/powerpoint/2010/main" val="4123659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ext Grid Three">
    <p:spTree>
      <p:nvGrpSpPr>
        <p:cNvPr id="1" name=""/>
        <p:cNvGrpSpPr/>
        <p:nvPr/>
      </p:nvGrpSpPr>
      <p:grpSpPr>
        <a:xfrm>
          <a:off x="0" y="0"/>
          <a:ext cx="0" cy="0"/>
          <a:chOff x="0" y="0"/>
          <a:chExt cx="0" cy="0"/>
        </a:xfrm>
      </p:grpSpPr>
      <p:sp>
        <p:nvSpPr>
          <p:cNvPr id="10" name="Прямоугольник 9"/>
          <p:cNvSpPr/>
          <p:nvPr userDrawn="1"/>
        </p:nvSpPr>
        <p:spPr>
          <a:xfrm rot="10800000">
            <a:off x="0" y="3886200"/>
            <a:ext cx="5029200" cy="388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18" name="Прямоугольник 17"/>
          <p:cNvSpPr/>
          <p:nvPr userDrawn="1"/>
        </p:nvSpPr>
        <p:spPr>
          <a:xfrm rot="10800000" flipH="1">
            <a:off x="5029200" y="0"/>
            <a:ext cx="5029200" cy="777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9" name="Text Placeholder 9"/>
          <p:cNvSpPr>
            <a:spLocks noGrp="1"/>
          </p:cNvSpPr>
          <p:nvPr>
            <p:ph type="body" sz="quarter" idx="11" hasCustomPrompt="1"/>
          </p:nvPr>
        </p:nvSpPr>
        <p:spPr>
          <a:xfrm>
            <a:off x="585386" y="4620597"/>
            <a:ext cx="3641877" cy="1692771"/>
          </a:xfrm>
        </p:spPr>
        <p:txBody>
          <a:bodyPr/>
          <a:lstStyle>
            <a:lvl1pPr marL="0" indent="0">
              <a:buNone/>
              <a:defRPr lang="en-US" sz="1361" b="0" i="0" smtClean="0">
                <a:solidFill>
                  <a:schemeClr val="tx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11" name="Text Placeholder 9"/>
          <p:cNvSpPr>
            <a:spLocks noGrp="1"/>
          </p:cNvSpPr>
          <p:nvPr>
            <p:ph type="body" sz="quarter" idx="12" hasCustomPrompt="1"/>
          </p:nvPr>
        </p:nvSpPr>
        <p:spPr>
          <a:xfrm>
            <a:off x="5723818" y="1128832"/>
            <a:ext cx="3641877" cy="3949799"/>
          </a:xfrm>
        </p:spPr>
        <p:txBody>
          <a:bodyPr/>
          <a:lstStyle>
            <a:lvl1pPr marL="0" marR="0" indent="0" algn="l" defTabSz="1005866" rtl="0" eaLnBrk="1" fontAlgn="auto" latinLnBrk="0" hangingPunct="1">
              <a:lnSpc>
                <a:spcPts val="2186"/>
              </a:lnSpc>
              <a:spcBef>
                <a:spcPts val="0"/>
              </a:spcBef>
              <a:spcAft>
                <a:spcPts val="1031"/>
              </a:spcAft>
              <a:buClrTx/>
              <a:buSzTx/>
              <a:buFont typeface="Arial" panose="020B0604020202020204" pitchFamily="34" charset="0"/>
              <a:buNone/>
              <a:tabLst/>
              <a:defRPr lang="en-US" sz="1361" b="0" i="0" smtClean="0">
                <a:solidFill>
                  <a:schemeClr val="bg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r>
              <a:rPr lang="en-US" dirty="0">
                <a:effectLst/>
                <a:latin typeface="Helvetica" charset="0"/>
              </a:rPr>
              <a: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a:t>
            </a:r>
            <a:endParaRPr lang="en-US" dirty="0">
              <a:effectLst/>
              <a:latin typeface="Helvetica" charset="0"/>
            </a:endParaRPr>
          </a:p>
        </p:txBody>
      </p:sp>
      <p:sp>
        <p:nvSpPr>
          <p:cNvPr id="7" name="Title 2"/>
          <p:cNvSpPr>
            <a:spLocks noGrp="1"/>
          </p:cNvSpPr>
          <p:nvPr>
            <p:ph type="title" hasCustomPrompt="1"/>
          </p:nvPr>
        </p:nvSpPr>
        <p:spPr>
          <a:xfrm>
            <a:off x="544294" y="1428667"/>
            <a:ext cx="4199084" cy="1000274"/>
          </a:xfrm>
        </p:spPr>
        <p:txBody>
          <a:bodyPr/>
          <a:lstStyle>
            <a:lvl1pPr>
              <a:defRPr sz="3300"/>
            </a:lvl1pPr>
          </a:lstStyle>
          <a:p>
            <a:r>
              <a:rPr lang="en-US" dirty="0"/>
              <a:t>CLICK TO ADD HEADLINE</a:t>
            </a:r>
          </a:p>
        </p:txBody>
      </p:sp>
    </p:spTree>
    <p:extLst>
      <p:ext uri="{BB962C8B-B14F-4D97-AF65-F5344CB8AC3E}">
        <p14:creationId xmlns:p14="http://schemas.microsoft.com/office/powerpoint/2010/main" val="115834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Gold Angle">
    <p:spTree>
      <p:nvGrpSpPr>
        <p:cNvPr id="1" name=""/>
        <p:cNvGrpSpPr/>
        <p:nvPr/>
      </p:nvGrpSpPr>
      <p:grpSpPr>
        <a:xfrm>
          <a:off x="0" y="0"/>
          <a:ext cx="0" cy="0"/>
          <a:chOff x="0" y="0"/>
          <a:chExt cx="0" cy="0"/>
        </a:xfrm>
      </p:grpSpPr>
      <p:sp>
        <p:nvSpPr>
          <p:cNvPr id="16" name="Freeform 15"/>
          <p:cNvSpPr/>
          <p:nvPr userDrawn="1"/>
        </p:nvSpPr>
        <p:spPr>
          <a:xfrm>
            <a:off x="0" y="0"/>
            <a:ext cx="4589630" cy="7772400"/>
          </a:xfrm>
          <a:custGeom>
            <a:avLst/>
            <a:gdLst>
              <a:gd name="connsiteX0" fmla="*/ 0 w 11127100"/>
              <a:gd name="connsiteY0" fmla="*/ 0 h 13717588"/>
              <a:gd name="connsiteX1" fmla="*/ 11127100 w 11127100"/>
              <a:gd name="connsiteY1" fmla="*/ 0 h 13717588"/>
              <a:gd name="connsiteX2" fmla="*/ 8708318 w 11127100"/>
              <a:gd name="connsiteY2" fmla="*/ 13717588 h 13717588"/>
              <a:gd name="connsiteX3" fmla="*/ 0 w 11127100"/>
              <a:gd name="connsiteY3" fmla="*/ 13717588 h 13717588"/>
            </a:gdLst>
            <a:ahLst/>
            <a:cxnLst>
              <a:cxn ang="0">
                <a:pos x="connsiteX0" y="connsiteY0"/>
              </a:cxn>
              <a:cxn ang="0">
                <a:pos x="connsiteX1" y="connsiteY1"/>
              </a:cxn>
              <a:cxn ang="0">
                <a:pos x="connsiteX2" y="connsiteY2"/>
              </a:cxn>
              <a:cxn ang="0">
                <a:pos x="connsiteX3" y="connsiteY3"/>
              </a:cxn>
            </a:cxnLst>
            <a:rect l="l" t="t" r="r" b="b"/>
            <a:pathLst>
              <a:path w="11127100" h="13717588">
                <a:moveTo>
                  <a:pt x="0" y="0"/>
                </a:moveTo>
                <a:lnTo>
                  <a:pt x="11127100" y="0"/>
                </a:lnTo>
                <a:lnTo>
                  <a:pt x="8708318" y="13717588"/>
                </a:lnTo>
                <a:lnTo>
                  <a:pt x="0" y="1371758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7"/>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1955" y="2788815"/>
            <a:ext cx="2290627" cy="2004060"/>
          </a:xfrm>
          <a:prstGeom prst="rect">
            <a:avLst/>
          </a:prstGeom>
        </p:spPr>
      </p:pic>
      <p:sp>
        <p:nvSpPr>
          <p:cNvPr id="2" name="Title 1"/>
          <p:cNvSpPr>
            <a:spLocks noGrp="1"/>
          </p:cNvSpPr>
          <p:nvPr userDrawn="1">
            <p:ph type="title" hasCustomPrompt="1"/>
          </p:nvPr>
        </p:nvSpPr>
        <p:spPr>
          <a:xfrm>
            <a:off x="4999498" y="3024915"/>
            <a:ext cx="4276997" cy="1102866"/>
          </a:xfrm>
        </p:spPr>
        <p:txBody>
          <a:bodyPr anchor="b" anchorCtr="0"/>
          <a:lstStyle>
            <a:lvl1pPr>
              <a:defRPr b="1" i="0" cap="all" normalizeH="0" baseline="0">
                <a:latin typeface="Franklin Gothic Demi" panose="020B0603020102020204" pitchFamily="34" charset="0"/>
              </a:defRPr>
            </a:lvl1pPr>
          </a:lstStyle>
          <a:p>
            <a:r>
              <a:rPr lang="en-US" dirty="0"/>
              <a:t>CLICK TO EDIT TITLE</a:t>
            </a:r>
          </a:p>
        </p:txBody>
      </p:sp>
      <p:sp>
        <p:nvSpPr>
          <p:cNvPr id="6" name="Text Placeholder 5"/>
          <p:cNvSpPr>
            <a:spLocks noGrp="1"/>
          </p:cNvSpPr>
          <p:nvPr userDrawn="1">
            <p:ph type="body" sz="quarter" idx="10" hasCustomPrompt="1"/>
          </p:nvPr>
        </p:nvSpPr>
        <p:spPr>
          <a:xfrm>
            <a:off x="4999498" y="4290980"/>
            <a:ext cx="4276997" cy="1019995"/>
          </a:xfrm>
          <a:prstGeom prst="rect">
            <a:avLst/>
          </a:prstGeom>
        </p:spPr>
        <p:txBody>
          <a:bodyPr/>
          <a:lstStyle>
            <a:lvl1pPr>
              <a:defRPr b="1" i="0" cap="all"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pPr lvl="0"/>
            <a:r>
              <a:rPr lang="en-US" dirty="0"/>
              <a:t>CLICK TO EDIT SUBTITLE</a:t>
            </a:r>
          </a:p>
        </p:txBody>
      </p:sp>
    </p:spTree>
    <p:extLst>
      <p:ext uri="{BB962C8B-B14F-4D97-AF65-F5344CB8AC3E}">
        <p14:creationId xmlns:p14="http://schemas.microsoft.com/office/powerpoint/2010/main" val="1644252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p:tgtEl>
                                          <p:spTgt spid="16"/>
                                        </p:tgtEl>
                                        <p:attrNameLst>
                                          <p:attrName>ppt_x</p:attrName>
                                        </p:attrNameLst>
                                      </p:cBhvr>
                                      <p:tavLst>
                                        <p:tav tm="0">
                                          <p:val>
                                            <p:strVal val="#ppt_x-#ppt_w*1.125000"/>
                                          </p:val>
                                        </p:tav>
                                        <p:tav tm="100000">
                                          <p:val>
                                            <p:strVal val="#ppt_x"/>
                                          </p:val>
                                        </p:tav>
                                      </p:tavLst>
                                    </p:anim>
                                    <p:animEffect transition="in" filter="wipe(right)">
                                      <p:cBhvr>
                                        <p:cTn id="8" dur="1000"/>
                                        <p:tgtEl>
                                          <p:spTgt spid="16"/>
                                        </p:tgtEl>
                                      </p:cBhvr>
                                    </p:animEffect>
                                  </p:childTnLst>
                                </p:cTn>
                              </p:par>
                              <p:par>
                                <p:cTn id="9" presetID="42"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000"/>
                        <p:tgtEl>
                          <p:spTgt spid="6"/>
                        </p:tgtEl>
                      </p:cBhvr>
                    </p:animEffect>
                  </p:childTnLst>
                </p:cTn>
              </p:par>
            </p:tnLst>
          </p:tmpl>
        </p:tmplLst>
      </p:bldP>
    </p:bldLst>
  </p:timing>
  <p:extLst>
    <p:ext uri="{DCECCB84-F9BA-43D5-87BE-67443E8EF086}">
      <p15:sldGuideLst xmlns:p15="http://schemas.microsoft.com/office/powerpoint/2012/main">
        <p15:guide id="1" orient="horz" pos="2977">
          <p15:clr>
            <a:srgbClr val="FBAE40"/>
          </p15:clr>
        </p15:guide>
        <p15:guide id="2" pos="129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Black Angle">
    <p:spTree>
      <p:nvGrpSpPr>
        <p:cNvPr id="1" name=""/>
        <p:cNvGrpSpPr/>
        <p:nvPr/>
      </p:nvGrpSpPr>
      <p:grpSpPr>
        <a:xfrm>
          <a:off x="0" y="0"/>
          <a:ext cx="0" cy="0"/>
          <a:chOff x="0" y="0"/>
          <a:chExt cx="0" cy="0"/>
        </a:xfrm>
      </p:grpSpPr>
      <p:sp>
        <p:nvSpPr>
          <p:cNvPr id="16" name="Freeform 15"/>
          <p:cNvSpPr/>
          <p:nvPr userDrawn="1"/>
        </p:nvSpPr>
        <p:spPr>
          <a:xfrm>
            <a:off x="0" y="0"/>
            <a:ext cx="4589630" cy="7772400"/>
          </a:xfrm>
          <a:custGeom>
            <a:avLst/>
            <a:gdLst>
              <a:gd name="connsiteX0" fmla="*/ 0 w 11127100"/>
              <a:gd name="connsiteY0" fmla="*/ 0 h 13717588"/>
              <a:gd name="connsiteX1" fmla="*/ 11127100 w 11127100"/>
              <a:gd name="connsiteY1" fmla="*/ 0 h 13717588"/>
              <a:gd name="connsiteX2" fmla="*/ 8708318 w 11127100"/>
              <a:gd name="connsiteY2" fmla="*/ 13717588 h 13717588"/>
              <a:gd name="connsiteX3" fmla="*/ 0 w 11127100"/>
              <a:gd name="connsiteY3" fmla="*/ 13717588 h 13717588"/>
            </a:gdLst>
            <a:ahLst/>
            <a:cxnLst>
              <a:cxn ang="0">
                <a:pos x="connsiteX0" y="connsiteY0"/>
              </a:cxn>
              <a:cxn ang="0">
                <a:pos x="connsiteX1" y="connsiteY1"/>
              </a:cxn>
              <a:cxn ang="0">
                <a:pos x="connsiteX2" y="connsiteY2"/>
              </a:cxn>
              <a:cxn ang="0">
                <a:pos x="connsiteX3" y="connsiteY3"/>
              </a:cxn>
            </a:cxnLst>
            <a:rect l="l" t="t" r="r" b="b"/>
            <a:pathLst>
              <a:path w="11127100" h="13717588">
                <a:moveTo>
                  <a:pt x="0" y="0"/>
                </a:moveTo>
                <a:lnTo>
                  <a:pt x="11127100" y="0"/>
                </a:lnTo>
                <a:lnTo>
                  <a:pt x="8708318" y="13717588"/>
                </a:lnTo>
                <a:lnTo>
                  <a:pt x="0" y="13717588"/>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7"/>
          </a:p>
        </p:txBody>
      </p:sp>
      <p:sp>
        <p:nvSpPr>
          <p:cNvPr id="3" name="Title 2"/>
          <p:cNvSpPr>
            <a:spLocks noGrp="1"/>
          </p:cNvSpPr>
          <p:nvPr>
            <p:ph type="title" hasCustomPrompt="1"/>
          </p:nvPr>
        </p:nvSpPr>
        <p:spPr>
          <a:xfrm>
            <a:off x="4999499" y="3013966"/>
            <a:ext cx="4247295" cy="1102866"/>
          </a:xfrm>
        </p:spPr>
        <p:txBody>
          <a:bodyPr anchor="b" anchorCtr="0"/>
          <a:lstStyle>
            <a:lvl1pPr>
              <a:defRPr b="1" cap="all" baseline="0">
                <a:solidFill>
                  <a:schemeClr val="accent3"/>
                </a:solidFill>
              </a:defRPr>
            </a:lvl1pPr>
          </a:lstStyle>
          <a:p>
            <a:r>
              <a:rPr lang="en-US" dirty="0"/>
              <a:t>CLICK TO EDIT TITLE</a:t>
            </a:r>
          </a:p>
        </p:txBody>
      </p:sp>
      <p:sp>
        <p:nvSpPr>
          <p:cNvPr id="8" name="Text Placeholder 5"/>
          <p:cNvSpPr>
            <a:spLocks noGrp="1"/>
          </p:cNvSpPr>
          <p:nvPr>
            <p:ph type="body" sz="quarter" idx="10" hasCustomPrompt="1"/>
          </p:nvPr>
        </p:nvSpPr>
        <p:spPr>
          <a:xfrm>
            <a:off x="4996675" y="4280031"/>
            <a:ext cx="4250119" cy="1019995"/>
          </a:xfrm>
          <a:prstGeom prst="rect">
            <a:avLst/>
          </a:prstGeom>
        </p:spPr>
        <p:txBody>
          <a:bodyPr/>
          <a:lstStyle>
            <a:lvl1pPr>
              <a:defRPr b="1" i="0" cap="all"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pPr lvl="0"/>
            <a:r>
              <a:rPr lang="en-US" dirty="0"/>
              <a:t>CLICK TO EDIT SUBTITLE</a:t>
            </a:r>
          </a:p>
        </p:txBody>
      </p:sp>
      <p:pic>
        <p:nvPicPr>
          <p:cNvPr id="7" name="Picture 6">
            <a:extLst>
              <a:ext uri="{FF2B5EF4-FFF2-40B4-BE49-F238E27FC236}">
                <a16:creationId xmlns:a16="http://schemas.microsoft.com/office/drawing/2014/main" id="{E6667E11-21B5-5643-A366-C2095A2E9B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143" y="2781109"/>
            <a:ext cx="2308342" cy="2019559"/>
          </a:xfrm>
          <a:prstGeom prst="rect">
            <a:avLst/>
          </a:prstGeom>
        </p:spPr>
      </p:pic>
    </p:spTree>
    <p:extLst>
      <p:ext uri="{BB962C8B-B14F-4D97-AF65-F5344CB8AC3E}">
        <p14:creationId xmlns:p14="http://schemas.microsoft.com/office/powerpoint/2010/main" val="4095989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fade">
                                      <p:cBhvr>
                                        <p:cTn id="20"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1000"/>
                        <p:tgtEl>
                          <p:spTgt spid="8"/>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Pattern O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4405471" y="1152613"/>
            <a:ext cx="0" cy="5467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999499" y="3003622"/>
            <a:ext cx="4336399" cy="1102866"/>
          </a:xfrm>
        </p:spPr>
        <p:txBody>
          <a:bodyPr anchor="b" anchorCtr="0"/>
          <a:lstStyle>
            <a:lvl1pPr>
              <a:defRPr b="1" cap="all" baseline="0">
                <a:solidFill>
                  <a:schemeClr val="accent3"/>
                </a:solidFill>
              </a:defRPr>
            </a:lvl1pPr>
          </a:lstStyle>
          <a:p>
            <a:r>
              <a:rPr lang="en-US" dirty="0"/>
              <a:t>CLICK TO EDIT TITLE</a:t>
            </a:r>
          </a:p>
        </p:txBody>
      </p:sp>
      <p:sp>
        <p:nvSpPr>
          <p:cNvPr id="10" name="Text Placeholder 5"/>
          <p:cNvSpPr>
            <a:spLocks noGrp="1"/>
          </p:cNvSpPr>
          <p:nvPr>
            <p:ph type="body" sz="quarter" idx="10" hasCustomPrompt="1"/>
          </p:nvPr>
        </p:nvSpPr>
        <p:spPr>
          <a:xfrm>
            <a:off x="4999499" y="4269688"/>
            <a:ext cx="4336399" cy="1019995"/>
          </a:xfrm>
          <a:prstGeom prst="rect">
            <a:avLst/>
          </a:prstGeom>
        </p:spPr>
        <p:txBody>
          <a:bodyPr/>
          <a:lstStyle>
            <a:lvl1pPr>
              <a:defRPr b="1" i="0" cap="all" baseline="0">
                <a:solidFill>
                  <a:schemeClr val="bg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pPr lvl="0"/>
            <a:r>
              <a:rPr lang="en-US" dirty="0"/>
              <a:t>CLICK TO EDIT SUBTITLE</a:t>
            </a:r>
          </a:p>
        </p:txBody>
      </p:sp>
      <p:pic>
        <p:nvPicPr>
          <p:cNvPr id="8" name="Picture 7">
            <a:extLst>
              <a:ext uri="{FF2B5EF4-FFF2-40B4-BE49-F238E27FC236}">
                <a16:creationId xmlns:a16="http://schemas.microsoft.com/office/drawing/2014/main" id="{35247386-28DE-7E47-97E0-7C2CCC4B9D7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8565" y="2842207"/>
            <a:ext cx="2308342" cy="2019559"/>
          </a:xfrm>
          <a:prstGeom prst="rect">
            <a:avLst/>
          </a:prstGeom>
        </p:spPr>
      </p:pic>
    </p:spTree>
    <p:extLst>
      <p:ext uri="{BB962C8B-B14F-4D97-AF65-F5344CB8AC3E}">
        <p14:creationId xmlns:p14="http://schemas.microsoft.com/office/powerpoint/2010/main" val="4261053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p:tgtEl>
                                          <p:spTgt spid="2"/>
                                        </p:tgtEl>
                                        <p:attrNameLst>
                                          <p:attrName>ppt_x</p:attrName>
                                        </p:attrNameLst>
                                      </p:cBhvr>
                                      <p:tavLst>
                                        <p:tav tm="0">
                                          <p:val>
                                            <p:strVal val="#ppt_x+#ppt_w*1.125000"/>
                                          </p:val>
                                        </p:tav>
                                        <p:tav tm="100000">
                                          <p:val>
                                            <p:strVal val="#ppt_x"/>
                                          </p:val>
                                        </p:tav>
                                      </p:tavLst>
                                    </p:anim>
                                    <p:animEffect transition="in" filter="wipe(left)">
                                      <p:cBhvr>
                                        <p:cTn id="8" dur="1000"/>
                                        <p:tgtEl>
                                          <p:spTgt spid="2"/>
                                        </p:tgtEl>
                                      </p:cBhvr>
                                    </p:animEffect>
                                  </p:childTnLst>
                                </p:cTn>
                              </p:par>
                            </p:childTnLst>
                          </p:cTn>
                        </p:par>
                        <p:par>
                          <p:cTn id="9" fill="hold">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1000"/>
                                        <p:tgtEl>
                                          <p:spTgt spid="10">
                                            <p:txEl>
                                              <p:pRg st="0" end="0"/>
                                            </p:txEl>
                                          </p:spTgt>
                                        </p:tgtEl>
                                        <p:attrNameLst>
                                          <p:attrName>ppt_x</p:attrName>
                                        </p:attrNameLst>
                                      </p:cBhvr>
                                      <p:tavLst>
                                        <p:tav tm="0">
                                          <p:val>
                                            <p:strVal val="#ppt_x+#ppt_w*1.125000"/>
                                          </p:val>
                                        </p:tav>
                                        <p:tav tm="100000">
                                          <p:val>
                                            <p:strVal val="#ppt_x"/>
                                          </p:val>
                                        </p:tav>
                                      </p:tavLst>
                                    </p:anim>
                                    <p:animEffect transition="in" filter="wipe(left)">
                                      <p:cBhvr>
                                        <p:cTn id="13" dur="1000"/>
                                        <p:tgtEl>
                                          <p:spTgt spid="10">
                                            <p:txEl>
                                              <p:pRg st="0" end="0"/>
                                            </p:txEl>
                                          </p:spTgt>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build="p">
        <p:tmplLst>
          <p:tmpl lvl="1">
            <p:tnLst>
              <p:par>
                <p:cTn presetID="12" presetClass="entr" presetSubtype="2"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p:tgtEl>
                          <p:spTgt spid="10"/>
                        </p:tgtEl>
                        <p:attrNameLst>
                          <p:attrName>ppt_x</p:attrName>
                        </p:attrNameLst>
                      </p:cBhvr>
                      <p:tavLst>
                        <p:tav tm="0">
                          <p:val>
                            <p:strVal val="#ppt_x+#ppt_w*1.125000"/>
                          </p:val>
                        </p:tav>
                        <p:tav tm="100000">
                          <p:val>
                            <p:strVal val="#ppt_x"/>
                          </p:val>
                        </p:tav>
                      </p:tavLst>
                    </p:anim>
                    <p:animEffect transition="in" filter="wipe(left)">
                      <p:cBhvr>
                        <p:cTn dur="1000"/>
                        <p:tgtEl>
                          <p:spTgt spid="10"/>
                        </p:tgtEl>
                      </p:cBhvr>
                    </p:animEffect>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Pattern Tw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Заголовок 1"/>
          <p:cNvSpPr>
            <a:spLocks noGrp="1"/>
          </p:cNvSpPr>
          <p:nvPr>
            <p:ph type="title" hasCustomPrompt="1"/>
          </p:nvPr>
        </p:nvSpPr>
        <p:spPr>
          <a:xfrm>
            <a:off x="0" y="5488419"/>
            <a:ext cx="10058400" cy="609398"/>
          </a:xfrm>
          <a:prstGeom prst="rect">
            <a:avLst/>
          </a:prstGeom>
        </p:spPr>
        <p:txBody>
          <a:bodyPr wrap="square" lIns="0" tIns="0" rIns="0" bIns="0">
            <a:spAutoFit/>
          </a:bodyPr>
          <a:lstStyle>
            <a:lvl1pPr marL="0" marR="0" indent="0" algn="ctr" defTabSz="1005866" rtl="0" eaLnBrk="1" fontAlgn="auto" latinLnBrk="0" hangingPunct="1">
              <a:lnSpc>
                <a:spcPct val="100000"/>
              </a:lnSpc>
              <a:spcBef>
                <a:spcPct val="0"/>
              </a:spcBef>
              <a:spcAft>
                <a:spcPts val="0"/>
              </a:spcAft>
              <a:buClrTx/>
              <a:buSzTx/>
              <a:buFontTx/>
              <a:buNone/>
              <a:tabLst>
                <a:tab pos="1502174" algn="l"/>
              </a:tabLst>
              <a:defRPr sz="3960" b="1" i="0" cap="all" baseline="0">
                <a:solidFill>
                  <a:schemeClr val="accent3"/>
                </a:solidFill>
                <a:latin typeface="Franklin Gothic Demi" panose="020B0603020102020204" pitchFamily="34" charset="0"/>
                <a:ea typeface="Franklin Gothic Demi" panose="020B0603020102020204" pitchFamily="34" charset="0"/>
                <a:cs typeface="Franklin Gothic Demi" panose="020B0603020102020204" pitchFamily="34" charset="0"/>
              </a:defRPr>
            </a:lvl1pPr>
          </a:lstStyle>
          <a:p>
            <a:r>
              <a:rPr lang="en-US" dirty="0"/>
              <a:t>CLICK TO EDIT TITLE</a:t>
            </a:r>
            <a:endParaRPr lang="ru-RU" dirty="0"/>
          </a:p>
        </p:txBody>
      </p:sp>
      <p:sp>
        <p:nvSpPr>
          <p:cNvPr id="16" name="Text Placeholder 15"/>
          <p:cNvSpPr>
            <a:spLocks noGrp="1"/>
          </p:cNvSpPr>
          <p:nvPr>
            <p:ph type="body" sz="quarter" idx="10" hasCustomPrompt="1"/>
          </p:nvPr>
        </p:nvSpPr>
        <p:spPr>
          <a:xfrm>
            <a:off x="0" y="6217875"/>
            <a:ext cx="10058400" cy="438582"/>
          </a:xfrm>
          <a:prstGeom prst="rect">
            <a:avLst/>
          </a:prstGeom>
        </p:spPr>
        <p:txBody>
          <a:bodyPr>
            <a:spAutoFit/>
          </a:bodyPr>
          <a:lstStyle>
            <a:lvl1pPr marL="0" indent="0" algn="ctr">
              <a:buNone/>
              <a:defRPr sz="2475" b="1" i="0" cap="all" baseline="0">
                <a:solidFill>
                  <a:schemeClr val="bg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502932" indent="0" algn="ctr">
              <a:buNone/>
              <a:defRPr b="1" i="0">
                <a:latin typeface="Archivo" charset="0"/>
                <a:ea typeface="Archivo" charset="0"/>
                <a:cs typeface="Archivo" charset="0"/>
              </a:defRPr>
            </a:lvl2pPr>
            <a:lvl3pPr marL="1005865" indent="0" algn="ctr">
              <a:buNone/>
              <a:defRPr b="1" i="0">
                <a:latin typeface="Archivo" charset="0"/>
                <a:ea typeface="Archivo" charset="0"/>
                <a:cs typeface="Archivo" charset="0"/>
              </a:defRPr>
            </a:lvl3pPr>
            <a:lvl4pPr marL="1508798" indent="0" algn="ctr">
              <a:buNone/>
              <a:defRPr b="1" i="0">
                <a:latin typeface="Archivo" charset="0"/>
                <a:ea typeface="Archivo" charset="0"/>
                <a:cs typeface="Archivo" charset="0"/>
              </a:defRPr>
            </a:lvl4pPr>
            <a:lvl5pPr marL="2011730" indent="0" algn="ctr">
              <a:buNone/>
              <a:defRPr b="1" i="0">
                <a:latin typeface="Archivo" charset="0"/>
                <a:ea typeface="Archivo" charset="0"/>
                <a:cs typeface="Archivo" charset="0"/>
              </a:defRPr>
            </a:lvl5pPr>
          </a:lstStyle>
          <a:p>
            <a:pPr lvl="0"/>
            <a:r>
              <a:rPr lang="en-US" dirty="0"/>
              <a:t>CLICK TO EDIT SUBTITLE</a:t>
            </a:r>
          </a:p>
        </p:txBody>
      </p:sp>
      <p:pic>
        <p:nvPicPr>
          <p:cNvPr id="5" name="Picture 4">
            <a:extLst>
              <a:ext uri="{FF2B5EF4-FFF2-40B4-BE49-F238E27FC236}">
                <a16:creationId xmlns:a16="http://schemas.microsoft.com/office/drawing/2014/main" id="{D764C4B9-CB78-7A46-B21D-7CFDF059179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45001" y="1770625"/>
            <a:ext cx="2568398" cy="2247080"/>
          </a:xfrm>
          <a:prstGeom prst="rect">
            <a:avLst/>
          </a:prstGeom>
        </p:spPr>
      </p:pic>
    </p:spTree>
    <p:extLst>
      <p:ext uri="{BB962C8B-B14F-4D97-AF65-F5344CB8AC3E}">
        <p14:creationId xmlns:p14="http://schemas.microsoft.com/office/powerpoint/2010/main" val="3628635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animEffect transition="in" filter="fade">
                                      <p:cBhvr>
                                        <p:cTn id="13" dur="1000"/>
                                        <p:tgtEl>
                                          <p:spTgt spid="16">
                                            <p:txEl>
                                              <p:pRg st="0" end="0"/>
                                            </p:txEl>
                                          </p:spTgt>
                                        </p:tgtEl>
                                      </p:cBhvr>
                                    </p:animEffect>
                                    <p:anim calcmode="lin" valueType="num">
                                      <p:cBhvr>
                                        <p:cTn id="14"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build="p">
        <p:tmplLst>
          <p:tmpl lvl="1">
            <p:tnLst>
              <p:par>
                <p:cTn presetID="42"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1000"/>
                        <p:tgtEl>
                          <p:spTgt spid="16"/>
                        </p:tgtEl>
                      </p:cBhvr>
                    </p:animEffect>
                    <p:anim calcmode="lin" valueType="num">
                      <p:cBhvr>
                        <p:cTn dur="1000" fill="hold"/>
                        <p:tgtEl>
                          <p:spTgt spid="16"/>
                        </p:tgtEl>
                        <p:attrNameLst>
                          <p:attrName>ppt_x</p:attrName>
                        </p:attrNameLst>
                      </p:cBhvr>
                      <p:tavLst>
                        <p:tav tm="0">
                          <p:val>
                            <p:strVal val="#ppt_x"/>
                          </p:val>
                        </p:tav>
                        <p:tav tm="100000">
                          <p:val>
                            <p:strVal val="#ppt_x"/>
                          </p:val>
                        </p:tav>
                      </p:tavLst>
                    </p:anim>
                    <p:anim calcmode="lin" valueType="num">
                      <p:cBhvr>
                        <p:cTn dur="1000" fill="hold"/>
                        <p:tgtEl>
                          <p:spTgt spid="16"/>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With Photo">
    <p:bg>
      <p:bgPr>
        <a:solidFill>
          <a:schemeClr val="bg1"/>
        </a:solidFill>
        <a:effectLst/>
      </p:bgPr>
    </p:bg>
    <p:spTree>
      <p:nvGrpSpPr>
        <p:cNvPr id="1" name=""/>
        <p:cNvGrpSpPr/>
        <p:nvPr/>
      </p:nvGrpSpPr>
      <p:grpSpPr>
        <a:xfrm>
          <a:off x="0" y="0"/>
          <a:ext cx="0" cy="0"/>
          <a:chOff x="0" y="0"/>
          <a:chExt cx="0" cy="0"/>
        </a:xfrm>
      </p:grpSpPr>
      <p:sp>
        <p:nvSpPr>
          <p:cNvPr id="8" name="Picture Placeholder 5"/>
          <p:cNvSpPr>
            <a:spLocks noGrp="1"/>
          </p:cNvSpPr>
          <p:nvPr>
            <p:ph type="pic" sz="quarter" idx="20" hasCustomPrompt="1"/>
          </p:nvPr>
        </p:nvSpPr>
        <p:spPr>
          <a:xfrm>
            <a:off x="4405471" y="0"/>
            <a:ext cx="5652929" cy="77724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lnSpc>
                <a:spcPts val="1031"/>
              </a:lnSpc>
              <a:spcBef>
                <a:spcPts val="0"/>
              </a:spcBef>
              <a:buNone/>
              <a:defRPr sz="743" b="0" i="0" cap="all" baseline="0">
                <a:latin typeface="Franklin Gothic Book Regular"/>
                <a:ea typeface="Franklin Gothic Book Regular"/>
                <a:cs typeface="Franklin Gothic Book Regular"/>
              </a:defRPr>
            </a:lvl1pPr>
          </a:lstStyle>
          <a:p>
            <a:r>
              <a:rPr lang="en-US" dirty="0"/>
              <a:t>Click icon to add photo.</a:t>
            </a:r>
            <a:br>
              <a:rPr lang="en-US" dirty="0"/>
            </a:br>
            <a:r>
              <a:rPr lang="en-US" dirty="0"/>
              <a:t>To change photo, delete it and a new placeholder will appear.</a:t>
            </a:r>
          </a:p>
        </p:txBody>
      </p:sp>
      <p:sp>
        <p:nvSpPr>
          <p:cNvPr id="2" name="Title 1"/>
          <p:cNvSpPr>
            <a:spLocks noGrp="1"/>
          </p:cNvSpPr>
          <p:nvPr>
            <p:ph type="title" hasCustomPrompt="1"/>
          </p:nvPr>
        </p:nvSpPr>
        <p:spPr>
          <a:xfrm>
            <a:off x="4999499" y="3234208"/>
            <a:ext cx="4336399" cy="551433"/>
          </a:xfrm>
        </p:spPr>
        <p:txBody>
          <a:bodyPr anchor="b" anchorCtr="0"/>
          <a:lstStyle>
            <a:lvl1pPr>
              <a:defRPr b="1" cap="all" baseline="0">
                <a:solidFill>
                  <a:schemeClr val="bg1"/>
                </a:solidFill>
              </a:defRPr>
            </a:lvl1pPr>
          </a:lstStyle>
          <a:p>
            <a:r>
              <a:rPr lang="en-US" dirty="0"/>
              <a:t>CLICK TO EDIT</a:t>
            </a:r>
          </a:p>
        </p:txBody>
      </p:sp>
      <p:sp>
        <p:nvSpPr>
          <p:cNvPr id="10" name="Text Placeholder 5"/>
          <p:cNvSpPr>
            <a:spLocks noGrp="1"/>
          </p:cNvSpPr>
          <p:nvPr>
            <p:ph type="body" sz="quarter" idx="10" hasCustomPrompt="1"/>
          </p:nvPr>
        </p:nvSpPr>
        <p:spPr>
          <a:xfrm>
            <a:off x="4999499" y="3948840"/>
            <a:ext cx="4336399" cy="1019995"/>
          </a:xfrm>
          <a:prstGeom prst="rect">
            <a:avLst/>
          </a:prstGeom>
        </p:spPr>
        <p:txBody>
          <a:bodyPr/>
          <a:lstStyle>
            <a:lvl1pPr>
              <a:defRPr b="1" i="0" cap="all" baseline="0">
                <a:solidFill>
                  <a:schemeClr val="bg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pPr lvl="0"/>
            <a:r>
              <a:rPr lang="en-US" dirty="0"/>
              <a:t>CLICK TO EDIT SUBTITLE</a:t>
            </a:r>
          </a:p>
        </p:txBody>
      </p:sp>
      <p:pic>
        <p:nvPicPr>
          <p:cNvPr id="6" name="Picture 5">
            <a:extLst>
              <a:ext uri="{FF2B5EF4-FFF2-40B4-BE49-F238E27FC236}">
                <a16:creationId xmlns:a16="http://schemas.microsoft.com/office/drawing/2014/main" id="{DBFA3730-6395-AC44-82F6-18C947DD893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8565" y="2842206"/>
            <a:ext cx="2308342" cy="2019559"/>
          </a:xfrm>
          <a:prstGeom prst="rect">
            <a:avLst/>
          </a:prstGeom>
        </p:spPr>
      </p:pic>
    </p:spTree>
    <p:extLst>
      <p:ext uri="{BB962C8B-B14F-4D97-AF65-F5344CB8AC3E}">
        <p14:creationId xmlns:p14="http://schemas.microsoft.com/office/powerpoint/2010/main" val="527169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p:tgtEl>
                                          <p:spTgt spid="2"/>
                                        </p:tgtEl>
                                        <p:attrNameLst>
                                          <p:attrName>ppt_x</p:attrName>
                                        </p:attrNameLst>
                                      </p:cBhvr>
                                      <p:tavLst>
                                        <p:tav tm="0">
                                          <p:val>
                                            <p:strVal val="#ppt_x+#ppt_w*1.125000"/>
                                          </p:val>
                                        </p:tav>
                                        <p:tav tm="100000">
                                          <p:val>
                                            <p:strVal val="#ppt_x"/>
                                          </p:val>
                                        </p:tav>
                                      </p:tavLst>
                                    </p:anim>
                                    <p:animEffect transition="in" filter="wipe(left)">
                                      <p:cBhvr>
                                        <p:cTn id="8" dur="1000"/>
                                        <p:tgtEl>
                                          <p:spTgt spid="2"/>
                                        </p:tgtEl>
                                      </p:cBhvr>
                                    </p:animEffect>
                                  </p:childTnLst>
                                </p:cTn>
                              </p:par>
                            </p:childTnLst>
                          </p:cTn>
                        </p:par>
                        <p:par>
                          <p:cTn id="9" fill="hold">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1000"/>
                                        <p:tgtEl>
                                          <p:spTgt spid="10">
                                            <p:txEl>
                                              <p:pRg st="0" end="0"/>
                                            </p:txEl>
                                          </p:spTgt>
                                        </p:tgtEl>
                                        <p:attrNameLst>
                                          <p:attrName>ppt_x</p:attrName>
                                        </p:attrNameLst>
                                      </p:cBhvr>
                                      <p:tavLst>
                                        <p:tav tm="0">
                                          <p:val>
                                            <p:strVal val="#ppt_x+#ppt_w*1.125000"/>
                                          </p:val>
                                        </p:tav>
                                        <p:tav tm="100000">
                                          <p:val>
                                            <p:strVal val="#ppt_x"/>
                                          </p:val>
                                        </p:tav>
                                      </p:tavLst>
                                    </p:anim>
                                    <p:animEffect transition="in" filter="wipe(left)">
                                      <p:cBhvr>
                                        <p:cTn id="13" dur="1000"/>
                                        <p:tgtEl>
                                          <p:spTgt spid="10">
                                            <p:txEl>
                                              <p:pRg st="0" end="0"/>
                                            </p:txEl>
                                          </p:spTgt>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build="p">
        <p:tmplLst>
          <p:tmpl lvl="1">
            <p:tnLst>
              <p:par>
                <p:cTn presetID="12" presetClass="entr" presetSubtype="2"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p:tgtEl>
                          <p:spTgt spid="10"/>
                        </p:tgtEl>
                        <p:attrNameLst>
                          <p:attrName>ppt_x</p:attrName>
                        </p:attrNameLst>
                      </p:cBhvr>
                      <p:tavLst>
                        <p:tav tm="0">
                          <p:val>
                            <p:strVal val="#ppt_x+#ppt_w*1.125000"/>
                          </p:val>
                        </p:tav>
                        <p:tav tm="100000">
                          <p:val>
                            <p:strVal val="#ppt_x"/>
                          </p:val>
                        </p:tav>
                      </p:tavLst>
                    </p:anim>
                    <p:animEffect transition="in" filter="wipe(left)">
                      <p:cBhvr>
                        <p:cTn dur="1000"/>
                        <p:tgtEl>
                          <p:spTgt spid="10"/>
                        </p:tgtEl>
                      </p:cBhvr>
                    </p:animEffect>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Minimal One">
    <p:spTree>
      <p:nvGrpSpPr>
        <p:cNvPr id="1" name=""/>
        <p:cNvGrpSpPr/>
        <p:nvPr/>
      </p:nvGrpSpPr>
      <p:grpSpPr>
        <a:xfrm>
          <a:off x="0" y="0"/>
          <a:ext cx="0" cy="0"/>
          <a:chOff x="0" y="0"/>
          <a:chExt cx="0" cy="0"/>
        </a:xfrm>
      </p:grpSpPr>
      <p:cxnSp>
        <p:nvCxnSpPr>
          <p:cNvPr id="4" name="Straight Connector 3"/>
          <p:cNvCxnSpPr/>
          <p:nvPr userDrawn="1"/>
        </p:nvCxnSpPr>
        <p:spPr>
          <a:xfrm>
            <a:off x="4405471" y="1152613"/>
            <a:ext cx="0" cy="5467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999499" y="3003622"/>
            <a:ext cx="4336399" cy="1102866"/>
          </a:xfrm>
        </p:spPr>
        <p:txBody>
          <a:bodyPr anchor="b" anchorCtr="0"/>
          <a:lstStyle>
            <a:lvl1pPr>
              <a:defRPr b="1" cap="all" baseline="0">
                <a:solidFill>
                  <a:schemeClr val="accent3"/>
                </a:solidFill>
              </a:defRPr>
            </a:lvl1pPr>
          </a:lstStyle>
          <a:p>
            <a:r>
              <a:rPr lang="en-US" dirty="0"/>
              <a:t>CLICK TO EDIT TITLE</a:t>
            </a:r>
          </a:p>
        </p:txBody>
      </p:sp>
      <p:sp>
        <p:nvSpPr>
          <p:cNvPr id="10" name="Text Placeholder 5"/>
          <p:cNvSpPr>
            <a:spLocks noGrp="1"/>
          </p:cNvSpPr>
          <p:nvPr>
            <p:ph type="body" sz="quarter" idx="10" hasCustomPrompt="1"/>
          </p:nvPr>
        </p:nvSpPr>
        <p:spPr>
          <a:xfrm>
            <a:off x="4999499" y="4269688"/>
            <a:ext cx="4336399" cy="1019995"/>
          </a:xfrm>
          <a:prstGeom prst="rect">
            <a:avLst/>
          </a:prstGeom>
        </p:spPr>
        <p:txBody>
          <a:bodyPr/>
          <a:lstStyle>
            <a:lvl1pPr>
              <a:defRPr b="1" i="0" cap="all"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pPr lvl="0"/>
            <a:r>
              <a:rPr lang="en-US" dirty="0"/>
              <a:t>CLICK TO EDIT SUBTITLE</a:t>
            </a:r>
          </a:p>
        </p:txBody>
      </p:sp>
      <p:pic>
        <p:nvPicPr>
          <p:cNvPr id="7" name="Picture 6">
            <a:extLst>
              <a:ext uri="{FF2B5EF4-FFF2-40B4-BE49-F238E27FC236}">
                <a16:creationId xmlns:a16="http://schemas.microsoft.com/office/drawing/2014/main" id="{6B5D21FE-C51C-FF4E-9798-03F4F2AED1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8565" y="2842206"/>
            <a:ext cx="2308342" cy="2019559"/>
          </a:xfrm>
          <a:prstGeom prst="rect">
            <a:avLst/>
          </a:prstGeom>
        </p:spPr>
      </p:pic>
    </p:spTree>
    <p:extLst>
      <p:ext uri="{BB962C8B-B14F-4D97-AF65-F5344CB8AC3E}">
        <p14:creationId xmlns:p14="http://schemas.microsoft.com/office/powerpoint/2010/main" val="2581083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p:tgtEl>
                                          <p:spTgt spid="2"/>
                                        </p:tgtEl>
                                        <p:attrNameLst>
                                          <p:attrName>ppt_x</p:attrName>
                                        </p:attrNameLst>
                                      </p:cBhvr>
                                      <p:tavLst>
                                        <p:tav tm="0">
                                          <p:val>
                                            <p:strVal val="#ppt_x+#ppt_w*1.125000"/>
                                          </p:val>
                                        </p:tav>
                                        <p:tav tm="100000">
                                          <p:val>
                                            <p:strVal val="#ppt_x"/>
                                          </p:val>
                                        </p:tav>
                                      </p:tavLst>
                                    </p:anim>
                                    <p:animEffect transition="in" filter="wipe(left)">
                                      <p:cBhvr>
                                        <p:cTn id="8" dur="1000"/>
                                        <p:tgtEl>
                                          <p:spTgt spid="2"/>
                                        </p:tgtEl>
                                      </p:cBhvr>
                                    </p:animEffect>
                                  </p:childTnLst>
                                </p:cTn>
                              </p:par>
                            </p:childTnLst>
                          </p:cTn>
                        </p:par>
                        <p:par>
                          <p:cTn id="9" fill="hold">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1000"/>
                                        <p:tgtEl>
                                          <p:spTgt spid="10">
                                            <p:txEl>
                                              <p:pRg st="0" end="0"/>
                                            </p:txEl>
                                          </p:spTgt>
                                        </p:tgtEl>
                                        <p:attrNameLst>
                                          <p:attrName>ppt_x</p:attrName>
                                        </p:attrNameLst>
                                      </p:cBhvr>
                                      <p:tavLst>
                                        <p:tav tm="0">
                                          <p:val>
                                            <p:strVal val="#ppt_x+#ppt_w*1.125000"/>
                                          </p:val>
                                        </p:tav>
                                        <p:tav tm="100000">
                                          <p:val>
                                            <p:strVal val="#ppt_x"/>
                                          </p:val>
                                        </p:tav>
                                      </p:tavLst>
                                    </p:anim>
                                    <p:animEffect transition="in" filter="wipe(left)">
                                      <p:cBhvr>
                                        <p:cTn id="13" dur="1000"/>
                                        <p:tgtEl>
                                          <p:spTgt spid="10">
                                            <p:txEl>
                                              <p:pRg st="0" end="0"/>
                                            </p:txEl>
                                          </p:spTgt>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build="p">
        <p:tmplLst>
          <p:tmpl lvl="1">
            <p:tnLst>
              <p:par>
                <p:cTn presetID="12" presetClass="entr" presetSubtype="2"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p:tgtEl>
                          <p:spTgt spid="10"/>
                        </p:tgtEl>
                        <p:attrNameLst>
                          <p:attrName>ppt_x</p:attrName>
                        </p:attrNameLst>
                      </p:cBhvr>
                      <p:tavLst>
                        <p:tav tm="0">
                          <p:val>
                            <p:strVal val="#ppt_x+#ppt_w*1.125000"/>
                          </p:val>
                        </p:tav>
                        <p:tav tm="100000">
                          <p:val>
                            <p:strVal val="#ppt_x"/>
                          </p:val>
                        </p:tav>
                      </p:tavLst>
                    </p:anim>
                    <p:animEffect transition="in" filter="wipe(left)">
                      <p:cBhvr>
                        <p:cTn dur="1000"/>
                        <p:tgtEl>
                          <p:spTgt spid="10"/>
                        </p:tgtEl>
                      </p:cBhvr>
                    </p:animEffect>
                  </p:childTnLst>
                </p:cTn>
              </p:par>
            </p:tnLst>
          </p:tmpl>
        </p:tmplLst>
      </p:bldP>
    </p:bld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slideLayout" Target="../slideLayouts/slideLayout13.xml"/><Relationship Id="rId7"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image" Target="../media/image13.pn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slideLayout" Target="../slideLayouts/slideLayout33.xml"/><Relationship Id="rId7" Type="http://schemas.openxmlformats.org/officeDocument/2006/relationships/theme" Target="../theme/theme6.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311256"/>
            <a:ext cx="9052560" cy="12954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02920" y="1813562"/>
            <a:ext cx="9052560" cy="51294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02920" y="7203864"/>
            <a:ext cx="2346960" cy="41380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436621" y="7203864"/>
            <a:ext cx="3185160" cy="41380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208520" y="7203864"/>
            <a:ext cx="2346960" cy="413808"/>
          </a:xfrm>
          <a:prstGeom prst="rect">
            <a:avLst/>
          </a:prstGeom>
        </p:spPr>
        <p:txBody>
          <a:bodyPr vert="horz" lIns="91440" tIns="45720" rIns="91440" bIns="45720" rtlCol="0" anchor="ctr"/>
          <a:lstStyle>
            <a:lvl1pPr algn="r">
              <a:defRPr sz="1200">
                <a:solidFill>
                  <a:schemeClr val="tx1">
                    <a:tint val="75000"/>
                  </a:schemeClr>
                </a:solidFill>
              </a:defRPr>
            </a:lvl1pPr>
          </a:lstStyle>
          <a:p>
            <a:fld id="{1FFCFEE5-8EAD-403C-AFC6-4E09610A5144}" type="slidenum">
              <a:rPr lang="en-US" smtClean="0"/>
              <a:t>‹#›</a:t>
            </a:fld>
            <a:endParaRPr lang="en-US"/>
          </a:p>
        </p:txBody>
      </p:sp>
    </p:spTree>
    <p:extLst>
      <p:ext uri="{BB962C8B-B14F-4D97-AF65-F5344CB8AC3E}">
        <p14:creationId xmlns:p14="http://schemas.microsoft.com/office/powerpoint/2010/main" val="30036863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83" r:id="rId3"/>
  </p:sldLayoutIdLst>
  <p:hf hdr="0" ftr="0" dt="0"/>
  <p:txStyles>
    <p:titleStyle>
      <a:lvl1pPr algn="ctr" defTabSz="914323" rtl="0" eaLnBrk="1" latinLnBrk="0" hangingPunct="1">
        <a:spcBef>
          <a:spcPct val="0"/>
        </a:spcBef>
        <a:buNone/>
        <a:defRPr sz="4399" kern="1200">
          <a:solidFill>
            <a:schemeClr val="tx1"/>
          </a:solidFill>
          <a:latin typeface="+mj-lt"/>
          <a:ea typeface="+mj-ea"/>
          <a:cs typeface="+mj-cs"/>
        </a:defRPr>
      </a:lvl1pPr>
    </p:titleStyle>
    <p:bodyStyle>
      <a:lvl1pPr marL="342871" indent="-342871" algn="l" defTabSz="91432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87" indent="-285726" algn="l" defTabSz="91432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04" indent="-228581" algn="l" defTabSz="91432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66"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227"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23" rtl="0" eaLnBrk="1" latinLnBrk="0" hangingPunct="1">
        <a:defRPr sz="1800" kern="1200">
          <a:solidFill>
            <a:schemeClr val="tx1"/>
          </a:solidFill>
          <a:latin typeface="+mn-lt"/>
          <a:ea typeface="+mn-ea"/>
          <a:cs typeface="+mn-cs"/>
        </a:defRPr>
      </a:lvl1pPr>
      <a:lvl2pPr marL="457162" algn="l" defTabSz="914323" rtl="0" eaLnBrk="1" latinLnBrk="0" hangingPunct="1">
        <a:defRPr sz="1800" kern="1200">
          <a:solidFill>
            <a:schemeClr val="tx1"/>
          </a:solidFill>
          <a:latin typeface="+mn-lt"/>
          <a:ea typeface="+mn-ea"/>
          <a:cs typeface="+mn-cs"/>
        </a:defRPr>
      </a:lvl2pPr>
      <a:lvl3pPr marL="914323" algn="l" defTabSz="914323" rtl="0" eaLnBrk="1" latinLnBrk="0" hangingPunct="1">
        <a:defRPr sz="1800" kern="1200">
          <a:solidFill>
            <a:schemeClr val="tx1"/>
          </a:solidFill>
          <a:latin typeface="+mn-lt"/>
          <a:ea typeface="+mn-ea"/>
          <a:cs typeface="+mn-cs"/>
        </a:defRPr>
      </a:lvl3pPr>
      <a:lvl4pPr marL="1371485" algn="l" defTabSz="914323" rtl="0" eaLnBrk="1" latinLnBrk="0" hangingPunct="1">
        <a:defRPr sz="1800" kern="1200">
          <a:solidFill>
            <a:schemeClr val="tx1"/>
          </a:solidFill>
          <a:latin typeface="+mn-lt"/>
          <a:ea typeface="+mn-ea"/>
          <a:cs typeface="+mn-cs"/>
        </a:defRPr>
      </a:lvl4pPr>
      <a:lvl5pPr marL="1828647" algn="l" defTabSz="914323" rtl="0" eaLnBrk="1" latinLnBrk="0" hangingPunct="1">
        <a:defRPr sz="1800" kern="1200">
          <a:solidFill>
            <a:schemeClr val="tx1"/>
          </a:solidFill>
          <a:latin typeface="+mn-lt"/>
          <a:ea typeface="+mn-ea"/>
          <a:cs typeface="+mn-cs"/>
        </a:defRPr>
      </a:lvl5pPr>
      <a:lvl6pPr marL="2285808" algn="l" defTabSz="914323" rtl="0" eaLnBrk="1" latinLnBrk="0" hangingPunct="1">
        <a:defRPr sz="1800" kern="1200">
          <a:solidFill>
            <a:schemeClr val="tx1"/>
          </a:solidFill>
          <a:latin typeface="+mn-lt"/>
          <a:ea typeface="+mn-ea"/>
          <a:cs typeface="+mn-cs"/>
        </a:defRPr>
      </a:lvl6pPr>
      <a:lvl7pPr marL="2742970" algn="l" defTabSz="914323" rtl="0" eaLnBrk="1" latinLnBrk="0" hangingPunct="1">
        <a:defRPr sz="1800" kern="1200">
          <a:solidFill>
            <a:schemeClr val="tx1"/>
          </a:solidFill>
          <a:latin typeface="+mn-lt"/>
          <a:ea typeface="+mn-ea"/>
          <a:cs typeface="+mn-cs"/>
        </a:defRPr>
      </a:lvl7pPr>
      <a:lvl8pPr marL="3200132" algn="l" defTabSz="914323" rtl="0" eaLnBrk="1" latinLnBrk="0" hangingPunct="1">
        <a:defRPr sz="1800" kern="1200">
          <a:solidFill>
            <a:schemeClr val="tx1"/>
          </a:solidFill>
          <a:latin typeface="+mn-lt"/>
          <a:ea typeface="+mn-ea"/>
          <a:cs typeface="+mn-cs"/>
        </a:defRPr>
      </a:lvl8pPr>
      <a:lvl9pPr marL="3657294" algn="l" defTabSz="91432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999499" y="2694226"/>
            <a:ext cx="3476390" cy="1102866"/>
          </a:xfrm>
          <a:prstGeom prst="rect">
            <a:avLst/>
          </a:prstGeom>
        </p:spPr>
        <p:txBody>
          <a:bodyPr vert="horz" wrap="square" lIns="0" tIns="0" rIns="0" bIns="0" rtlCol="0" anchor="ctr">
            <a:spAutoFit/>
          </a:bodyPr>
          <a:lstStyle/>
          <a:p>
            <a:pPr lvl="0"/>
            <a:r>
              <a:rPr lang="en-US" dirty="0"/>
              <a:t>CLICK TO EDIT TITLE</a:t>
            </a:r>
          </a:p>
        </p:txBody>
      </p:sp>
      <p:sp>
        <p:nvSpPr>
          <p:cNvPr id="10" name="Text Placeholder 5"/>
          <p:cNvSpPr txBox="1">
            <a:spLocks/>
          </p:cNvSpPr>
          <p:nvPr userDrawn="1"/>
        </p:nvSpPr>
        <p:spPr>
          <a:xfrm>
            <a:off x="4999499" y="4212599"/>
            <a:ext cx="3476390" cy="1019995"/>
          </a:xfrm>
          <a:prstGeom prst="rect">
            <a:avLst/>
          </a:prstGeom>
        </p:spPr>
        <p:txBody>
          <a:bodyPr/>
          <a:lstStyle>
            <a:lvl1pPr marL="0" indent="0" algn="l" defTabSz="914400" rtl="0" eaLnBrk="1" latinLnBrk="0" hangingPunct="1">
              <a:lnSpc>
                <a:spcPts val="6500"/>
              </a:lnSpc>
              <a:spcBef>
                <a:spcPts val="1000"/>
              </a:spcBef>
              <a:buFont typeface="Arial"/>
              <a:buNone/>
              <a:defRPr sz="6000" b="1" i="0" kern="1200" baseline="0">
                <a:solidFill>
                  <a:schemeClr val="tx1"/>
                </a:solidFill>
                <a:latin typeface="Archivo" charset="0"/>
                <a:ea typeface="Archivo" charset="0"/>
                <a:cs typeface="Archivo" charset="0"/>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75" b="1" i="0" dirty="0">
                <a:latin typeface="+mn-lt"/>
              </a:rPr>
              <a:t>CLICK TO EDIT SUBTITLE</a:t>
            </a:r>
          </a:p>
        </p:txBody>
      </p:sp>
    </p:spTree>
    <p:extLst>
      <p:ext uri="{BB962C8B-B14F-4D97-AF65-F5344CB8AC3E}">
        <p14:creationId xmlns:p14="http://schemas.microsoft.com/office/powerpoint/2010/main" val="223252590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377190" rtl="0" eaLnBrk="1" latinLnBrk="0" hangingPunct="1">
        <a:lnSpc>
          <a:spcPts val="4331"/>
        </a:lnSpc>
        <a:spcBef>
          <a:spcPct val="0"/>
        </a:spcBef>
        <a:buNone/>
        <a:defRPr lang="en-US" sz="3960" b="1" i="0" kern="1200" dirty="0" smtClean="0">
          <a:solidFill>
            <a:schemeClr val="tx1"/>
          </a:solidFill>
          <a:latin typeface="Franklin Gothic Demi" panose="020B0603020102020204" pitchFamily="34" charset="0"/>
          <a:ea typeface="Franklin Gothic Demi" panose="020B0603020102020204" pitchFamily="34" charset="0"/>
          <a:cs typeface="Franklin Gothic Demi" panose="020B0603020102020204" pitchFamily="34" charset="0"/>
        </a:defRPr>
      </a:lvl1pPr>
    </p:titleStyle>
    <p:bodyStyle>
      <a:lvl1pPr marL="0" indent="0" algn="l" defTabSz="377190" rtl="0" eaLnBrk="1" latinLnBrk="0" hangingPunct="1">
        <a:lnSpc>
          <a:spcPts val="2681"/>
        </a:lnSpc>
        <a:spcBef>
          <a:spcPts val="413"/>
        </a:spcBef>
        <a:buFont typeface="Arial"/>
        <a:buNone/>
        <a:defRPr sz="2475" b="1" kern="1200" baseline="0">
          <a:solidFill>
            <a:schemeClr val="tx1"/>
          </a:solidFill>
          <a:latin typeface="Archivo Black" charset="0"/>
          <a:ea typeface="Archivo Black" charset="0"/>
          <a:cs typeface="Archivo Black" charset="0"/>
        </a:defRPr>
      </a:lvl1pPr>
      <a:lvl2pPr marL="188595" indent="0" algn="l" defTabSz="377190" rtl="0" eaLnBrk="1" latinLnBrk="0" hangingPunct="1">
        <a:lnSpc>
          <a:spcPct val="90000"/>
        </a:lnSpc>
        <a:spcBef>
          <a:spcPts val="206"/>
        </a:spcBef>
        <a:buFont typeface="Arial"/>
        <a:buNone/>
        <a:defRPr sz="990" kern="1200">
          <a:solidFill>
            <a:schemeClr val="tx1"/>
          </a:solidFill>
          <a:latin typeface="+mn-lt"/>
          <a:ea typeface="+mn-ea"/>
          <a:cs typeface="+mn-cs"/>
        </a:defRPr>
      </a:lvl2pPr>
      <a:lvl3pPr marL="377190" indent="0" algn="l" defTabSz="377190" rtl="0" eaLnBrk="1" latinLnBrk="0" hangingPunct="1">
        <a:lnSpc>
          <a:spcPct val="90000"/>
        </a:lnSpc>
        <a:spcBef>
          <a:spcPts val="206"/>
        </a:spcBef>
        <a:buFont typeface="Arial"/>
        <a:buNone/>
        <a:defRPr sz="825" kern="1200">
          <a:solidFill>
            <a:schemeClr val="tx1"/>
          </a:solidFill>
          <a:latin typeface="+mn-lt"/>
          <a:ea typeface="+mn-ea"/>
          <a:cs typeface="+mn-cs"/>
        </a:defRPr>
      </a:lvl3pPr>
      <a:lvl4pPr marL="565785" indent="0" algn="l" defTabSz="377190" rtl="0" eaLnBrk="1" latinLnBrk="0" hangingPunct="1">
        <a:lnSpc>
          <a:spcPct val="90000"/>
        </a:lnSpc>
        <a:spcBef>
          <a:spcPts val="206"/>
        </a:spcBef>
        <a:buFont typeface="Arial"/>
        <a:buNone/>
        <a:defRPr sz="743" kern="1200">
          <a:solidFill>
            <a:schemeClr val="tx1"/>
          </a:solidFill>
          <a:latin typeface="+mn-lt"/>
          <a:ea typeface="+mn-ea"/>
          <a:cs typeface="+mn-cs"/>
        </a:defRPr>
      </a:lvl4pPr>
      <a:lvl5pPr marL="754380" indent="0" algn="l" defTabSz="377190" rtl="0" eaLnBrk="1" latinLnBrk="0" hangingPunct="1">
        <a:lnSpc>
          <a:spcPct val="90000"/>
        </a:lnSpc>
        <a:spcBef>
          <a:spcPts val="206"/>
        </a:spcBef>
        <a:buFont typeface="Arial"/>
        <a:buNone/>
        <a:defRPr sz="743" kern="1200">
          <a:solidFill>
            <a:schemeClr val="tx1"/>
          </a:solidFill>
          <a:latin typeface="+mn-lt"/>
          <a:ea typeface="+mn-ea"/>
          <a:cs typeface="+mn-cs"/>
        </a:defRPr>
      </a:lvl5pPr>
      <a:lvl6pPr marL="1037273" indent="-94298" algn="l" defTabSz="377190" rtl="0" eaLnBrk="1" latinLnBrk="0" hangingPunct="1">
        <a:lnSpc>
          <a:spcPct val="90000"/>
        </a:lnSpc>
        <a:spcBef>
          <a:spcPts val="206"/>
        </a:spcBef>
        <a:buFont typeface="Arial"/>
        <a:buChar char="•"/>
        <a:defRPr sz="743" kern="1200">
          <a:solidFill>
            <a:schemeClr val="tx1"/>
          </a:solidFill>
          <a:latin typeface="+mn-lt"/>
          <a:ea typeface="+mn-ea"/>
          <a:cs typeface="+mn-cs"/>
        </a:defRPr>
      </a:lvl6pPr>
      <a:lvl7pPr marL="1225868" indent="-94298" algn="l" defTabSz="377190" rtl="0" eaLnBrk="1" latinLnBrk="0" hangingPunct="1">
        <a:lnSpc>
          <a:spcPct val="90000"/>
        </a:lnSpc>
        <a:spcBef>
          <a:spcPts val="206"/>
        </a:spcBef>
        <a:buFont typeface="Arial"/>
        <a:buChar char="•"/>
        <a:defRPr sz="743" kern="1200">
          <a:solidFill>
            <a:schemeClr val="tx1"/>
          </a:solidFill>
          <a:latin typeface="+mn-lt"/>
          <a:ea typeface="+mn-ea"/>
          <a:cs typeface="+mn-cs"/>
        </a:defRPr>
      </a:lvl7pPr>
      <a:lvl8pPr marL="1414463" indent="-94298" algn="l" defTabSz="377190" rtl="0" eaLnBrk="1" latinLnBrk="0" hangingPunct="1">
        <a:lnSpc>
          <a:spcPct val="90000"/>
        </a:lnSpc>
        <a:spcBef>
          <a:spcPts val="206"/>
        </a:spcBef>
        <a:buFont typeface="Arial"/>
        <a:buChar char="•"/>
        <a:defRPr sz="743" kern="1200">
          <a:solidFill>
            <a:schemeClr val="tx1"/>
          </a:solidFill>
          <a:latin typeface="+mn-lt"/>
          <a:ea typeface="+mn-ea"/>
          <a:cs typeface="+mn-cs"/>
        </a:defRPr>
      </a:lvl8pPr>
      <a:lvl9pPr marL="1603058" indent="-94298" algn="l" defTabSz="377190" rtl="0" eaLnBrk="1" latinLnBrk="0" hangingPunct="1">
        <a:lnSpc>
          <a:spcPct val="90000"/>
        </a:lnSpc>
        <a:spcBef>
          <a:spcPts val="206"/>
        </a:spcBef>
        <a:buFont typeface="Arial"/>
        <a:buChar char="•"/>
        <a:defRPr sz="743" kern="1200">
          <a:solidFill>
            <a:schemeClr val="tx1"/>
          </a:solidFill>
          <a:latin typeface="+mn-lt"/>
          <a:ea typeface="+mn-ea"/>
          <a:cs typeface="+mn-cs"/>
        </a:defRPr>
      </a:lvl9pPr>
    </p:bodyStyle>
    <p:otherStyle>
      <a:defPPr>
        <a:defRPr lang="en-US"/>
      </a:defPPr>
      <a:lvl1pPr marL="0" algn="l" defTabSz="377190" rtl="0" eaLnBrk="1" latinLnBrk="0" hangingPunct="1">
        <a:defRPr sz="743" kern="1200">
          <a:solidFill>
            <a:schemeClr val="tx1"/>
          </a:solidFill>
          <a:latin typeface="+mn-lt"/>
          <a:ea typeface="+mn-ea"/>
          <a:cs typeface="+mn-cs"/>
        </a:defRPr>
      </a:lvl1pPr>
      <a:lvl2pPr marL="188595" algn="l" defTabSz="377190" rtl="0" eaLnBrk="1" latinLnBrk="0" hangingPunct="1">
        <a:defRPr sz="743" kern="1200">
          <a:solidFill>
            <a:schemeClr val="tx1"/>
          </a:solidFill>
          <a:latin typeface="+mn-lt"/>
          <a:ea typeface="+mn-ea"/>
          <a:cs typeface="+mn-cs"/>
        </a:defRPr>
      </a:lvl2pPr>
      <a:lvl3pPr marL="377190" algn="l" defTabSz="377190" rtl="0" eaLnBrk="1" latinLnBrk="0" hangingPunct="1">
        <a:defRPr sz="743" kern="1200">
          <a:solidFill>
            <a:schemeClr val="tx1"/>
          </a:solidFill>
          <a:latin typeface="+mn-lt"/>
          <a:ea typeface="+mn-ea"/>
          <a:cs typeface="+mn-cs"/>
        </a:defRPr>
      </a:lvl3pPr>
      <a:lvl4pPr marL="565785" algn="l" defTabSz="377190" rtl="0" eaLnBrk="1" latinLnBrk="0" hangingPunct="1">
        <a:defRPr sz="743" kern="1200">
          <a:solidFill>
            <a:schemeClr val="tx1"/>
          </a:solidFill>
          <a:latin typeface="+mn-lt"/>
          <a:ea typeface="+mn-ea"/>
          <a:cs typeface="+mn-cs"/>
        </a:defRPr>
      </a:lvl4pPr>
      <a:lvl5pPr marL="754380" algn="l" defTabSz="377190" rtl="0" eaLnBrk="1" latinLnBrk="0" hangingPunct="1">
        <a:defRPr sz="743" kern="1200">
          <a:solidFill>
            <a:schemeClr val="tx1"/>
          </a:solidFill>
          <a:latin typeface="+mn-lt"/>
          <a:ea typeface="+mn-ea"/>
          <a:cs typeface="+mn-cs"/>
        </a:defRPr>
      </a:lvl5pPr>
      <a:lvl6pPr marL="942975" algn="l" defTabSz="377190" rtl="0" eaLnBrk="1" latinLnBrk="0" hangingPunct="1">
        <a:defRPr sz="743" kern="1200">
          <a:solidFill>
            <a:schemeClr val="tx1"/>
          </a:solidFill>
          <a:latin typeface="+mn-lt"/>
          <a:ea typeface="+mn-ea"/>
          <a:cs typeface="+mn-cs"/>
        </a:defRPr>
      </a:lvl6pPr>
      <a:lvl7pPr marL="1131570" algn="l" defTabSz="377190" rtl="0" eaLnBrk="1" latinLnBrk="0" hangingPunct="1">
        <a:defRPr sz="743" kern="1200">
          <a:solidFill>
            <a:schemeClr val="tx1"/>
          </a:solidFill>
          <a:latin typeface="+mn-lt"/>
          <a:ea typeface="+mn-ea"/>
          <a:cs typeface="+mn-cs"/>
        </a:defRPr>
      </a:lvl7pPr>
      <a:lvl8pPr marL="1320165" algn="l" defTabSz="377190" rtl="0" eaLnBrk="1" latinLnBrk="0" hangingPunct="1">
        <a:defRPr sz="743" kern="1200">
          <a:solidFill>
            <a:schemeClr val="tx1"/>
          </a:solidFill>
          <a:latin typeface="+mn-lt"/>
          <a:ea typeface="+mn-ea"/>
          <a:cs typeface="+mn-cs"/>
        </a:defRPr>
      </a:lvl8pPr>
      <a:lvl9pPr marL="1508760" algn="l" defTabSz="377190" rtl="0" eaLnBrk="1" latinLnBrk="0" hangingPunct="1">
        <a:defRPr sz="74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5" name="Freeform 4"/>
          <p:cNvSpPr/>
          <p:nvPr userDrawn="1"/>
        </p:nvSpPr>
        <p:spPr>
          <a:xfrm>
            <a:off x="1169284" y="0"/>
            <a:ext cx="8889116" cy="7772400"/>
          </a:xfrm>
          <a:custGeom>
            <a:avLst/>
            <a:gdLst>
              <a:gd name="connsiteX0" fmla="*/ 2418781 w 21550776"/>
              <a:gd name="connsiteY0" fmla="*/ 0 h 13717588"/>
              <a:gd name="connsiteX1" fmla="*/ 21550776 w 21550776"/>
              <a:gd name="connsiteY1" fmla="*/ 0 h 13717588"/>
              <a:gd name="connsiteX2" fmla="*/ 21550776 w 21550776"/>
              <a:gd name="connsiteY2" fmla="*/ 13717588 h 13717588"/>
              <a:gd name="connsiteX3" fmla="*/ 0 w 21550776"/>
              <a:gd name="connsiteY3" fmla="*/ 13717588 h 13717588"/>
            </a:gdLst>
            <a:ahLst/>
            <a:cxnLst>
              <a:cxn ang="0">
                <a:pos x="connsiteX0" y="connsiteY0"/>
              </a:cxn>
              <a:cxn ang="0">
                <a:pos x="connsiteX1" y="connsiteY1"/>
              </a:cxn>
              <a:cxn ang="0">
                <a:pos x="connsiteX2" y="connsiteY2"/>
              </a:cxn>
              <a:cxn ang="0">
                <a:pos x="connsiteX3" y="connsiteY3"/>
              </a:cxn>
            </a:cxnLst>
            <a:rect l="l" t="t" r="r" b="b"/>
            <a:pathLst>
              <a:path w="21550776" h="13717588">
                <a:moveTo>
                  <a:pt x="2418781" y="0"/>
                </a:moveTo>
                <a:lnTo>
                  <a:pt x="21550776" y="0"/>
                </a:lnTo>
                <a:lnTo>
                  <a:pt x="21550776" y="13717588"/>
                </a:lnTo>
                <a:lnTo>
                  <a:pt x="0" y="1371758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7"/>
          </a:p>
        </p:txBody>
      </p:sp>
      <p:pic>
        <p:nvPicPr>
          <p:cNvPr id="2" name="Picture 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208563" y="0"/>
            <a:ext cx="371658" cy="1071013"/>
          </a:xfrm>
          <a:prstGeom prst="rect">
            <a:avLst/>
          </a:prstGeom>
        </p:spPr>
      </p:pic>
      <p:sp>
        <p:nvSpPr>
          <p:cNvPr id="3" name="Title Placeholder 2"/>
          <p:cNvSpPr>
            <a:spLocks noGrp="1"/>
          </p:cNvSpPr>
          <p:nvPr>
            <p:ph type="title"/>
          </p:nvPr>
        </p:nvSpPr>
        <p:spPr>
          <a:xfrm>
            <a:off x="533103" y="1428668"/>
            <a:ext cx="8675460" cy="500137"/>
          </a:xfrm>
          <a:prstGeom prst="rect">
            <a:avLst/>
          </a:prstGeom>
        </p:spPr>
        <p:txBody>
          <a:bodyPr vert="horz" lIns="0" tIns="0" rIns="0" bIns="0" rtlCol="0" anchor="t" anchorCtr="0">
            <a:spAutoFit/>
          </a:bodyPr>
          <a:lstStyle/>
          <a:p>
            <a:r>
              <a:rPr lang="en-US" dirty="0"/>
              <a:t>CLICK TO ADD HEADLINE</a:t>
            </a:r>
          </a:p>
        </p:txBody>
      </p:sp>
      <p:sp>
        <p:nvSpPr>
          <p:cNvPr id="4" name="Text Placeholder 3"/>
          <p:cNvSpPr>
            <a:spLocks noGrp="1"/>
          </p:cNvSpPr>
          <p:nvPr>
            <p:ph type="body" idx="1"/>
          </p:nvPr>
        </p:nvSpPr>
        <p:spPr>
          <a:xfrm>
            <a:off x="533103" y="2539806"/>
            <a:ext cx="8675460" cy="1923604"/>
          </a:xfrm>
          <a:prstGeom prst="rect">
            <a:avLst/>
          </a:prstGeom>
        </p:spPr>
        <p:txBody>
          <a:bodyPr vert="horz"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48184980"/>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1005866" rtl="0" eaLnBrk="1" latinLnBrk="0" hangingPunct="1">
        <a:lnSpc>
          <a:spcPts val="3919"/>
        </a:lnSpc>
        <a:spcBef>
          <a:spcPct val="0"/>
        </a:spcBef>
        <a:buNone/>
        <a:defRPr sz="3713" b="1" i="0" kern="1200" cap="all" baseline="0">
          <a:solidFill>
            <a:schemeClr val="tx1"/>
          </a:solidFill>
          <a:latin typeface="Franklin Gothic Demi" panose="020B0603020102020204" pitchFamily="34" charset="0"/>
          <a:ea typeface="Franklin Gothic Demi" panose="020B0603020102020204" pitchFamily="34" charset="0"/>
          <a:cs typeface="Franklin Gothic Demi" panose="020B0603020102020204" pitchFamily="34" charset="0"/>
        </a:defRPr>
      </a:lvl1pPr>
    </p:titleStyle>
    <p:bodyStyle>
      <a:lvl1pPr marL="188595" indent="-188595" algn="l" defTabSz="1005866" rtl="0" eaLnBrk="1" latinLnBrk="0" hangingPunct="1">
        <a:lnSpc>
          <a:spcPts val="2186"/>
        </a:lnSpc>
        <a:spcBef>
          <a:spcPts val="0"/>
        </a:spcBef>
        <a:spcAft>
          <a:spcPts val="1031"/>
        </a:spcAft>
        <a:buClr>
          <a:schemeClr val="accent3"/>
        </a:buClr>
        <a:buSzPct val="120000"/>
        <a:buFont typeface="Wingdings" charset="2"/>
        <a:buChar char="§"/>
        <a:defRPr sz="1361"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377190" indent="-235744" algn="l" defTabSz="1005866" rtl="0" eaLnBrk="1" latinLnBrk="0" hangingPunct="1">
        <a:lnSpc>
          <a:spcPts val="2186"/>
        </a:lnSpc>
        <a:spcBef>
          <a:spcPts val="0"/>
        </a:spcBef>
        <a:spcAft>
          <a:spcPts val="1031"/>
        </a:spcAft>
        <a:buClr>
          <a:schemeClr val="accent3"/>
        </a:buClr>
        <a:buSzPct val="120000"/>
        <a:buFont typeface="Wingdings" charset="2"/>
        <a:buChar char="§"/>
        <a:defRPr sz="1361"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603504" indent="-235744" algn="l" defTabSz="1005866" rtl="0" eaLnBrk="1" latinLnBrk="0" hangingPunct="1">
        <a:lnSpc>
          <a:spcPts val="2186"/>
        </a:lnSpc>
        <a:spcBef>
          <a:spcPts val="0"/>
        </a:spcBef>
        <a:spcAft>
          <a:spcPts val="1031"/>
        </a:spcAft>
        <a:buClr>
          <a:schemeClr val="accent3"/>
        </a:buClr>
        <a:buSzPct val="120000"/>
        <a:buFont typeface="Wingdings" charset="2"/>
        <a:buChar char="§"/>
        <a:defRPr sz="1361"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867537" indent="-235744" algn="l" defTabSz="1005866" rtl="0" eaLnBrk="1" latinLnBrk="0" hangingPunct="1">
        <a:lnSpc>
          <a:spcPts val="2186"/>
        </a:lnSpc>
        <a:spcBef>
          <a:spcPts val="0"/>
        </a:spcBef>
        <a:spcAft>
          <a:spcPts val="1031"/>
        </a:spcAft>
        <a:buClr>
          <a:schemeClr val="accent3"/>
        </a:buClr>
        <a:buSzPct val="120000"/>
        <a:buFont typeface="Wingdings" charset="2"/>
        <a:buChar char="§"/>
        <a:defRPr sz="1361"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1093851" indent="-235744" algn="l" defTabSz="1005866" rtl="0" eaLnBrk="1" latinLnBrk="0" hangingPunct="1">
        <a:lnSpc>
          <a:spcPts val="2186"/>
        </a:lnSpc>
        <a:spcBef>
          <a:spcPts val="0"/>
        </a:spcBef>
        <a:spcAft>
          <a:spcPts val="1031"/>
        </a:spcAft>
        <a:buClr>
          <a:schemeClr val="accent3"/>
        </a:buClr>
        <a:buSzPct val="120000"/>
        <a:buFont typeface="Wingdings" charset="2"/>
        <a:buChar char="§"/>
        <a:defRPr sz="1361"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2766129" indent="-251466" algn="l" defTabSz="1005866" rtl="0" eaLnBrk="1" latinLnBrk="0" hangingPunct="1">
        <a:spcBef>
          <a:spcPct val="20000"/>
        </a:spcBef>
        <a:buFont typeface="Arial" panose="020B0604020202020204" pitchFamily="34" charset="0"/>
        <a:buChar char="•"/>
        <a:defRPr sz="2186" kern="1200">
          <a:solidFill>
            <a:schemeClr val="tx1"/>
          </a:solidFill>
          <a:latin typeface="+mn-lt"/>
          <a:ea typeface="+mn-ea"/>
          <a:cs typeface="+mn-cs"/>
        </a:defRPr>
      </a:lvl6pPr>
      <a:lvl7pPr marL="3269062" indent="-251466" algn="l" defTabSz="1005866" rtl="0" eaLnBrk="1" latinLnBrk="0" hangingPunct="1">
        <a:spcBef>
          <a:spcPct val="20000"/>
        </a:spcBef>
        <a:buFont typeface="Arial" panose="020B0604020202020204" pitchFamily="34" charset="0"/>
        <a:buChar char="•"/>
        <a:defRPr sz="2186" kern="1200">
          <a:solidFill>
            <a:schemeClr val="tx1"/>
          </a:solidFill>
          <a:latin typeface="+mn-lt"/>
          <a:ea typeface="+mn-ea"/>
          <a:cs typeface="+mn-cs"/>
        </a:defRPr>
      </a:lvl7pPr>
      <a:lvl8pPr marL="3771994" indent="-251466" algn="l" defTabSz="1005866" rtl="0" eaLnBrk="1" latinLnBrk="0" hangingPunct="1">
        <a:spcBef>
          <a:spcPct val="20000"/>
        </a:spcBef>
        <a:buFont typeface="Arial" panose="020B0604020202020204" pitchFamily="34" charset="0"/>
        <a:buChar char="•"/>
        <a:defRPr sz="2186" kern="1200">
          <a:solidFill>
            <a:schemeClr val="tx1"/>
          </a:solidFill>
          <a:latin typeface="+mn-lt"/>
          <a:ea typeface="+mn-ea"/>
          <a:cs typeface="+mn-cs"/>
        </a:defRPr>
      </a:lvl8pPr>
      <a:lvl9pPr marL="4274927" indent="-251466" algn="l" defTabSz="1005866" rtl="0" eaLnBrk="1" latinLnBrk="0" hangingPunct="1">
        <a:spcBef>
          <a:spcPct val="20000"/>
        </a:spcBef>
        <a:buFont typeface="Arial" panose="020B0604020202020204" pitchFamily="34" charset="0"/>
        <a:buChar char="•"/>
        <a:defRPr sz="2186" kern="1200">
          <a:solidFill>
            <a:schemeClr val="tx1"/>
          </a:solidFill>
          <a:latin typeface="+mn-lt"/>
          <a:ea typeface="+mn-ea"/>
          <a:cs typeface="+mn-cs"/>
        </a:defRPr>
      </a:lvl9pPr>
    </p:bodyStyle>
    <p:otherStyle>
      <a:defPPr>
        <a:defRPr lang="ru-RU"/>
      </a:defPPr>
      <a:lvl1pPr marL="0" algn="l" defTabSz="1005866" rtl="0" eaLnBrk="1" latinLnBrk="0" hangingPunct="1">
        <a:defRPr sz="1980" kern="1200">
          <a:solidFill>
            <a:schemeClr val="tx1"/>
          </a:solidFill>
          <a:latin typeface="+mn-lt"/>
          <a:ea typeface="+mn-ea"/>
          <a:cs typeface="+mn-cs"/>
        </a:defRPr>
      </a:lvl1pPr>
      <a:lvl2pPr marL="502933" algn="l" defTabSz="1005866" rtl="0" eaLnBrk="1" latinLnBrk="0" hangingPunct="1">
        <a:defRPr sz="1980" kern="1200">
          <a:solidFill>
            <a:schemeClr val="tx1"/>
          </a:solidFill>
          <a:latin typeface="+mn-lt"/>
          <a:ea typeface="+mn-ea"/>
          <a:cs typeface="+mn-cs"/>
        </a:defRPr>
      </a:lvl2pPr>
      <a:lvl3pPr marL="1005866" algn="l" defTabSz="1005866" rtl="0" eaLnBrk="1" latinLnBrk="0" hangingPunct="1">
        <a:defRPr sz="1980" kern="1200">
          <a:solidFill>
            <a:schemeClr val="tx1"/>
          </a:solidFill>
          <a:latin typeface="+mn-lt"/>
          <a:ea typeface="+mn-ea"/>
          <a:cs typeface="+mn-cs"/>
        </a:defRPr>
      </a:lvl3pPr>
      <a:lvl4pPr marL="1508798" algn="l" defTabSz="1005866" rtl="0" eaLnBrk="1" latinLnBrk="0" hangingPunct="1">
        <a:defRPr sz="1980" kern="1200">
          <a:solidFill>
            <a:schemeClr val="tx1"/>
          </a:solidFill>
          <a:latin typeface="+mn-lt"/>
          <a:ea typeface="+mn-ea"/>
          <a:cs typeface="+mn-cs"/>
        </a:defRPr>
      </a:lvl4pPr>
      <a:lvl5pPr marL="2011730" algn="l" defTabSz="1005866" rtl="0" eaLnBrk="1" latinLnBrk="0" hangingPunct="1">
        <a:defRPr sz="1980" kern="1200">
          <a:solidFill>
            <a:schemeClr val="tx1"/>
          </a:solidFill>
          <a:latin typeface="+mn-lt"/>
          <a:ea typeface="+mn-ea"/>
          <a:cs typeface="+mn-cs"/>
        </a:defRPr>
      </a:lvl5pPr>
      <a:lvl6pPr marL="2514663" algn="l" defTabSz="1005866" rtl="0" eaLnBrk="1" latinLnBrk="0" hangingPunct="1">
        <a:defRPr sz="1980" kern="1200">
          <a:solidFill>
            <a:schemeClr val="tx1"/>
          </a:solidFill>
          <a:latin typeface="+mn-lt"/>
          <a:ea typeface="+mn-ea"/>
          <a:cs typeface="+mn-cs"/>
        </a:defRPr>
      </a:lvl6pPr>
      <a:lvl7pPr marL="3017596" algn="l" defTabSz="1005866" rtl="0" eaLnBrk="1" latinLnBrk="0" hangingPunct="1">
        <a:defRPr sz="1980" kern="1200">
          <a:solidFill>
            <a:schemeClr val="tx1"/>
          </a:solidFill>
          <a:latin typeface="+mn-lt"/>
          <a:ea typeface="+mn-ea"/>
          <a:cs typeface="+mn-cs"/>
        </a:defRPr>
      </a:lvl7pPr>
      <a:lvl8pPr marL="3520528" algn="l" defTabSz="1005866" rtl="0" eaLnBrk="1" latinLnBrk="0" hangingPunct="1">
        <a:defRPr sz="1980" kern="1200">
          <a:solidFill>
            <a:schemeClr val="tx1"/>
          </a:solidFill>
          <a:latin typeface="+mn-lt"/>
          <a:ea typeface="+mn-ea"/>
          <a:cs typeface="+mn-cs"/>
        </a:defRPr>
      </a:lvl8pPr>
      <a:lvl9pPr marL="4023461" algn="l" defTabSz="1005866"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999499" y="2482718"/>
            <a:ext cx="3476390" cy="1525882"/>
          </a:xfrm>
          <a:prstGeom prst="rect">
            <a:avLst/>
          </a:prstGeom>
          <a:noFill/>
          <a:ln>
            <a:noFill/>
          </a:ln>
        </p:spPr>
        <p:txBody>
          <a:bodyPr spcFirstLastPara="1" wrap="square" lIns="0" tIns="0" rIns="0" bIns="0" anchor="ctr" anchorCtr="0">
            <a:noAutofit/>
          </a:bodyPr>
          <a:lstStyle>
            <a:lvl1pPr marR="0" lvl="0" algn="l" rtl="0">
              <a:lnSpc>
                <a:spcPct val="109375"/>
              </a:lnSpc>
              <a:spcBef>
                <a:spcPts val="0"/>
              </a:spcBef>
              <a:spcAft>
                <a:spcPts val="0"/>
              </a:spcAft>
              <a:buClr>
                <a:schemeClr val="dk1"/>
              </a:buClr>
              <a:buSzPts val="9600"/>
              <a:buFont typeface="Franklin Gothic"/>
              <a:buNone/>
              <a:defRPr sz="9600" b="1" i="0" u="none" strike="noStrike" cap="none">
                <a:solidFill>
                  <a:schemeClr val="dk1"/>
                </a:solidFill>
                <a:latin typeface="Franklin Gothic"/>
                <a:ea typeface="Franklin Gothic"/>
                <a:cs typeface="Franklin Gothic"/>
                <a:sym typeface="Franklin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p:nvPr/>
        </p:nvSpPr>
        <p:spPr>
          <a:xfrm>
            <a:off x="4999499" y="4212599"/>
            <a:ext cx="3476390" cy="1019995"/>
          </a:xfrm>
          <a:prstGeom prst="rect">
            <a:avLst/>
          </a:prstGeom>
          <a:noFill/>
          <a:ln>
            <a:noFill/>
          </a:ln>
        </p:spPr>
        <p:txBody>
          <a:bodyPr spcFirstLastPara="1" wrap="square" lIns="37710" tIns="18850" rIns="37710" bIns="18850" anchor="t" anchorCtr="0">
            <a:noAutofit/>
          </a:bodyPr>
          <a:lstStyle/>
          <a:p>
            <a:pPr marL="0" marR="0" lvl="0" indent="0" algn="l" rtl="0">
              <a:lnSpc>
                <a:spcPct val="108333"/>
              </a:lnSpc>
              <a:spcBef>
                <a:spcPts val="0"/>
              </a:spcBef>
              <a:spcAft>
                <a:spcPts val="0"/>
              </a:spcAft>
              <a:buClr>
                <a:schemeClr val="dk1"/>
              </a:buClr>
              <a:buSzPts val="6000"/>
              <a:buFont typeface="Arial"/>
              <a:buNone/>
            </a:pPr>
            <a:r>
              <a:rPr lang="en-US" sz="2475" b="1" i="0" u="none" strike="noStrike" cap="none">
                <a:solidFill>
                  <a:schemeClr val="dk1"/>
                </a:solidFill>
                <a:latin typeface="Libre Franklin"/>
                <a:ea typeface="Libre Franklin"/>
                <a:cs typeface="Libre Franklin"/>
                <a:sym typeface="Libre Franklin"/>
              </a:rPr>
              <a:t>CLICK TO EDIT SUBTITLE</a:t>
            </a:r>
            <a:endParaRPr sz="827"/>
          </a:p>
        </p:txBody>
      </p:sp>
    </p:spTree>
    <p:extLst>
      <p:ext uri="{BB962C8B-B14F-4D97-AF65-F5344CB8AC3E}">
        <p14:creationId xmlns:p14="http://schemas.microsoft.com/office/powerpoint/2010/main" val="2882383496"/>
      </p:ext>
    </p:extLst>
  </p:cSld>
  <p:clrMap bg1="lt1" tx1="dk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7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57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57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57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57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57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57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57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578"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7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57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57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57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57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57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57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57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578"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7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57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57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57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57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57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57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57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578"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5"/>
        <p:cNvGrpSpPr/>
        <p:nvPr/>
      </p:nvGrpSpPr>
      <p:grpSpPr>
        <a:xfrm>
          <a:off x="0" y="0"/>
          <a:ext cx="0" cy="0"/>
          <a:chOff x="0" y="0"/>
          <a:chExt cx="0" cy="0"/>
        </a:xfrm>
      </p:grpSpPr>
      <p:sp>
        <p:nvSpPr>
          <p:cNvPr id="46" name="Google Shape;46;p9"/>
          <p:cNvSpPr/>
          <p:nvPr/>
        </p:nvSpPr>
        <p:spPr>
          <a:xfrm>
            <a:off x="1169284" y="0"/>
            <a:ext cx="8889116" cy="7772400"/>
          </a:xfrm>
          <a:custGeom>
            <a:avLst/>
            <a:gdLst/>
            <a:ahLst/>
            <a:cxnLst/>
            <a:rect l="l" t="t" r="r" b="b"/>
            <a:pathLst>
              <a:path w="21550776" h="13717588" extrusionOk="0">
                <a:moveTo>
                  <a:pt x="2418781" y="0"/>
                </a:moveTo>
                <a:lnTo>
                  <a:pt x="21550776" y="0"/>
                </a:lnTo>
                <a:lnTo>
                  <a:pt x="21550776" y="13717588"/>
                </a:lnTo>
                <a:lnTo>
                  <a:pt x="0" y="13717588"/>
                </a:lnTo>
                <a:close/>
              </a:path>
            </a:pathLst>
          </a:custGeom>
          <a:solidFill>
            <a:srgbClr val="F2F2F2"/>
          </a:solidFill>
          <a:ln>
            <a:noFill/>
          </a:ln>
        </p:spPr>
        <p:txBody>
          <a:bodyPr spcFirstLastPara="1" wrap="square" lIns="37710" tIns="18850" rIns="37710" bIns="18850" anchor="ctr" anchorCtr="0">
            <a:noAutofit/>
          </a:bodyPr>
          <a:lstStyle/>
          <a:p>
            <a:pPr marL="0" marR="0" lvl="0" indent="0" algn="ctr" rtl="0">
              <a:spcBef>
                <a:spcPts val="0"/>
              </a:spcBef>
              <a:spcAft>
                <a:spcPts val="0"/>
              </a:spcAft>
              <a:buNone/>
            </a:pPr>
            <a:endParaRPr sz="1980" b="0" i="0" u="none" strike="noStrike" cap="none">
              <a:solidFill>
                <a:schemeClr val="lt1"/>
              </a:solidFill>
              <a:latin typeface="Calibri"/>
              <a:ea typeface="Calibri"/>
              <a:cs typeface="Calibri"/>
              <a:sym typeface="Calibri"/>
            </a:endParaRPr>
          </a:p>
        </p:txBody>
      </p:sp>
      <p:pic>
        <p:nvPicPr>
          <p:cNvPr id="47" name="Google Shape;47;p9"/>
          <p:cNvPicPr preferRelativeResize="0"/>
          <p:nvPr/>
        </p:nvPicPr>
        <p:blipFill rotWithShape="1">
          <a:blip r:embed="rId9">
            <a:alphaModFix/>
          </a:blip>
          <a:srcRect/>
          <a:stretch/>
        </p:blipFill>
        <p:spPr>
          <a:xfrm>
            <a:off x="9208563" y="0"/>
            <a:ext cx="371658" cy="1071013"/>
          </a:xfrm>
          <a:prstGeom prst="rect">
            <a:avLst/>
          </a:prstGeom>
          <a:noFill/>
          <a:ln>
            <a:noFill/>
          </a:ln>
        </p:spPr>
      </p:pic>
      <p:sp>
        <p:nvSpPr>
          <p:cNvPr id="48" name="Google Shape;48;p9"/>
          <p:cNvSpPr txBox="1">
            <a:spLocks noGrp="1"/>
          </p:cNvSpPr>
          <p:nvPr>
            <p:ph type="title"/>
          </p:nvPr>
        </p:nvSpPr>
        <p:spPr>
          <a:xfrm>
            <a:off x="533103" y="1428668"/>
            <a:ext cx="8675460" cy="690280"/>
          </a:xfrm>
          <a:prstGeom prst="rect">
            <a:avLst/>
          </a:prstGeom>
          <a:noFill/>
          <a:ln>
            <a:noFill/>
          </a:ln>
        </p:spPr>
        <p:txBody>
          <a:bodyPr spcFirstLastPara="1" wrap="square" lIns="0" tIns="0" rIns="0" bIns="0" anchor="t" anchorCtr="0">
            <a:noAutofit/>
          </a:bodyPr>
          <a:lstStyle>
            <a:lvl1pPr marR="0" lvl="0" algn="l" rtl="0">
              <a:lnSpc>
                <a:spcPct val="105555"/>
              </a:lnSpc>
              <a:spcBef>
                <a:spcPts val="0"/>
              </a:spcBef>
              <a:spcAft>
                <a:spcPts val="0"/>
              </a:spcAft>
              <a:buClr>
                <a:schemeClr val="dk1"/>
              </a:buClr>
              <a:buSzPts val="9000"/>
              <a:buFont typeface="Franklin Gothic"/>
              <a:buNone/>
              <a:defRPr sz="9000" b="1" i="0" u="none" strike="noStrike" cap="none">
                <a:solidFill>
                  <a:schemeClr val="dk1"/>
                </a:solidFill>
                <a:latin typeface="Franklin Gothic"/>
                <a:ea typeface="Franklin Gothic"/>
                <a:cs typeface="Franklin Gothic"/>
                <a:sym typeface="Franklin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9" name="Google Shape;49;p9"/>
          <p:cNvSpPr txBox="1">
            <a:spLocks noGrp="1"/>
          </p:cNvSpPr>
          <p:nvPr>
            <p:ph type="body" idx="1"/>
          </p:nvPr>
        </p:nvSpPr>
        <p:spPr>
          <a:xfrm>
            <a:off x="533103" y="2539806"/>
            <a:ext cx="8675460" cy="2652129"/>
          </a:xfrm>
          <a:prstGeom prst="rect">
            <a:avLst/>
          </a:prstGeom>
          <a:noFill/>
          <a:ln>
            <a:noFill/>
          </a:ln>
        </p:spPr>
        <p:txBody>
          <a:bodyPr spcFirstLastPara="1" wrap="square" lIns="0" tIns="0" rIns="0" bIns="0" anchor="t" anchorCtr="0">
            <a:noAutofit/>
          </a:bodyPr>
          <a:lstStyle>
            <a:lvl1pPr marL="457200" marR="0" lvl="0" indent="-480060" algn="l" rtl="0">
              <a:lnSpc>
                <a:spcPct val="160606"/>
              </a:lnSpc>
              <a:spcBef>
                <a:spcPts val="0"/>
              </a:spcBef>
              <a:spcAft>
                <a:spcPts val="0"/>
              </a:spcAft>
              <a:buClr>
                <a:schemeClr val="accent3"/>
              </a:buClr>
              <a:buSzPts val="3960"/>
              <a:buFont typeface="Noto Sans Symbols"/>
              <a:buChar char="▪"/>
              <a:defRPr sz="3300" b="0" i="0" u="none" strike="noStrike" cap="none">
                <a:solidFill>
                  <a:schemeClr val="dk1"/>
                </a:solidFill>
                <a:latin typeface="Libre Franklin"/>
                <a:ea typeface="Libre Franklin"/>
                <a:cs typeface="Libre Franklin"/>
                <a:sym typeface="Libre Franklin"/>
              </a:defRPr>
            </a:lvl1pPr>
            <a:lvl2pPr marL="914400" marR="0" lvl="1" indent="-480060" algn="l" rtl="0">
              <a:lnSpc>
                <a:spcPct val="160606"/>
              </a:lnSpc>
              <a:spcBef>
                <a:spcPts val="2500"/>
              </a:spcBef>
              <a:spcAft>
                <a:spcPts val="0"/>
              </a:spcAft>
              <a:buClr>
                <a:schemeClr val="accent3"/>
              </a:buClr>
              <a:buSzPts val="3960"/>
              <a:buFont typeface="Noto Sans Symbols"/>
              <a:buChar char="▪"/>
              <a:defRPr sz="3300" b="0" i="0" u="none" strike="noStrike" cap="none">
                <a:solidFill>
                  <a:schemeClr val="dk1"/>
                </a:solidFill>
                <a:latin typeface="Libre Franklin"/>
                <a:ea typeface="Libre Franklin"/>
                <a:cs typeface="Libre Franklin"/>
                <a:sym typeface="Libre Franklin"/>
              </a:defRPr>
            </a:lvl2pPr>
            <a:lvl3pPr marL="1371600" marR="0" lvl="2" indent="-480060" algn="l" rtl="0">
              <a:lnSpc>
                <a:spcPct val="160606"/>
              </a:lnSpc>
              <a:spcBef>
                <a:spcPts val="2500"/>
              </a:spcBef>
              <a:spcAft>
                <a:spcPts val="0"/>
              </a:spcAft>
              <a:buClr>
                <a:schemeClr val="accent3"/>
              </a:buClr>
              <a:buSzPts val="3960"/>
              <a:buFont typeface="Noto Sans Symbols"/>
              <a:buChar char="▪"/>
              <a:defRPr sz="3300" b="0" i="0" u="none" strike="noStrike" cap="none">
                <a:solidFill>
                  <a:schemeClr val="dk1"/>
                </a:solidFill>
                <a:latin typeface="Libre Franklin"/>
                <a:ea typeface="Libre Franklin"/>
                <a:cs typeface="Libre Franklin"/>
                <a:sym typeface="Libre Franklin"/>
              </a:defRPr>
            </a:lvl3pPr>
            <a:lvl4pPr marL="1828800" marR="0" lvl="3" indent="-480060" algn="l" rtl="0">
              <a:lnSpc>
                <a:spcPct val="160606"/>
              </a:lnSpc>
              <a:spcBef>
                <a:spcPts val="2500"/>
              </a:spcBef>
              <a:spcAft>
                <a:spcPts val="0"/>
              </a:spcAft>
              <a:buClr>
                <a:schemeClr val="accent3"/>
              </a:buClr>
              <a:buSzPts val="3960"/>
              <a:buFont typeface="Noto Sans Symbols"/>
              <a:buChar char="▪"/>
              <a:defRPr sz="3300" b="0" i="0" u="none" strike="noStrike" cap="none">
                <a:solidFill>
                  <a:schemeClr val="dk1"/>
                </a:solidFill>
                <a:latin typeface="Libre Franklin"/>
                <a:ea typeface="Libre Franklin"/>
                <a:cs typeface="Libre Franklin"/>
                <a:sym typeface="Libre Franklin"/>
              </a:defRPr>
            </a:lvl4pPr>
            <a:lvl5pPr marL="2286000" marR="0" lvl="4" indent="-480060" algn="l" rtl="0">
              <a:lnSpc>
                <a:spcPct val="160606"/>
              </a:lnSpc>
              <a:spcBef>
                <a:spcPts val="2500"/>
              </a:spcBef>
              <a:spcAft>
                <a:spcPts val="0"/>
              </a:spcAft>
              <a:buClr>
                <a:schemeClr val="accent3"/>
              </a:buClr>
              <a:buSzPts val="3960"/>
              <a:buFont typeface="Noto Sans Symbols"/>
              <a:buChar char="▪"/>
              <a:defRPr sz="3300" b="0" i="0" u="none" strike="noStrike" cap="none">
                <a:solidFill>
                  <a:schemeClr val="dk1"/>
                </a:solidFill>
                <a:latin typeface="Libre Franklin"/>
                <a:ea typeface="Libre Franklin"/>
                <a:cs typeface="Libre Franklin"/>
                <a:sym typeface="Libre Franklin"/>
              </a:defRPr>
            </a:lvl5pPr>
            <a:lvl6pPr marL="2743200" marR="0" lvl="5" indent="-565150" algn="l" rtl="0">
              <a:spcBef>
                <a:spcPts val="2500"/>
              </a:spcBef>
              <a:spcAft>
                <a:spcPts val="0"/>
              </a:spcAft>
              <a:buClr>
                <a:schemeClr val="dk1"/>
              </a:buClr>
              <a:buSzPts val="5300"/>
              <a:buFont typeface="Arial"/>
              <a:buChar char="•"/>
              <a:defRPr sz="5300" b="0" i="0" u="none" strike="noStrike" cap="none">
                <a:solidFill>
                  <a:schemeClr val="dk1"/>
                </a:solidFill>
                <a:latin typeface="Calibri"/>
                <a:ea typeface="Calibri"/>
                <a:cs typeface="Calibri"/>
                <a:sym typeface="Calibri"/>
              </a:defRPr>
            </a:lvl6pPr>
            <a:lvl7pPr marL="3200400" marR="0" lvl="6" indent="-565150" algn="l" rtl="0">
              <a:spcBef>
                <a:spcPts val="1060"/>
              </a:spcBef>
              <a:spcAft>
                <a:spcPts val="0"/>
              </a:spcAft>
              <a:buClr>
                <a:schemeClr val="dk1"/>
              </a:buClr>
              <a:buSzPts val="5300"/>
              <a:buFont typeface="Arial"/>
              <a:buChar char="•"/>
              <a:defRPr sz="5300" b="0" i="0" u="none" strike="noStrike" cap="none">
                <a:solidFill>
                  <a:schemeClr val="dk1"/>
                </a:solidFill>
                <a:latin typeface="Calibri"/>
                <a:ea typeface="Calibri"/>
                <a:cs typeface="Calibri"/>
                <a:sym typeface="Calibri"/>
              </a:defRPr>
            </a:lvl7pPr>
            <a:lvl8pPr marL="3657600" marR="0" lvl="7" indent="-565150" algn="l" rtl="0">
              <a:spcBef>
                <a:spcPts val="1060"/>
              </a:spcBef>
              <a:spcAft>
                <a:spcPts val="0"/>
              </a:spcAft>
              <a:buClr>
                <a:schemeClr val="dk1"/>
              </a:buClr>
              <a:buSzPts val="5300"/>
              <a:buFont typeface="Arial"/>
              <a:buChar char="•"/>
              <a:defRPr sz="5300" b="0" i="0" u="none" strike="noStrike" cap="none">
                <a:solidFill>
                  <a:schemeClr val="dk1"/>
                </a:solidFill>
                <a:latin typeface="Calibri"/>
                <a:ea typeface="Calibri"/>
                <a:cs typeface="Calibri"/>
                <a:sym typeface="Calibri"/>
              </a:defRPr>
            </a:lvl8pPr>
            <a:lvl9pPr marL="4114800" marR="0" lvl="8" indent="-565150" algn="l" rtl="0">
              <a:spcBef>
                <a:spcPts val="1060"/>
              </a:spcBef>
              <a:spcAft>
                <a:spcPts val="0"/>
              </a:spcAft>
              <a:buClr>
                <a:schemeClr val="dk1"/>
              </a:buClr>
              <a:buSzPts val="5300"/>
              <a:buFont typeface="Arial"/>
              <a:buChar char="•"/>
              <a:defRPr sz="53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173382490"/>
      </p:ext>
    </p:extLst>
  </p:cSld>
  <p:clrMap bg1="lt1" tx1="dk1" bg2="dk2"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7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57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57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57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57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57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57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57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578"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7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57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57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57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57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57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57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57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578"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7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57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57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57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57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57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57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57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578"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5" name="Freeform 4"/>
          <p:cNvSpPr/>
          <p:nvPr userDrawn="1"/>
        </p:nvSpPr>
        <p:spPr>
          <a:xfrm>
            <a:off x="1169284" y="0"/>
            <a:ext cx="8889116" cy="7772400"/>
          </a:xfrm>
          <a:custGeom>
            <a:avLst/>
            <a:gdLst>
              <a:gd name="connsiteX0" fmla="*/ 2418781 w 21550776"/>
              <a:gd name="connsiteY0" fmla="*/ 0 h 13717588"/>
              <a:gd name="connsiteX1" fmla="*/ 21550776 w 21550776"/>
              <a:gd name="connsiteY1" fmla="*/ 0 h 13717588"/>
              <a:gd name="connsiteX2" fmla="*/ 21550776 w 21550776"/>
              <a:gd name="connsiteY2" fmla="*/ 13717588 h 13717588"/>
              <a:gd name="connsiteX3" fmla="*/ 0 w 21550776"/>
              <a:gd name="connsiteY3" fmla="*/ 13717588 h 13717588"/>
            </a:gdLst>
            <a:ahLst/>
            <a:cxnLst>
              <a:cxn ang="0">
                <a:pos x="connsiteX0" y="connsiteY0"/>
              </a:cxn>
              <a:cxn ang="0">
                <a:pos x="connsiteX1" y="connsiteY1"/>
              </a:cxn>
              <a:cxn ang="0">
                <a:pos x="connsiteX2" y="connsiteY2"/>
              </a:cxn>
              <a:cxn ang="0">
                <a:pos x="connsiteX3" y="connsiteY3"/>
              </a:cxn>
            </a:cxnLst>
            <a:rect l="l" t="t" r="r" b="b"/>
            <a:pathLst>
              <a:path w="21550776" h="13717588">
                <a:moveTo>
                  <a:pt x="2418781" y="0"/>
                </a:moveTo>
                <a:lnTo>
                  <a:pt x="21550776" y="0"/>
                </a:lnTo>
                <a:lnTo>
                  <a:pt x="21550776" y="13717588"/>
                </a:lnTo>
                <a:lnTo>
                  <a:pt x="0" y="1371758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7"/>
          </a:p>
        </p:txBody>
      </p:sp>
      <p:pic>
        <p:nvPicPr>
          <p:cNvPr id="2" name="Picture 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208563" y="0"/>
            <a:ext cx="371658" cy="1071013"/>
          </a:xfrm>
          <a:prstGeom prst="rect">
            <a:avLst/>
          </a:prstGeom>
        </p:spPr>
      </p:pic>
      <p:sp>
        <p:nvSpPr>
          <p:cNvPr id="3" name="Title Placeholder 2"/>
          <p:cNvSpPr>
            <a:spLocks noGrp="1"/>
          </p:cNvSpPr>
          <p:nvPr>
            <p:ph type="title"/>
          </p:nvPr>
        </p:nvSpPr>
        <p:spPr>
          <a:xfrm>
            <a:off x="533103" y="1428668"/>
            <a:ext cx="8675460" cy="500137"/>
          </a:xfrm>
          <a:prstGeom prst="rect">
            <a:avLst/>
          </a:prstGeom>
        </p:spPr>
        <p:txBody>
          <a:bodyPr vert="horz" lIns="0" tIns="0" rIns="0" bIns="0" rtlCol="0" anchor="t" anchorCtr="0">
            <a:spAutoFit/>
          </a:bodyPr>
          <a:lstStyle/>
          <a:p>
            <a:r>
              <a:rPr lang="en-US" dirty="0"/>
              <a:t>CLICK TO ADD HEADLINE</a:t>
            </a:r>
          </a:p>
        </p:txBody>
      </p:sp>
      <p:sp>
        <p:nvSpPr>
          <p:cNvPr id="4" name="Text Placeholder 3"/>
          <p:cNvSpPr>
            <a:spLocks noGrp="1"/>
          </p:cNvSpPr>
          <p:nvPr>
            <p:ph type="body" idx="1"/>
          </p:nvPr>
        </p:nvSpPr>
        <p:spPr>
          <a:xfrm>
            <a:off x="533103" y="2539806"/>
            <a:ext cx="8675460" cy="1923604"/>
          </a:xfrm>
          <a:prstGeom prst="rect">
            <a:avLst/>
          </a:prstGeom>
        </p:spPr>
        <p:txBody>
          <a:bodyPr vert="horz"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66875319"/>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1005866" rtl="0" eaLnBrk="1" latinLnBrk="0" hangingPunct="1">
        <a:lnSpc>
          <a:spcPts val="3919"/>
        </a:lnSpc>
        <a:spcBef>
          <a:spcPct val="0"/>
        </a:spcBef>
        <a:buNone/>
        <a:defRPr sz="3713" b="1" i="0" kern="1200" cap="all" baseline="0">
          <a:solidFill>
            <a:schemeClr val="tx1"/>
          </a:solidFill>
          <a:latin typeface="Franklin Gothic Demi" panose="020B0603020102020204" pitchFamily="34" charset="0"/>
          <a:ea typeface="Franklin Gothic Demi" panose="020B0603020102020204" pitchFamily="34" charset="0"/>
          <a:cs typeface="Franklin Gothic Demi" panose="020B0603020102020204" pitchFamily="34" charset="0"/>
        </a:defRPr>
      </a:lvl1pPr>
    </p:titleStyle>
    <p:bodyStyle>
      <a:lvl1pPr marL="188595" indent="-188595" algn="l" defTabSz="1005866" rtl="0" eaLnBrk="1" latinLnBrk="0" hangingPunct="1">
        <a:lnSpc>
          <a:spcPts val="2186"/>
        </a:lnSpc>
        <a:spcBef>
          <a:spcPts val="0"/>
        </a:spcBef>
        <a:spcAft>
          <a:spcPts val="1031"/>
        </a:spcAft>
        <a:buClr>
          <a:schemeClr val="accent3"/>
        </a:buClr>
        <a:buSzPct val="120000"/>
        <a:buFont typeface="Wingdings" charset="2"/>
        <a:buChar char="§"/>
        <a:defRPr sz="1361"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377190" indent="-235744" algn="l" defTabSz="1005866" rtl="0" eaLnBrk="1" latinLnBrk="0" hangingPunct="1">
        <a:lnSpc>
          <a:spcPts val="2186"/>
        </a:lnSpc>
        <a:spcBef>
          <a:spcPts val="0"/>
        </a:spcBef>
        <a:spcAft>
          <a:spcPts val="1031"/>
        </a:spcAft>
        <a:buClr>
          <a:schemeClr val="accent3"/>
        </a:buClr>
        <a:buSzPct val="120000"/>
        <a:buFont typeface="Wingdings" charset="2"/>
        <a:buChar char="§"/>
        <a:defRPr sz="1361"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603504" indent="-235744" algn="l" defTabSz="1005866" rtl="0" eaLnBrk="1" latinLnBrk="0" hangingPunct="1">
        <a:lnSpc>
          <a:spcPts val="2186"/>
        </a:lnSpc>
        <a:spcBef>
          <a:spcPts val="0"/>
        </a:spcBef>
        <a:spcAft>
          <a:spcPts val="1031"/>
        </a:spcAft>
        <a:buClr>
          <a:schemeClr val="accent3"/>
        </a:buClr>
        <a:buSzPct val="120000"/>
        <a:buFont typeface="Wingdings" charset="2"/>
        <a:buChar char="§"/>
        <a:defRPr sz="1361"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867537" indent="-235744" algn="l" defTabSz="1005866" rtl="0" eaLnBrk="1" latinLnBrk="0" hangingPunct="1">
        <a:lnSpc>
          <a:spcPts val="2186"/>
        </a:lnSpc>
        <a:spcBef>
          <a:spcPts val="0"/>
        </a:spcBef>
        <a:spcAft>
          <a:spcPts val="1031"/>
        </a:spcAft>
        <a:buClr>
          <a:schemeClr val="accent3"/>
        </a:buClr>
        <a:buSzPct val="120000"/>
        <a:buFont typeface="Wingdings" charset="2"/>
        <a:buChar char="§"/>
        <a:defRPr sz="1361"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1093851" indent="-235744" algn="l" defTabSz="1005866" rtl="0" eaLnBrk="1" latinLnBrk="0" hangingPunct="1">
        <a:lnSpc>
          <a:spcPts val="2186"/>
        </a:lnSpc>
        <a:spcBef>
          <a:spcPts val="0"/>
        </a:spcBef>
        <a:spcAft>
          <a:spcPts val="1031"/>
        </a:spcAft>
        <a:buClr>
          <a:schemeClr val="accent3"/>
        </a:buClr>
        <a:buSzPct val="120000"/>
        <a:buFont typeface="Wingdings" charset="2"/>
        <a:buChar char="§"/>
        <a:defRPr sz="1361"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2766129" indent="-251466" algn="l" defTabSz="1005866" rtl="0" eaLnBrk="1" latinLnBrk="0" hangingPunct="1">
        <a:spcBef>
          <a:spcPct val="20000"/>
        </a:spcBef>
        <a:buFont typeface="Arial" panose="020B0604020202020204" pitchFamily="34" charset="0"/>
        <a:buChar char="•"/>
        <a:defRPr sz="2186" kern="1200">
          <a:solidFill>
            <a:schemeClr val="tx1"/>
          </a:solidFill>
          <a:latin typeface="+mn-lt"/>
          <a:ea typeface="+mn-ea"/>
          <a:cs typeface="+mn-cs"/>
        </a:defRPr>
      </a:lvl6pPr>
      <a:lvl7pPr marL="3269062" indent="-251466" algn="l" defTabSz="1005866" rtl="0" eaLnBrk="1" latinLnBrk="0" hangingPunct="1">
        <a:spcBef>
          <a:spcPct val="20000"/>
        </a:spcBef>
        <a:buFont typeface="Arial" panose="020B0604020202020204" pitchFamily="34" charset="0"/>
        <a:buChar char="•"/>
        <a:defRPr sz="2186" kern="1200">
          <a:solidFill>
            <a:schemeClr val="tx1"/>
          </a:solidFill>
          <a:latin typeface="+mn-lt"/>
          <a:ea typeface="+mn-ea"/>
          <a:cs typeface="+mn-cs"/>
        </a:defRPr>
      </a:lvl7pPr>
      <a:lvl8pPr marL="3771994" indent="-251466" algn="l" defTabSz="1005866" rtl="0" eaLnBrk="1" latinLnBrk="0" hangingPunct="1">
        <a:spcBef>
          <a:spcPct val="20000"/>
        </a:spcBef>
        <a:buFont typeface="Arial" panose="020B0604020202020204" pitchFamily="34" charset="0"/>
        <a:buChar char="•"/>
        <a:defRPr sz="2186" kern="1200">
          <a:solidFill>
            <a:schemeClr val="tx1"/>
          </a:solidFill>
          <a:latin typeface="+mn-lt"/>
          <a:ea typeface="+mn-ea"/>
          <a:cs typeface="+mn-cs"/>
        </a:defRPr>
      </a:lvl8pPr>
      <a:lvl9pPr marL="4274927" indent="-251466" algn="l" defTabSz="1005866" rtl="0" eaLnBrk="1" latinLnBrk="0" hangingPunct="1">
        <a:spcBef>
          <a:spcPct val="20000"/>
        </a:spcBef>
        <a:buFont typeface="Arial" panose="020B0604020202020204" pitchFamily="34" charset="0"/>
        <a:buChar char="•"/>
        <a:defRPr sz="2186" kern="1200">
          <a:solidFill>
            <a:schemeClr val="tx1"/>
          </a:solidFill>
          <a:latin typeface="+mn-lt"/>
          <a:ea typeface="+mn-ea"/>
          <a:cs typeface="+mn-cs"/>
        </a:defRPr>
      </a:lvl9pPr>
    </p:bodyStyle>
    <p:otherStyle>
      <a:defPPr>
        <a:defRPr lang="ru-RU"/>
      </a:defPPr>
      <a:lvl1pPr marL="0" algn="l" defTabSz="1005866" rtl="0" eaLnBrk="1" latinLnBrk="0" hangingPunct="1">
        <a:defRPr sz="1980" kern="1200">
          <a:solidFill>
            <a:schemeClr val="tx1"/>
          </a:solidFill>
          <a:latin typeface="+mn-lt"/>
          <a:ea typeface="+mn-ea"/>
          <a:cs typeface="+mn-cs"/>
        </a:defRPr>
      </a:lvl1pPr>
      <a:lvl2pPr marL="502933" algn="l" defTabSz="1005866" rtl="0" eaLnBrk="1" latinLnBrk="0" hangingPunct="1">
        <a:defRPr sz="1980" kern="1200">
          <a:solidFill>
            <a:schemeClr val="tx1"/>
          </a:solidFill>
          <a:latin typeface="+mn-lt"/>
          <a:ea typeface="+mn-ea"/>
          <a:cs typeface="+mn-cs"/>
        </a:defRPr>
      </a:lvl2pPr>
      <a:lvl3pPr marL="1005866" algn="l" defTabSz="1005866" rtl="0" eaLnBrk="1" latinLnBrk="0" hangingPunct="1">
        <a:defRPr sz="1980" kern="1200">
          <a:solidFill>
            <a:schemeClr val="tx1"/>
          </a:solidFill>
          <a:latin typeface="+mn-lt"/>
          <a:ea typeface="+mn-ea"/>
          <a:cs typeface="+mn-cs"/>
        </a:defRPr>
      </a:lvl3pPr>
      <a:lvl4pPr marL="1508798" algn="l" defTabSz="1005866" rtl="0" eaLnBrk="1" latinLnBrk="0" hangingPunct="1">
        <a:defRPr sz="1980" kern="1200">
          <a:solidFill>
            <a:schemeClr val="tx1"/>
          </a:solidFill>
          <a:latin typeface="+mn-lt"/>
          <a:ea typeface="+mn-ea"/>
          <a:cs typeface="+mn-cs"/>
        </a:defRPr>
      </a:lvl4pPr>
      <a:lvl5pPr marL="2011730" algn="l" defTabSz="1005866" rtl="0" eaLnBrk="1" latinLnBrk="0" hangingPunct="1">
        <a:defRPr sz="1980" kern="1200">
          <a:solidFill>
            <a:schemeClr val="tx1"/>
          </a:solidFill>
          <a:latin typeface="+mn-lt"/>
          <a:ea typeface="+mn-ea"/>
          <a:cs typeface="+mn-cs"/>
        </a:defRPr>
      </a:lvl5pPr>
      <a:lvl6pPr marL="2514663" algn="l" defTabSz="1005866" rtl="0" eaLnBrk="1" latinLnBrk="0" hangingPunct="1">
        <a:defRPr sz="1980" kern="1200">
          <a:solidFill>
            <a:schemeClr val="tx1"/>
          </a:solidFill>
          <a:latin typeface="+mn-lt"/>
          <a:ea typeface="+mn-ea"/>
          <a:cs typeface="+mn-cs"/>
        </a:defRPr>
      </a:lvl6pPr>
      <a:lvl7pPr marL="3017596" algn="l" defTabSz="1005866" rtl="0" eaLnBrk="1" latinLnBrk="0" hangingPunct="1">
        <a:defRPr sz="1980" kern="1200">
          <a:solidFill>
            <a:schemeClr val="tx1"/>
          </a:solidFill>
          <a:latin typeface="+mn-lt"/>
          <a:ea typeface="+mn-ea"/>
          <a:cs typeface="+mn-cs"/>
        </a:defRPr>
      </a:lvl7pPr>
      <a:lvl8pPr marL="3520528" algn="l" defTabSz="1005866" rtl="0" eaLnBrk="1" latinLnBrk="0" hangingPunct="1">
        <a:defRPr sz="1980" kern="1200">
          <a:solidFill>
            <a:schemeClr val="tx1"/>
          </a:solidFill>
          <a:latin typeface="+mn-lt"/>
          <a:ea typeface="+mn-ea"/>
          <a:cs typeface="+mn-cs"/>
        </a:defRPr>
      </a:lvl8pPr>
      <a:lvl9pPr marL="4023461" algn="l" defTabSz="1005866" rtl="0" eaLnBrk="1" latinLnBrk="0" hangingPunct="1">
        <a:defRPr sz="198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hyperlink" Target="http://drive.google.com/file/d/1TxeDd-eHipD-odtn3jylzaMXOQkcUiUE/view" TargetMode="External"/><Relationship Id="rId2" Type="http://schemas.openxmlformats.org/officeDocument/2006/relationships/notesSlide" Target="../notesSlides/notesSlide10.xml"/><Relationship Id="rId1" Type="http://schemas.openxmlformats.org/officeDocument/2006/relationships/slideLayout" Target="../slideLayouts/slideLayout31.xml"/><Relationship Id="rId5" Type="http://schemas.openxmlformats.org/officeDocument/2006/relationships/hyperlink" Target="http://drive.google.com/file/d/1TBBFZ1UsTf7c6J0PpFSOi5i3rPSwG74M/view" TargetMode="Externa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drive.google.com/file/d/1_KL-Egq12tw0vXuxkoz0pomoy0F2Yfih/view" TargetMode="External"/><Relationship Id="rId2" Type="http://schemas.openxmlformats.org/officeDocument/2006/relationships/notesSlide" Target="../notesSlides/notesSlide19.xml"/><Relationship Id="rId1" Type="http://schemas.openxmlformats.org/officeDocument/2006/relationships/slideLayout" Target="../slideLayouts/slideLayout31.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hyperlink" Target="http://drive.google.com/file/d/1zEANdZI00WKCxKPJcaQ6y8-6XEm3nOrx/view" TargetMode="External"/><Relationship Id="rId2" Type="http://schemas.openxmlformats.org/officeDocument/2006/relationships/notesSlide" Target="../notesSlides/notesSlide20.xml"/><Relationship Id="rId1" Type="http://schemas.openxmlformats.org/officeDocument/2006/relationships/slideLayout" Target="../slideLayouts/slideLayout31.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arxiv.org/abs/1712.06751"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s://arxiv.org/abs/1801.04354"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microsoft.com/office/2007/relationships/hdphoto" Target="../media/hdphoto3.wdp"/></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openreview.net/forum?id=r1QZ3zbAZ" TargetMode="External"/><Relationship Id="rId1" Type="http://schemas.openxmlformats.org/officeDocument/2006/relationships/slideLayout" Target="../slideLayouts/slideLayout2.xml"/><Relationship Id="rId4" Type="http://schemas.microsoft.com/office/2007/relationships/hdphoto" Target="../media/hdphoto5.wdp"/></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microsoft.com/office/2007/relationships/hdphoto" Target="../media/hdphoto6.wdp"/></Relationships>
</file>

<file path=ppt/slides/_rels/slide4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hyperlink" Target="https://arxiv.org/abs/1707.07328"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arxiv.org/abs/1803.01128"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microsoft.com/office/2007/relationships/hdphoto" Target="../media/hdphoto10.wdp"/></Relationships>
</file>

<file path=ppt/slides/_rels/slide5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microsoft.com/office/2007/relationships/hdphoto" Target="../media/hdphoto11.wdp"/></Relationships>
</file>

<file path=ppt/slides/_rels/slide57.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42.png"/><Relationship Id="rId1" Type="http://schemas.openxmlformats.org/officeDocument/2006/relationships/slideLayout" Target="../slideLayouts/slideLayout2.xml"/><Relationship Id="rId5" Type="http://schemas.microsoft.com/office/2007/relationships/hdphoto" Target="../media/hdphoto13.wdp"/><Relationship Id="rId4" Type="http://schemas.openxmlformats.org/officeDocument/2006/relationships/image" Target="../media/image43.png"/></Relationships>
</file>

<file path=ppt/slides/_rels/slide58.xml.rels><?xml version="1.0" encoding="UTF-8" standalone="yes"?>
<Relationships xmlns="http://schemas.openxmlformats.org/package/2006/relationships"><Relationship Id="rId3" Type="http://schemas.openxmlformats.org/officeDocument/2006/relationships/hyperlink" Target="https://arxiv.org/abs/1809.04113"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microsoft.com/office/2007/relationships/hdphoto" Target="../media/hdphoto14.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60.xml.rels><?xml version="1.0" encoding="UTF-8" standalone="yes"?>
<Relationships xmlns="http://schemas.openxmlformats.org/package/2006/relationships"><Relationship Id="rId2" Type="http://schemas.openxmlformats.org/officeDocument/2006/relationships/hyperlink" Target="https://arxiv.org/abs/2104.13733"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microsoft.com/office/2007/relationships/hdphoto" Target="../media/hdphoto15.wdp"/></Relationships>
</file>

<file path=ppt/slides/_rels/slide62.xml.rels><?xml version="1.0" encoding="UTF-8" standalone="yes"?>
<Relationships xmlns="http://schemas.openxmlformats.org/package/2006/relationships"><Relationship Id="rId2" Type="http://schemas.openxmlformats.org/officeDocument/2006/relationships/image" Target="../media/image41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microsoft.com/office/2007/relationships/hdphoto" Target="../media/hdphoto16.wdp"/></Relationships>
</file>

<file path=ppt/slides/_rels/slide64.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hyperlink" Target="https://arxiv.org/abs/1909.08072"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24744" y="2662064"/>
            <a:ext cx="8517110" cy="2376264"/>
          </a:xfrm>
        </p:spPr>
        <p:txBody>
          <a:bodyPr>
            <a:noAutofit/>
          </a:bodyPr>
          <a:lstStyle/>
          <a:p>
            <a:r>
              <a:rPr lang="en-US" altLang="en-US" sz="4000" b="1" dirty="0">
                <a:solidFill>
                  <a:schemeClr val="tx1"/>
                </a:solidFill>
                <a:latin typeface="Palatino Linotype" panose="02040502050505030304" pitchFamily="18" charset="0"/>
              </a:rPr>
              <a:t>CS 404/504</a:t>
            </a:r>
          </a:p>
          <a:p>
            <a:r>
              <a:rPr lang="en-US" sz="4000" b="1" dirty="0">
                <a:solidFill>
                  <a:schemeClr val="tx1"/>
                </a:solidFill>
                <a:latin typeface="Palatino Linotype" panose="02040502050505030304" pitchFamily="18" charset="0"/>
              </a:rPr>
              <a:t>Special Topics: Adversarial Machine Learning</a:t>
            </a:r>
            <a:endParaRPr lang="en-US" sz="40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4905" y="1077889"/>
            <a:ext cx="5368923" cy="720000"/>
          </a:xfrm>
          <a:prstGeom prst="rect">
            <a:avLst/>
          </a:prstGeom>
        </p:spPr>
      </p:pic>
      <p:sp>
        <p:nvSpPr>
          <p:cNvPr id="5" name="TextBox 4"/>
          <p:cNvSpPr txBox="1">
            <a:spLocks noChangeArrowheads="1"/>
          </p:cNvSpPr>
          <p:nvPr/>
        </p:nvSpPr>
        <p:spPr bwMode="auto">
          <a:xfrm>
            <a:off x="2073973" y="5440760"/>
            <a:ext cx="59584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2000">
                <a:solidFill>
                  <a:schemeClr val="tx1"/>
                </a:solidFill>
                <a:latin typeface="Tahoma" pitchFamily="34" charset="0"/>
                <a:cs typeface="Tahoma" pitchFamily="34" charset="0"/>
              </a:defRPr>
            </a:lvl1pPr>
            <a:lvl2pPr marL="742950" indent="-285750" eaLnBrk="0" hangingPunct="0">
              <a:spcBef>
                <a:spcPct val="20000"/>
              </a:spcBef>
              <a:buFont typeface="Arial" charset="0"/>
              <a:buChar char="–"/>
              <a:defRPr sz="2000">
                <a:solidFill>
                  <a:schemeClr val="tx1"/>
                </a:solidFill>
                <a:latin typeface="Tahoma" pitchFamily="34" charset="0"/>
                <a:cs typeface="Tahoma" pitchFamily="34" charset="0"/>
              </a:defRPr>
            </a:lvl2pPr>
            <a:lvl3pPr marL="1143000" indent="-228600" eaLnBrk="0" hangingPunct="0">
              <a:spcBef>
                <a:spcPct val="20000"/>
              </a:spcBef>
              <a:buFont typeface="Arial" charset="0"/>
              <a:buChar char="•"/>
              <a:defRPr sz="2000">
                <a:solidFill>
                  <a:schemeClr val="tx1"/>
                </a:solidFill>
                <a:latin typeface="Tahoma" pitchFamily="34" charset="0"/>
                <a:cs typeface="Tahoma" pitchFamily="34" charset="0"/>
              </a:defRPr>
            </a:lvl3pPr>
            <a:lvl4pPr marL="1600200" indent="-228600" eaLnBrk="0" hangingPunct="0">
              <a:spcBef>
                <a:spcPct val="20000"/>
              </a:spcBef>
              <a:buFont typeface="Arial" charset="0"/>
              <a:buChar char="–"/>
              <a:defRPr sz="2000">
                <a:solidFill>
                  <a:schemeClr val="tx1"/>
                </a:solidFill>
                <a:latin typeface="Tahoma" pitchFamily="34" charset="0"/>
                <a:cs typeface="Tahoma" pitchFamily="34" charset="0"/>
              </a:defRPr>
            </a:lvl4pPr>
            <a:lvl5pPr marL="2057400" indent="-228600" eaLnBrk="0" hangingPunct="0">
              <a:spcBef>
                <a:spcPct val="20000"/>
              </a:spcBef>
              <a:buFont typeface="Arial"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Tahoma" pitchFamily="34" charset="0"/>
                <a:cs typeface="Tahoma" pitchFamily="34" charset="0"/>
              </a:defRPr>
            </a:lvl9pPr>
          </a:lstStyle>
          <a:p>
            <a:pPr algn="ctr" eaLnBrk="1" hangingPunct="1">
              <a:spcBef>
                <a:spcPct val="0"/>
              </a:spcBef>
              <a:buFontTx/>
              <a:buNone/>
            </a:pPr>
            <a:r>
              <a:rPr lang="en-US" altLang="en-US" sz="2400" b="1" i="1" dirty="0">
                <a:latin typeface="Palatino Linotype" panose="02040502050505030304" pitchFamily="18" charset="0"/>
              </a:rPr>
              <a:t>Dr. Alex Vakanski</a:t>
            </a:r>
          </a:p>
        </p:txBody>
      </p:sp>
    </p:spTree>
    <p:extLst>
      <p:ext uri="{BB962C8B-B14F-4D97-AF65-F5344CB8AC3E}">
        <p14:creationId xmlns:p14="http://schemas.microsoft.com/office/powerpoint/2010/main" val="221006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7" name="Google Shape;147;p23"/>
          <p:cNvSpPr txBox="1">
            <a:spLocks noGrp="1"/>
          </p:cNvSpPr>
          <p:nvPr>
            <p:ph type="title"/>
          </p:nvPr>
        </p:nvSpPr>
        <p:spPr/>
        <p:txBody>
          <a:bodyPr/>
          <a:lstStyle/>
          <a:p>
            <a:r>
              <a:rPr lang="en-US" smtClean="0"/>
              <a:t>Background</a:t>
            </a:r>
            <a:endParaRPr lang="en-US" dirty="0"/>
          </a:p>
        </p:txBody>
      </p:sp>
      <p:sp>
        <p:nvSpPr>
          <p:cNvPr id="4" name="Text Placeholder 3"/>
          <p:cNvSpPr>
            <a:spLocks noGrp="1"/>
          </p:cNvSpPr>
          <p:nvPr>
            <p:ph type="body" sz="quarter" idx="11"/>
          </p:nvPr>
        </p:nvSpPr>
        <p:spPr/>
        <p:txBody>
          <a:bodyPr/>
          <a:lstStyle/>
          <a:p>
            <a:r>
              <a:rPr lang="en-US" smtClean="0"/>
              <a:t>Decoding methods</a:t>
            </a:r>
          </a:p>
          <a:p>
            <a:pPr lvl="1"/>
            <a:r>
              <a:rPr lang="en-US" smtClean="0"/>
              <a:t>Greedy Decoding</a:t>
            </a:r>
          </a:p>
          <a:p>
            <a:pPr lvl="2"/>
            <a:r>
              <a:rPr lang="en-US" smtClean="0"/>
              <a:t>Searches for the most likely alignment  and then reduces this alignment to obtain the transcribed phrase which is easy to do according to author.</a:t>
            </a:r>
          </a:p>
          <a:p>
            <a:pPr lvl="1"/>
            <a:r>
              <a:rPr lang="en-US" smtClean="0"/>
              <a:t>Beam Search Decoding</a:t>
            </a:r>
          </a:p>
          <a:p>
            <a:pPr lvl="2"/>
            <a:r>
              <a:rPr lang="en-US" smtClean="0"/>
              <a:t>Simultaneously evaluates the likelihood of multiple alignments π and then chooses the most likely phrase p under these alignments</a:t>
            </a:r>
            <a:endParaRPr lang="en-US" dirty="0"/>
          </a:p>
        </p:txBody>
      </p:sp>
    </p:spTree>
    <p:extLst>
      <p:ext uri="{BB962C8B-B14F-4D97-AF65-F5344CB8AC3E}">
        <p14:creationId xmlns:p14="http://schemas.microsoft.com/office/powerpoint/2010/main" val="3931148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3" name="Google Shape;153;p24"/>
          <p:cNvSpPr txBox="1">
            <a:spLocks noGrp="1"/>
          </p:cNvSpPr>
          <p:nvPr>
            <p:ph type="title"/>
          </p:nvPr>
        </p:nvSpPr>
        <p:spPr/>
        <p:txBody>
          <a:bodyPr/>
          <a:lstStyle/>
          <a:p>
            <a:r>
              <a:rPr lang="en-US" smtClean="0"/>
              <a:t>Background</a:t>
            </a:r>
            <a:endParaRPr lang="en-US" dirty="0"/>
          </a:p>
        </p:txBody>
      </p:sp>
      <p:sp>
        <p:nvSpPr>
          <p:cNvPr id="4" name="Text Placeholder 3"/>
          <p:cNvSpPr>
            <a:spLocks noGrp="1"/>
          </p:cNvSpPr>
          <p:nvPr>
            <p:ph type="body" sz="quarter" idx="11"/>
          </p:nvPr>
        </p:nvSpPr>
        <p:spPr>
          <a:xfrm>
            <a:off x="420688" y="2734072"/>
            <a:ext cx="8529093" cy="4129336"/>
          </a:xfrm>
        </p:spPr>
        <p:txBody>
          <a:bodyPr/>
          <a:lstStyle/>
          <a:p>
            <a:r>
              <a:rPr lang="en-US" dirty="0" smtClean="0"/>
              <a:t>Targeted adversarial example</a:t>
            </a:r>
          </a:p>
          <a:p>
            <a:pPr lvl="1"/>
            <a:r>
              <a:rPr lang="en-US" dirty="0" smtClean="0"/>
              <a:t>Consider an input X , classification of this input  using the neural network will yield F(x) = L , where L is a label.	</a:t>
            </a:r>
          </a:p>
          <a:p>
            <a:pPr lvl="1"/>
            <a:r>
              <a:rPr lang="en-US" dirty="0" smtClean="0"/>
              <a:t>We construct a sample X’ which is similar to X but not X. </a:t>
            </a:r>
          </a:p>
          <a:p>
            <a:pPr lvl="1"/>
            <a:r>
              <a:rPr lang="en-US" dirty="0" smtClean="0"/>
              <a:t>Now if we classify X’ that is F(x’) = T, where T!=L , where T is target.	</a:t>
            </a:r>
          </a:p>
          <a:p>
            <a:r>
              <a:rPr lang="en-US" dirty="0" smtClean="0"/>
              <a:t>This paper is to demonstrate that speech-to-text systems can handle targeted adversarial examples with relatively minor distortion.</a:t>
            </a:r>
          </a:p>
          <a:p>
            <a:r>
              <a:rPr lang="en-US" dirty="0" smtClean="0"/>
              <a:t>“without the dataset the article is useless”</a:t>
            </a:r>
          </a:p>
          <a:p>
            <a:pPr marL="0" indent="0">
              <a:buNone/>
            </a:pPr>
            <a:r>
              <a:rPr lang="en-US" dirty="0" smtClean="0"/>
              <a:t>			</a:t>
            </a:r>
          </a:p>
          <a:p>
            <a:r>
              <a:rPr lang="en-US" dirty="0" smtClean="0"/>
              <a:t>“okay google browse to evil dot com”</a:t>
            </a:r>
          </a:p>
          <a:p>
            <a:endParaRPr lang="en-US" dirty="0"/>
          </a:p>
        </p:txBody>
      </p:sp>
      <p:pic>
        <p:nvPicPr>
          <p:cNvPr id="154" name="Google Shape;154;p24" title="normal0.wav">
            <a:hlinkClick r:id="rId3"/>
          </p:cNvPr>
          <p:cNvPicPr preferRelativeResize="0"/>
          <p:nvPr/>
        </p:nvPicPr>
        <p:blipFill>
          <a:blip r:embed="rId4">
            <a:alphaModFix/>
          </a:blip>
          <a:stretch>
            <a:fillRect/>
          </a:stretch>
        </p:blipFill>
        <p:spPr>
          <a:xfrm>
            <a:off x="5749280" y="5182344"/>
            <a:ext cx="544300" cy="544300"/>
          </a:xfrm>
          <a:prstGeom prst="rect">
            <a:avLst/>
          </a:prstGeom>
          <a:noFill/>
          <a:ln>
            <a:noFill/>
          </a:ln>
        </p:spPr>
      </p:pic>
      <p:pic>
        <p:nvPicPr>
          <p:cNvPr id="155" name="Google Shape;155;p24" title="adversarial0 (1).wav">
            <a:hlinkClick r:id="rId5"/>
          </p:cNvPr>
          <p:cNvPicPr preferRelativeResize="0"/>
          <p:nvPr/>
        </p:nvPicPr>
        <p:blipFill>
          <a:blip r:embed="rId4">
            <a:alphaModFix/>
          </a:blip>
          <a:stretch>
            <a:fillRect/>
          </a:stretch>
        </p:blipFill>
        <p:spPr>
          <a:xfrm>
            <a:off x="5711410" y="5936859"/>
            <a:ext cx="544300" cy="544300"/>
          </a:xfrm>
          <a:prstGeom prst="rect">
            <a:avLst/>
          </a:prstGeom>
          <a:noFill/>
          <a:ln>
            <a:noFill/>
          </a:ln>
        </p:spPr>
      </p:pic>
    </p:spTree>
    <p:extLst>
      <p:ext uri="{BB962C8B-B14F-4D97-AF65-F5344CB8AC3E}">
        <p14:creationId xmlns:p14="http://schemas.microsoft.com/office/powerpoint/2010/main" val="1952096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1" name="Google Shape;161;p25"/>
          <p:cNvSpPr txBox="1">
            <a:spLocks noGrp="1"/>
          </p:cNvSpPr>
          <p:nvPr>
            <p:ph type="title"/>
          </p:nvPr>
        </p:nvSpPr>
        <p:spPr/>
        <p:txBody>
          <a:bodyPr/>
          <a:lstStyle/>
          <a:p>
            <a:r>
              <a:rPr lang="en-US" smtClean="0"/>
              <a:t>Model</a:t>
            </a:r>
            <a:endParaRPr lang="en-US" dirty="0"/>
          </a:p>
        </p:txBody>
      </p:sp>
      <p:sp>
        <p:nvSpPr>
          <p:cNvPr id="4" name="Text Placeholder 3"/>
          <p:cNvSpPr>
            <a:spLocks noGrp="1"/>
          </p:cNvSpPr>
          <p:nvPr>
            <p:ph type="body" sz="quarter" idx="11"/>
          </p:nvPr>
        </p:nvSpPr>
        <p:spPr>
          <a:xfrm>
            <a:off x="420688" y="2230016"/>
            <a:ext cx="8529093" cy="1606922"/>
          </a:xfrm>
        </p:spPr>
        <p:txBody>
          <a:bodyPr/>
          <a:lstStyle/>
          <a:p>
            <a:r>
              <a:rPr lang="en-US" dirty="0" smtClean="0"/>
              <a:t>To quantify the distortion introduced by the perturbation </a:t>
            </a:r>
          </a:p>
          <a:p>
            <a:pPr lvl="1"/>
            <a:r>
              <a:rPr lang="en-US" dirty="0" smtClean="0"/>
              <a:t>Given an input audio X we have to find X’ which gives the minimum distance between the both . That is D(X,X’) such that F(X’) = T , T is target that the adversary has chosen. </a:t>
            </a:r>
          </a:p>
          <a:p>
            <a:pPr lvl="1"/>
            <a:r>
              <a:rPr lang="en-US" dirty="0" smtClean="0"/>
              <a:t>For adversarial audio data(X’) to be valid it should have same length as the original file.</a:t>
            </a:r>
          </a:p>
          <a:p>
            <a:r>
              <a:rPr lang="en-US" dirty="0" smtClean="0"/>
              <a:t>Distance metric or Distortion metric.</a:t>
            </a:r>
          </a:p>
          <a:p>
            <a:pPr lvl="1"/>
            <a:r>
              <a:rPr lang="en-US" dirty="0" smtClean="0"/>
              <a:t>It is similar to how we quantify distortion caused by perturbation in images. In images we see how much a pixel in image is changed.</a:t>
            </a:r>
          </a:p>
          <a:p>
            <a:pPr lvl="1"/>
            <a:r>
              <a:rPr lang="en-US" dirty="0" smtClean="0"/>
              <a:t>In audio the distortion is measured in Decibels (loudness)</a:t>
            </a:r>
          </a:p>
          <a:p>
            <a:r>
              <a:rPr lang="en-US" dirty="0" smtClean="0"/>
              <a:t>To minimize the distortion they ran this on the Mozilla Deep speech dataset and  target 10 different incorrect transcriptions.</a:t>
            </a:r>
          </a:p>
          <a:p>
            <a:pPr lvl="1"/>
            <a:r>
              <a:rPr lang="en-US" dirty="0" smtClean="0"/>
              <a:t>Comparing magnitude of perturbation to source audio, If the initial audio is loud then the perturbation should be even louder and similarly if the initial audio is quiet then the perturbation should be even quieter. Non linear constraints are hard to minimize(so can't use standard gradient descent)</a:t>
            </a:r>
          </a:p>
          <a:p>
            <a:endParaRPr lang="en-US" dirty="0"/>
          </a:p>
        </p:txBody>
      </p:sp>
    </p:spTree>
    <p:extLst>
      <p:ext uri="{BB962C8B-B14F-4D97-AF65-F5344CB8AC3E}">
        <p14:creationId xmlns:p14="http://schemas.microsoft.com/office/powerpoint/2010/main" val="149555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7" name="Google Shape;167;p26"/>
          <p:cNvSpPr txBox="1">
            <a:spLocks noGrp="1"/>
          </p:cNvSpPr>
          <p:nvPr>
            <p:ph type="title"/>
          </p:nvPr>
        </p:nvSpPr>
        <p:spPr/>
        <p:txBody>
          <a:bodyPr/>
          <a:lstStyle/>
          <a:p>
            <a:r>
              <a:rPr lang="en-US" smtClean="0"/>
              <a:t>Model</a:t>
            </a:r>
            <a:endParaRPr lang="en-US" dirty="0"/>
          </a:p>
        </p:txBody>
      </p:sp>
      <p:sp>
        <p:nvSpPr>
          <p:cNvPr id="4" name="Text Placeholder 3"/>
          <p:cNvSpPr>
            <a:spLocks noGrp="1"/>
          </p:cNvSpPr>
          <p:nvPr>
            <p:ph type="body" sz="quarter" idx="11"/>
          </p:nvPr>
        </p:nvSpPr>
        <p:spPr>
          <a:xfrm>
            <a:off x="420688" y="2302024"/>
            <a:ext cx="8529093" cy="1534914"/>
          </a:xfrm>
        </p:spPr>
        <p:txBody>
          <a:bodyPr/>
          <a:lstStyle/>
          <a:p>
            <a:r>
              <a:rPr lang="en-US" dirty="0" smtClean="0"/>
              <a:t>So in order to minimize this we will reformulate the original equation.</a:t>
            </a:r>
          </a:p>
          <a:p>
            <a:pPr lvl="1"/>
            <a:r>
              <a:rPr lang="en-US" dirty="0" smtClean="0"/>
              <a:t>D(X,X’) + g(X’) where g(X’) is a loss function to see how similar the F(X’) is to the target T.</a:t>
            </a:r>
          </a:p>
          <a:p>
            <a:pPr lvl="1"/>
            <a:r>
              <a:rPr lang="en-US" dirty="0" smtClean="0"/>
              <a:t>g(X’) is small if F(X’) = T  , g(X’) is large if F(X’)!= T</a:t>
            </a:r>
          </a:p>
          <a:p>
            <a:pPr lvl="1"/>
            <a:r>
              <a:rPr lang="en-US" dirty="0" smtClean="0"/>
              <a:t>So which loss function to use ?</a:t>
            </a:r>
          </a:p>
          <a:p>
            <a:r>
              <a:rPr lang="en-US" dirty="0" smtClean="0"/>
              <a:t>CTC loss.</a:t>
            </a:r>
          </a:p>
          <a:p>
            <a:r>
              <a:rPr lang="en-US" dirty="0" smtClean="0"/>
              <a:t>D(X,X’) + CTC(X’ , T)</a:t>
            </a:r>
          </a:p>
          <a:p>
            <a:r>
              <a:rPr lang="en-US" dirty="0" smtClean="0"/>
              <a:t>but X’ should be valid audio data.</a:t>
            </a:r>
          </a:p>
          <a:p>
            <a:r>
              <a:rPr lang="en-US" dirty="0" smtClean="0"/>
              <a:t>Minimize |δ|22 +c · L(X + δ, T) , The parameter c trades off the relative importance of being adversarial and remaining close to the original example, δ is the perturbation </a:t>
            </a:r>
          </a:p>
          <a:p>
            <a:r>
              <a:rPr lang="en-US" dirty="0" smtClean="0"/>
              <a:t>They differentiate through the entire classifier starting with the audio sample, moving through the MFC, neural network, and finally the loss ,the author simultaneously solves the minimization problem for the entire audio sample.  Using the Adam  optimizer to solve the minimization problem with a learning rate of 10 and a maximum of 5, 000 iterations.</a:t>
            </a:r>
          </a:p>
          <a:p>
            <a:endParaRPr lang="en-US" dirty="0"/>
          </a:p>
        </p:txBody>
      </p:sp>
    </p:spTree>
    <p:extLst>
      <p:ext uri="{BB962C8B-B14F-4D97-AF65-F5344CB8AC3E}">
        <p14:creationId xmlns:p14="http://schemas.microsoft.com/office/powerpoint/2010/main" val="2964984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3" name="Google Shape;173;p27"/>
          <p:cNvSpPr txBox="1">
            <a:spLocks noGrp="1"/>
          </p:cNvSpPr>
          <p:nvPr>
            <p:ph type="title"/>
          </p:nvPr>
        </p:nvSpPr>
        <p:spPr/>
        <p:txBody>
          <a:bodyPr/>
          <a:lstStyle/>
          <a:p>
            <a:r>
              <a:rPr lang="en-US" smtClean="0"/>
              <a:t>Model</a:t>
            </a:r>
            <a:endParaRPr lang="en-US" dirty="0"/>
          </a:p>
        </p:txBody>
      </p:sp>
      <p:sp>
        <p:nvSpPr>
          <p:cNvPr id="4" name="Text Placeholder 3"/>
          <p:cNvSpPr>
            <a:spLocks noGrp="1"/>
          </p:cNvSpPr>
          <p:nvPr>
            <p:ph type="body" sz="quarter" idx="11"/>
          </p:nvPr>
        </p:nvSpPr>
        <p:spPr/>
        <p:txBody>
          <a:bodyPr/>
          <a:lstStyle/>
          <a:p>
            <a:r>
              <a:rPr lang="en-US" smtClean="0"/>
              <a:t>With a mean perturbation of -31dB, They were able to construct targeted adversarial examples with 100% success for each of the source-target combinations.</a:t>
            </a:r>
          </a:p>
          <a:p>
            <a:r>
              <a:rPr lang="en-US" smtClean="0"/>
              <a:t>The more characters in a phrase, the more difficult it is to target. Each additional character demands a 0.1dB increase in distortion. On the other hand, we've noticed that the longer the initial source phrase is, the easier it is to target a certain transcription.</a:t>
            </a:r>
          </a:p>
          <a:p>
            <a:r>
              <a:rPr lang="en-US" smtClean="0"/>
              <a:t>On commodity hardware (a single NVIDIA 1080Ti), a single adversarial case takes around an hour to calculate. However, because of the massively parallel nature of GPUs, the author was able to  generate 10 adversarial examples at once, cutting the time it takes to construct any individual adversarial example to just a few minutes.</a:t>
            </a:r>
          </a:p>
          <a:p>
            <a:endParaRPr lang="en-US" dirty="0"/>
          </a:p>
        </p:txBody>
      </p:sp>
    </p:spTree>
    <p:extLst>
      <p:ext uri="{BB962C8B-B14F-4D97-AF65-F5344CB8AC3E}">
        <p14:creationId xmlns:p14="http://schemas.microsoft.com/office/powerpoint/2010/main" val="4204381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9" name="Google Shape;179;p28"/>
          <p:cNvSpPr txBox="1">
            <a:spLocks noGrp="1"/>
          </p:cNvSpPr>
          <p:nvPr>
            <p:ph type="title"/>
          </p:nvPr>
        </p:nvSpPr>
        <p:spPr/>
        <p:txBody>
          <a:bodyPr/>
          <a:lstStyle/>
          <a:p>
            <a:r>
              <a:rPr lang="en-US" smtClean="0"/>
              <a:t>Model</a:t>
            </a:r>
            <a:endParaRPr lang="en-US" dirty="0"/>
          </a:p>
        </p:txBody>
      </p:sp>
      <p:sp>
        <p:nvSpPr>
          <p:cNvPr id="4" name="Text Placeholder 3"/>
          <p:cNvSpPr>
            <a:spLocks noGrp="1"/>
          </p:cNvSpPr>
          <p:nvPr>
            <p:ph type="body" sz="quarter" idx="11"/>
          </p:nvPr>
        </p:nvSpPr>
        <p:spPr/>
        <p:txBody>
          <a:bodyPr/>
          <a:lstStyle/>
          <a:p>
            <a:r>
              <a:rPr lang="en-US" smtClean="0"/>
              <a:t>Improved Loss function</a:t>
            </a:r>
          </a:p>
          <a:p>
            <a:pPr lvl="1"/>
            <a:r>
              <a:rPr lang="en-US" smtClean="0"/>
              <a:t>While CTC loss is effective for training the neural network, they show that a well-designed loss function enables for improved lower-distortion adversarial samples to be generated.</a:t>
            </a:r>
          </a:p>
          <a:p>
            <a:r>
              <a:rPr lang="en-US" smtClean="0"/>
              <a:t>An optimizer will make every part of the transcribed phrase more similar to the target phrase in order to reduce the CTC loss . That is, if the target phrase is "ABCD" and we are already decoding to "ABCX," minimizing CTC loss will still lead the "A" to be more "A"-like, even though the only change we need is for the "X" to become a "D." . Making items classified more strongly as the desired label despite already having that label led to the creation of new loss function.</a:t>
            </a:r>
          </a:p>
          <a:p>
            <a:endParaRPr lang="en-US" dirty="0"/>
          </a:p>
        </p:txBody>
      </p:sp>
    </p:spTree>
    <p:extLst>
      <p:ext uri="{BB962C8B-B14F-4D97-AF65-F5344CB8AC3E}">
        <p14:creationId xmlns:p14="http://schemas.microsoft.com/office/powerpoint/2010/main" val="3703332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5" name="Google Shape;185;p29"/>
          <p:cNvSpPr txBox="1">
            <a:spLocks noGrp="1"/>
          </p:cNvSpPr>
          <p:nvPr>
            <p:ph type="title"/>
          </p:nvPr>
        </p:nvSpPr>
        <p:spPr/>
        <p:txBody>
          <a:bodyPr/>
          <a:lstStyle/>
          <a:p>
            <a:r>
              <a:rPr lang="en-US" smtClean="0"/>
              <a:t>Model</a:t>
            </a:r>
            <a:endParaRPr lang="en-US" dirty="0"/>
          </a:p>
        </p:txBody>
      </p:sp>
      <p:sp>
        <p:nvSpPr>
          <p:cNvPr id="4" name="Text Placeholder 3"/>
          <p:cNvSpPr>
            <a:spLocks noGrp="1"/>
          </p:cNvSpPr>
          <p:nvPr>
            <p:ph type="body" sz="quarter" idx="11"/>
          </p:nvPr>
        </p:nvSpPr>
        <p:spPr/>
        <p:txBody>
          <a:bodyPr/>
          <a:lstStyle/>
          <a:p>
            <a:r>
              <a:rPr lang="en-US" dirty="0" smtClean="0"/>
              <a:t>Once the probability of item is larger than any other item, the optimizer no longer sees a reduction in loss by making it more strongly classified with that label</a:t>
            </a:r>
          </a:p>
          <a:p>
            <a:r>
              <a:rPr lang="en-US" dirty="0" smtClean="0"/>
              <a:t>This method is now adapted to the audio domain. Assume we've been provided an alignment π that connects the phrase p with the probability y. The loss of this sequence is thereafter</a:t>
            </a:r>
          </a:p>
          <a:p>
            <a:pPr lvl="1"/>
            <a:r>
              <a:rPr lang="en-US" dirty="0" smtClean="0"/>
              <a:t>L(X, π) = 𝚺 L(F(X) </a:t>
            </a:r>
            <a:r>
              <a:rPr lang="en-US" dirty="0" err="1" smtClean="0"/>
              <a:t>i</a:t>
            </a:r>
            <a:r>
              <a:rPr lang="en-US" dirty="0" smtClean="0"/>
              <a:t> , π</a:t>
            </a:r>
            <a:r>
              <a:rPr lang="en-US" dirty="0" err="1" smtClean="0"/>
              <a:t>i</a:t>
            </a:r>
            <a:r>
              <a:rPr lang="en-US" dirty="0" smtClean="0"/>
              <a:t>)</a:t>
            </a:r>
          </a:p>
          <a:p>
            <a:r>
              <a:rPr lang="en-US" dirty="0" smtClean="0"/>
              <a:t>As certain characters are more difficult to recognize by the transcription. c shows the closeness to the original symbol versus being adversarial. When only one constant c is used for the entire phrase, it must be large enough to ensure that the most difficult character is accurately transcribed. For the easier-to-target segments, this drives c to be greater than necessary. Instead, we use the following formula to solve the problem.</a:t>
            </a:r>
          </a:p>
          <a:p>
            <a:pPr lvl="1"/>
            <a:r>
              <a:rPr lang="en-US" dirty="0" smtClean="0"/>
              <a:t>minimize |δ|22 +𝚺 ci · Li(X + δ, π</a:t>
            </a:r>
            <a:r>
              <a:rPr lang="en-US" dirty="0" err="1" smtClean="0"/>
              <a:t>i</a:t>
            </a:r>
            <a:r>
              <a:rPr lang="en-US" dirty="0" smtClean="0"/>
              <a:t>)  where δ is the perturbation, c is the constant, π is the alignment.</a:t>
            </a:r>
          </a:p>
          <a:p>
            <a:endParaRPr lang="en-US" dirty="0"/>
          </a:p>
        </p:txBody>
      </p:sp>
    </p:spTree>
    <p:extLst>
      <p:ext uri="{BB962C8B-B14F-4D97-AF65-F5344CB8AC3E}">
        <p14:creationId xmlns:p14="http://schemas.microsoft.com/office/powerpoint/2010/main" val="2275600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3" name="Google Shape;193;p30"/>
          <p:cNvSpPr txBox="1">
            <a:spLocks noGrp="1"/>
          </p:cNvSpPr>
          <p:nvPr>
            <p:ph type="title"/>
          </p:nvPr>
        </p:nvSpPr>
        <p:spPr/>
        <p:txBody>
          <a:bodyPr/>
          <a:lstStyle/>
          <a:p>
            <a:r>
              <a:rPr lang="en-US" smtClean="0"/>
              <a:t>Model</a:t>
            </a:r>
            <a:endParaRPr lang="en-US" dirty="0"/>
          </a:p>
        </p:txBody>
      </p:sp>
      <p:sp>
        <p:nvSpPr>
          <p:cNvPr id="4" name="Text Placeholder 3"/>
          <p:cNvSpPr>
            <a:spLocks noGrp="1"/>
          </p:cNvSpPr>
          <p:nvPr>
            <p:ph type="body" sz="quarter" idx="11"/>
          </p:nvPr>
        </p:nvSpPr>
        <p:spPr/>
        <p:txBody>
          <a:bodyPr/>
          <a:lstStyle/>
          <a:p>
            <a:r>
              <a:rPr lang="en-US" smtClean="0"/>
              <a:t>Now we have to select proper alignment for the function . We can try all the alignments possible but that is very inefficient. So the author does a two step attack.</a:t>
            </a:r>
          </a:p>
          <a:p>
            <a:pPr lvl="1"/>
            <a:r>
              <a:rPr lang="en-US" smtClean="0"/>
              <a:t>First consider adversarial example X0 which is found using CTC loss.</a:t>
            </a:r>
          </a:p>
          <a:p>
            <a:pPr lvl="1"/>
            <a:r>
              <a:rPr lang="en-US" smtClean="0"/>
              <a:t>CTC loss constructs an alignment π during decoding process.</a:t>
            </a:r>
          </a:p>
          <a:p>
            <a:pPr lvl="1"/>
            <a:r>
              <a:rPr lang="en-US" smtClean="0"/>
              <a:t>Use this alignment π as a target </a:t>
            </a:r>
          </a:p>
          <a:p>
            <a:r>
              <a:rPr lang="en-US" smtClean="0"/>
              <a:t>Second step is we will generate a less distorted audio X’ targeting the alignment π using the new loss function.</a:t>
            </a:r>
          </a:p>
          <a:p>
            <a:r>
              <a:rPr lang="en-US" smtClean="0"/>
              <a:t>This will help in minimizing the loss using the new improved loss function.</a:t>
            </a:r>
          </a:p>
          <a:p>
            <a:endParaRPr lang="en-US" dirty="0"/>
          </a:p>
        </p:txBody>
      </p:sp>
    </p:spTree>
    <p:extLst>
      <p:ext uri="{BB962C8B-B14F-4D97-AF65-F5344CB8AC3E}">
        <p14:creationId xmlns:p14="http://schemas.microsoft.com/office/powerpoint/2010/main" val="1735322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1" name="Google Shape;201;p31"/>
          <p:cNvSpPr txBox="1">
            <a:spLocks noGrp="1"/>
          </p:cNvSpPr>
          <p:nvPr>
            <p:ph type="title"/>
          </p:nvPr>
        </p:nvSpPr>
        <p:spPr/>
        <p:txBody>
          <a:bodyPr/>
          <a:lstStyle/>
          <a:p>
            <a:r>
              <a:rPr lang="en-US" smtClean="0"/>
              <a:t>Model</a:t>
            </a:r>
            <a:endParaRPr lang="en-US" dirty="0"/>
          </a:p>
        </p:txBody>
      </p:sp>
      <p:sp>
        <p:nvSpPr>
          <p:cNvPr id="4" name="Text Placeholder 3"/>
          <p:cNvSpPr>
            <a:spLocks noGrp="1"/>
          </p:cNvSpPr>
          <p:nvPr>
            <p:ph type="body" sz="quarter" idx="11"/>
          </p:nvPr>
        </p:nvSpPr>
        <p:spPr/>
        <p:txBody>
          <a:bodyPr/>
          <a:lstStyle/>
          <a:p>
            <a:r>
              <a:rPr lang="en-US" smtClean="0"/>
              <a:t>Construct a new “loss function” based on CTC Loss that takes a desired transcription and an audio file as input, and returns an output; the output is small when the phrase is transcribed as we want it to be, and large otherwise. Then minimize this loss function by making slight changes to the input through gradient descent. After running for several minutes, gradient descent will return an audio waveform that has minimized the loss, and will therefore be transcribed as the desired phrase.</a:t>
            </a:r>
          </a:p>
          <a:p>
            <a:endParaRPr lang="en-US" dirty="0"/>
          </a:p>
        </p:txBody>
      </p:sp>
    </p:spTree>
    <p:extLst>
      <p:ext uri="{BB962C8B-B14F-4D97-AF65-F5344CB8AC3E}">
        <p14:creationId xmlns:p14="http://schemas.microsoft.com/office/powerpoint/2010/main" val="1535621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9" name="Google Shape;209;p32"/>
          <p:cNvSpPr txBox="1">
            <a:spLocks noGrp="1"/>
          </p:cNvSpPr>
          <p:nvPr>
            <p:ph type="title"/>
          </p:nvPr>
        </p:nvSpPr>
        <p:spPr/>
        <p:txBody>
          <a:bodyPr/>
          <a:lstStyle/>
          <a:p>
            <a:r>
              <a:rPr lang="en-US" smtClean="0"/>
              <a:t>Model</a:t>
            </a:r>
            <a:endParaRPr lang="en-US" dirty="0"/>
          </a:p>
        </p:txBody>
      </p:sp>
      <p:sp>
        <p:nvSpPr>
          <p:cNvPr id="4" name="Text Placeholder 3"/>
          <p:cNvSpPr>
            <a:spLocks noGrp="1"/>
          </p:cNvSpPr>
          <p:nvPr>
            <p:ph type="body" sz="quarter" idx="11"/>
          </p:nvPr>
        </p:nvSpPr>
        <p:spPr>
          <a:xfrm>
            <a:off x="420688" y="2734072"/>
            <a:ext cx="8529093" cy="2513509"/>
          </a:xfrm>
        </p:spPr>
        <p:txBody>
          <a:bodyPr/>
          <a:lstStyle/>
          <a:p>
            <a:r>
              <a:rPr lang="en-US" dirty="0" smtClean="0"/>
              <a:t>For the first 100 instances of the Mozilla Common Voice test set, we repeat the evaluation and generate targeted adversarial samples. The mean distortion can be reduced from -31dB to -38dB. However, we can currently only ensure that the adversarial samples we build will work against a greedy decoder.</a:t>
            </a:r>
          </a:p>
          <a:p>
            <a:r>
              <a:rPr lang="en-US" dirty="0" smtClean="0">
                <a:sym typeface="Libre Franklin"/>
              </a:rPr>
              <a:t>It's practically impossible to tell the difference between the original waveform (blue, thick line) and the adversarial waveform (orange, thin line).</a:t>
            </a:r>
          </a:p>
          <a:p>
            <a:pPr marL="0" indent="0">
              <a:buNone/>
            </a:pPr>
            <a:r>
              <a:rPr lang="en-US" dirty="0" smtClean="0"/>
              <a:t>								</a:t>
            </a:r>
            <a:endParaRPr lang="en-US" dirty="0"/>
          </a:p>
        </p:txBody>
      </p:sp>
      <p:pic>
        <p:nvPicPr>
          <p:cNvPr id="212" name="Google Shape;212;p32"/>
          <p:cNvPicPr preferRelativeResize="0"/>
          <p:nvPr/>
        </p:nvPicPr>
        <p:blipFill rotWithShape="1">
          <a:blip r:embed="rId3">
            <a:alphaModFix/>
          </a:blip>
          <a:srcRect l="14285" t="63719" r="49272" b="18335"/>
          <a:stretch/>
        </p:blipFill>
        <p:spPr>
          <a:xfrm>
            <a:off x="429875" y="5170590"/>
            <a:ext cx="8881916" cy="1957652"/>
          </a:xfrm>
          <a:prstGeom prst="rect">
            <a:avLst/>
          </a:prstGeom>
          <a:noFill/>
          <a:ln>
            <a:noFill/>
          </a:ln>
        </p:spPr>
      </p:pic>
    </p:spTree>
    <p:extLst>
      <p:ext uri="{BB962C8B-B14F-4D97-AF65-F5344CB8AC3E}">
        <p14:creationId xmlns:p14="http://schemas.microsoft.com/office/powerpoint/2010/main" val="3344868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924744" y="1087016"/>
            <a:ext cx="8229600" cy="926976"/>
          </a:xfrm>
        </p:spPr>
        <p:txBody>
          <a:bodyPr>
            <a:normAutofit/>
          </a:bodyPr>
          <a:lstStyle/>
          <a:p>
            <a:pPr eaLnBrk="1" hangingPunct="1"/>
            <a:r>
              <a:rPr lang="en-CA" altLang="en-US" sz="5400" b="1" dirty="0"/>
              <a:t>Lecture 13</a:t>
            </a:r>
          </a:p>
        </p:txBody>
      </p:sp>
      <p:sp>
        <p:nvSpPr>
          <p:cNvPr id="19459" name="Content Placeholder 2"/>
          <p:cNvSpPr>
            <a:spLocks noGrp="1"/>
          </p:cNvSpPr>
          <p:nvPr>
            <p:ph idx="1"/>
          </p:nvPr>
        </p:nvSpPr>
        <p:spPr>
          <a:xfrm>
            <a:off x="420688" y="3454152"/>
            <a:ext cx="9145016" cy="1800200"/>
          </a:xfrm>
        </p:spPr>
        <p:txBody>
          <a:bodyPr>
            <a:normAutofit/>
          </a:bodyPr>
          <a:lstStyle/>
          <a:p>
            <a:pPr algn="ctr" eaLnBrk="1" hangingPunct="1">
              <a:buFont typeface="Arial" charset="0"/>
              <a:buNone/>
            </a:pPr>
            <a:r>
              <a:rPr lang="en-US" altLang="en-US" sz="4000" b="1" dirty="0"/>
              <a:t>Adversarial Examples in Audio and Text Data</a:t>
            </a:r>
          </a:p>
          <a:p>
            <a:pPr>
              <a:buNone/>
            </a:pPr>
            <a:r>
              <a:rPr lang="en-US" sz="1800" dirty="0"/>
              <a:t>	</a:t>
            </a:r>
            <a:endParaRPr lang="en-US" sz="1800" dirty="0">
              <a:solidFill>
                <a:srgbClr val="002060"/>
              </a:solidFill>
            </a:endParaRPr>
          </a:p>
          <a:p>
            <a:pPr algn="ctr" eaLnBrk="1" hangingPunct="1">
              <a:buFont typeface="Arial" charset="0"/>
              <a:buNone/>
            </a:pPr>
            <a:endParaRPr lang="en-US" altLang="en-US" sz="2800" dirty="0"/>
          </a:p>
        </p:txBody>
      </p:sp>
    </p:spTree>
    <p:extLst>
      <p:ext uri="{BB962C8B-B14F-4D97-AF65-F5344CB8AC3E}">
        <p14:creationId xmlns:p14="http://schemas.microsoft.com/office/powerpoint/2010/main" val="30502011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9" name="Google Shape;219;p33"/>
          <p:cNvSpPr txBox="1">
            <a:spLocks noGrp="1"/>
          </p:cNvSpPr>
          <p:nvPr>
            <p:ph type="title"/>
          </p:nvPr>
        </p:nvSpPr>
        <p:spPr/>
        <p:txBody>
          <a:bodyPr/>
          <a:lstStyle/>
          <a:p>
            <a:r>
              <a:rPr lang="en-US" smtClean="0"/>
              <a:t>Evaluations</a:t>
            </a:r>
            <a:endParaRPr lang="en-US" dirty="0"/>
          </a:p>
        </p:txBody>
      </p:sp>
      <p:sp>
        <p:nvSpPr>
          <p:cNvPr id="4" name="Text Placeholder 3"/>
          <p:cNvSpPr>
            <a:spLocks noGrp="1"/>
          </p:cNvSpPr>
          <p:nvPr>
            <p:ph type="body" sz="quarter" idx="11"/>
          </p:nvPr>
        </p:nvSpPr>
        <p:spPr>
          <a:xfrm>
            <a:off x="420688" y="2734072"/>
            <a:ext cx="8529093" cy="4009303"/>
          </a:xfrm>
        </p:spPr>
        <p:txBody>
          <a:bodyPr/>
          <a:lstStyle/>
          <a:p>
            <a:r>
              <a:rPr lang="en-US" dirty="0" smtClean="0"/>
              <a:t>Audio density</a:t>
            </a:r>
          </a:p>
          <a:p>
            <a:pPr lvl="1"/>
            <a:r>
              <a:rPr lang="en-US" dirty="0" err="1" smtClean="0"/>
              <a:t>DeepSpeech</a:t>
            </a:r>
            <a:r>
              <a:rPr lang="en-US" dirty="0" smtClean="0"/>
              <a:t> outputs one probability distribution of characters each frame after converting the input waveform into 50 frames per second of audio. This gives us a theoretical maximum audio density of 50 characters per second. We can create adversarial instances that generate output at this maximum rate. Due to this short audio may have longer phrases.</a:t>
            </a:r>
          </a:p>
          <a:p>
            <a:pPr marL="0" indent="0">
              <a:buNone/>
            </a:pPr>
            <a:r>
              <a:rPr lang="en-US" dirty="0" smtClean="0"/>
              <a:t>						</a:t>
            </a:r>
          </a:p>
          <a:p>
            <a:r>
              <a:rPr lang="en-US" dirty="0" smtClean="0"/>
              <a:t>“later we simply let life proceed in its own direction toward its own fate”</a:t>
            </a:r>
          </a:p>
          <a:p>
            <a:pPr lvl="1"/>
            <a:r>
              <a:rPr lang="en-US" dirty="0" smtClean="0"/>
              <a:t>In this case, the loss function is simpler. The assignment π = p is the sole way to align p and y. This means that the logit-based loss function can be used without having to iteratively find an alignment first.</a:t>
            </a:r>
          </a:p>
          <a:p>
            <a:pPr lvl="1"/>
            <a:r>
              <a:rPr lang="en-US" dirty="0" smtClean="0"/>
              <a:t> Effective but requires a mean distortion of −18dB.</a:t>
            </a:r>
            <a:endParaRPr lang="en-US" dirty="0"/>
          </a:p>
        </p:txBody>
      </p:sp>
      <p:pic>
        <p:nvPicPr>
          <p:cNvPr id="221" name="Google Shape;221;p33" title="extra2b.wav">
            <a:hlinkClick r:id="rId3"/>
          </p:cNvPr>
          <p:cNvPicPr preferRelativeResize="0"/>
          <p:nvPr/>
        </p:nvPicPr>
        <p:blipFill>
          <a:blip r:embed="rId4">
            <a:alphaModFix/>
          </a:blip>
          <a:stretch>
            <a:fillRect/>
          </a:stretch>
        </p:blipFill>
        <p:spPr>
          <a:xfrm>
            <a:off x="924744" y="4462264"/>
            <a:ext cx="502516" cy="502516"/>
          </a:xfrm>
          <a:prstGeom prst="rect">
            <a:avLst/>
          </a:prstGeom>
          <a:noFill/>
          <a:ln>
            <a:noFill/>
          </a:ln>
        </p:spPr>
      </p:pic>
    </p:spTree>
    <p:extLst>
      <p:ext uri="{BB962C8B-B14F-4D97-AF65-F5344CB8AC3E}">
        <p14:creationId xmlns:p14="http://schemas.microsoft.com/office/powerpoint/2010/main" val="1446603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7" name="Google Shape;227;p34"/>
          <p:cNvSpPr txBox="1">
            <a:spLocks noGrp="1"/>
          </p:cNvSpPr>
          <p:nvPr>
            <p:ph type="title"/>
          </p:nvPr>
        </p:nvSpPr>
        <p:spPr/>
        <p:txBody>
          <a:bodyPr/>
          <a:lstStyle/>
          <a:p>
            <a:r>
              <a:rPr lang="en-US" smtClean="0"/>
              <a:t>Evaluations</a:t>
            </a:r>
            <a:endParaRPr lang="en-US"/>
          </a:p>
        </p:txBody>
      </p:sp>
      <p:sp>
        <p:nvSpPr>
          <p:cNvPr id="4" name="Text Placeholder 3"/>
          <p:cNvSpPr>
            <a:spLocks noGrp="1"/>
          </p:cNvSpPr>
          <p:nvPr>
            <p:ph type="body" sz="quarter" idx="11"/>
          </p:nvPr>
        </p:nvSpPr>
        <p:spPr>
          <a:xfrm>
            <a:off x="420688" y="2734072"/>
            <a:ext cx="8529093" cy="3436838"/>
          </a:xfrm>
        </p:spPr>
        <p:txBody>
          <a:bodyPr/>
          <a:lstStyle/>
          <a:p>
            <a:r>
              <a:rPr lang="en-US" dirty="0" smtClean="0"/>
              <a:t>Non-Speech</a:t>
            </a:r>
          </a:p>
          <a:p>
            <a:pPr lvl="1"/>
            <a:r>
              <a:rPr lang="en-US" dirty="0" smtClean="0"/>
              <a:t>The author describes that taking any </a:t>
            </a:r>
            <a:r>
              <a:rPr lang="en-US" dirty="0" err="1" smtClean="0"/>
              <a:t>nonspeech</a:t>
            </a:r>
            <a:r>
              <a:rPr lang="en-US" dirty="0" smtClean="0"/>
              <a:t> audio sample and train it to recognize any target phrase without any modifications.</a:t>
            </a:r>
          </a:p>
          <a:p>
            <a:endParaRPr lang="en-US" dirty="0" smtClean="0"/>
          </a:p>
          <a:p>
            <a:r>
              <a:rPr lang="en-US" dirty="0" smtClean="0"/>
              <a:t>		“speech can be embedded in music” .</a:t>
            </a:r>
          </a:p>
          <a:p>
            <a:pPr marL="0" indent="0">
              <a:buNone/>
            </a:pPr>
            <a:endParaRPr lang="en-US" dirty="0" smtClean="0"/>
          </a:p>
          <a:p>
            <a:r>
              <a:rPr lang="en-US" dirty="0" smtClean="0"/>
              <a:t>		Requires more computational power</a:t>
            </a:r>
          </a:p>
          <a:p>
            <a:r>
              <a:rPr lang="en-US" dirty="0" smtClean="0"/>
              <a:t>		Distortion is little larger with mean around -20dB</a:t>
            </a:r>
          </a:p>
          <a:p>
            <a:endParaRPr lang="en-US" dirty="0"/>
          </a:p>
        </p:txBody>
      </p:sp>
      <p:pic>
        <p:nvPicPr>
          <p:cNvPr id="230" name="Google Shape;230;p34" title="bach-adv.wav">
            <a:hlinkClick r:id="rId3"/>
          </p:cNvPr>
          <p:cNvPicPr preferRelativeResize="0"/>
          <p:nvPr/>
        </p:nvPicPr>
        <p:blipFill>
          <a:blip r:embed="rId4">
            <a:alphaModFix/>
          </a:blip>
          <a:stretch>
            <a:fillRect/>
          </a:stretch>
        </p:blipFill>
        <p:spPr>
          <a:xfrm>
            <a:off x="1309355" y="4108686"/>
            <a:ext cx="502516" cy="502516"/>
          </a:xfrm>
          <a:prstGeom prst="rect">
            <a:avLst/>
          </a:prstGeom>
          <a:noFill/>
          <a:ln>
            <a:noFill/>
          </a:ln>
        </p:spPr>
      </p:pic>
    </p:spTree>
    <p:extLst>
      <p:ext uri="{BB962C8B-B14F-4D97-AF65-F5344CB8AC3E}">
        <p14:creationId xmlns:p14="http://schemas.microsoft.com/office/powerpoint/2010/main" val="4292109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6" name="Google Shape;236;p35"/>
          <p:cNvSpPr txBox="1">
            <a:spLocks noGrp="1"/>
          </p:cNvSpPr>
          <p:nvPr>
            <p:ph type="title"/>
          </p:nvPr>
        </p:nvSpPr>
        <p:spPr/>
        <p:txBody>
          <a:bodyPr/>
          <a:lstStyle/>
          <a:p>
            <a:r>
              <a:rPr lang="en-US" smtClean="0"/>
              <a:t>Evaluations</a:t>
            </a:r>
            <a:endParaRPr lang="en-US" dirty="0"/>
          </a:p>
        </p:txBody>
      </p:sp>
      <p:sp>
        <p:nvSpPr>
          <p:cNvPr id="4" name="Text Placeholder 3"/>
          <p:cNvSpPr>
            <a:spLocks noGrp="1"/>
          </p:cNvSpPr>
          <p:nvPr>
            <p:ph type="body" sz="quarter" idx="11"/>
          </p:nvPr>
        </p:nvSpPr>
        <p:spPr/>
        <p:txBody>
          <a:bodyPr/>
          <a:lstStyle/>
          <a:p>
            <a:r>
              <a:rPr lang="en-US" smtClean="0"/>
              <a:t>Targeting Silence</a:t>
            </a:r>
          </a:p>
          <a:p>
            <a:pPr lvl="1"/>
            <a:r>
              <a:rPr lang="en-US" smtClean="0"/>
              <a:t>Speech can be hidden by adding adversarial noise that causes DeepSpeech to transcribe nothing.</a:t>
            </a:r>
          </a:p>
          <a:p>
            <a:pPr lvl="1"/>
            <a:r>
              <a:rPr lang="en-US" smtClean="0"/>
              <a:t>Author slightly improved this by defining silence as an arbitrary length sequence of only the space character repeated.</a:t>
            </a:r>
          </a:p>
          <a:p>
            <a:pPr lvl="1"/>
            <a:r>
              <a:rPr lang="en-US" smtClean="0"/>
              <a:t>With distortion less than −45 dB , we can turn any phrase into silence.</a:t>
            </a:r>
          </a:p>
          <a:p>
            <a:pPr lvl="1"/>
            <a:r>
              <a:rPr lang="en-US" smtClean="0"/>
              <a:t>This helps to explain why it's easier to build adversarial instances with longer audio waveforms than with shorter ones: because the longer phrase contains more sounds, the adversary can quiet the ones that aren't needed and produce a subsequence that's virtually identical to the target. For a shorter phrase, on the other hand, the adversary must create new characters that did not exist previously.</a:t>
            </a:r>
            <a:endParaRPr lang="en-US" dirty="0"/>
          </a:p>
        </p:txBody>
      </p:sp>
    </p:spTree>
    <p:extLst>
      <p:ext uri="{BB962C8B-B14F-4D97-AF65-F5344CB8AC3E}">
        <p14:creationId xmlns:p14="http://schemas.microsoft.com/office/powerpoint/2010/main" val="1133500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4" name="Google Shape;244;p36"/>
          <p:cNvSpPr txBox="1">
            <a:spLocks noGrp="1"/>
          </p:cNvSpPr>
          <p:nvPr>
            <p:ph type="title"/>
          </p:nvPr>
        </p:nvSpPr>
        <p:spPr/>
        <p:txBody>
          <a:bodyPr/>
          <a:lstStyle/>
          <a:p>
            <a:r>
              <a:rPr lang="en-US" smtClean="0"/>
              <a:t>Evaluations</a:t>
            </a:r>
            <a:endParaRPr lang="en-US" dirty="0"/>
          </a:p>
        </p:txBody>
      </p:sp>
      <p:sp>
        <p:nvSpPr>
          <p:cNvPr id="4" name="Text Placeholder 3"/>
          <p:cNvSpPr>
            <a:spLocks noGrp="1"/>
          </p:cNvSpPr>
          <p:nvPr>
            <p:ph type="body" sz="quarter" idx="11"/>
          </p:nvPr>
        </p:nvSpPr>
        <p:spPr>
          <a:xfrm>
            <a:off x="420689" y="2734072"/>
            <a:ext cx="5256584" cy="1102866"/>
          </a:xfrm>
        </p:spPr>
        <p:txBody>
          <a:bodyPr/>
          <a:lstStyle/>
          <a:p>
            <a:r>
              <a:rPr lang="en-US" dirty="0" smtClean="0"/>
              <a:t>Single step methods</a:t>
            </a:r>
          </a:p>
          <a:p>
            <a:pPr lvl="1"/>
            <a:r>
              <a:rPr lang="en-US" dirty="0" smtClean="0"/>
              <a:t>FGSM (Fast gradient sign method)</a:t>
            </a:r>
          </a:p>
          <a:p>
            <a:pPr lvl="2"/>
            <a:r>
              <a:rPr lang="en-US" dirty="0" smtClean="0"/>
              <a:t>On audio adversarial examples, this type of single-step approach is ineffective: The result is highly nonlinear because to the inherent nonlinearity generated in computing the MFCCs, as well as the depth of several rounds of LSTMs.</a:t>
            </a:r>
          </a:p>
          <a:p>
            <a:pPr lvl="1"/>
            <a:r>
              <a:rPr lang="en-US" dirty="0" smtClean="0"/>
              <a:t>Iterative optimization-based attacks should be used to find a path that leads to an adversarial example as shown from the graph</a:t>
            </a:r>
            <a:endParaRPr lang="en-US" dirty="0"/>
          </a:p>
        </p:txBody>
      </p:sp>
      <p:pic>
        <p:nvPicPr>
          <p:cNvPr id="247" name="Google Shape;247;p36"/>
          <p:cNvPicPr preferRelativeResize="0"/>
          <p:nvPr/>
        </p:nvPicPr>
        <p:blipFill rotWithShape="1">
          <a:blip r:embed="rId3">
            <a:alphaModFix/>
          </a:blip>
          <a:srcRect l="51883" t="36496" r="23849" b="30543"/>
          <a:stretch/>
        </p:blipFill>
        <p:spPr>
          <a:xfrm>
            <a:off x="5798702" y="2950569"/>
            <a:ext cx="3756207" cy="2869741"/>
          </a:xfrm>
          <a:prstGeom prst="rect">
            <a:avLst/>
          </a:prstGeom>
          <a:noFill/>
          <a:ln>
            <a:noFill/>
          </a:ln>
        </p:spPr>
      </p:pic>
    </p:spTree>
    <p:extLst>
      <p:ext uri="{BB962C8B-B14F-4D97-AF65-F5344CB8AC3E}">
        <p14:creationId xmlns:p14="http://schemas.microsoft.com/office/powerpoint/2010/main" val="884426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3" name="Google Shape;253;p37"/>
          <p:cNvSpPr txBox="1">
            <a:spLocks noGrp="1"/>
          </p:cNvSpPr>
          <p:nvPr>
            <p:ph type="title"/>
          </p:nvPr>
        </p:nvSpPr>
        <p:spPr/>
        <p:txBody>
          <a:bodyPr/>
          <a:lstStyle/>
          <a:p>
            <a:r>
              <a:rPr lang="en-US" smtClean="0"/>
              <a:t>Evaluations</a:t>
            </a:r>
            <a:endParaRPr lang="en-US" dirty="0"/>
          </a:p>
        </p:txBody>
      </p:sp>
      <p:sp>
        <p:nvSpPr>
          <p:cNvPr id="4" name="Text Placeholder 3"/>
          <p:cNvSpPr>
            <a:spLocks noGrp="1"/>
          </p:cNvSpPr>
          <p:nvPr>
            <p:ph type="body" sz="quarter" idx="11"/>
          </p:nvPr>
        </p:nvSpPr>
        <p:spPr/>
        <p:txBody>
          <a:bodyPr/>
          <a:lstStyle/>
          <a:p>
            <a:r>
              <a:rPr lang="en-US" smtClean="0"/>
              <a:t>Robustness of adversarial examples</a:t>
            </a:r>
          </a:p>
          <a:p>
            <a:pPr lvl="1"/>
            <a:r>
              <a:rPr lang="en-US" smtClean="0"/>
              <a:t>Robustness to pointwise noise</a:t>
            </a:r>
          </a:p>
          <a:p>
            <a:pPr lvl="2"/>
            <a:r>
              <a:rPr lang="en-US" smtClean="0"/>
              <a:t>Given an adversarial example , adding pointwise random noise to  and returning will cause to lose its adversarial label, even if the distortion is small.</a:t>
            </a:r>
          </a:p>
          <a:p>
            <a:pPr lvl="2"/>
            <a:r>
              <a:rPr lang="en-US" smtClean="0"/>
              <a:t>Using Expectation over Transforms, we can construct  high-confidence adversarial example Xi that is resilient to this synthetic noise at -30dB. When we do this, the adversarial perturbation grows by about 10dB.</a:t>
            </a:r>
          </a:p>
          <a:p>
            <a:pPr lvl="1"/>
            <a:r>
              <a:rPr lang="en-US" smtClean="0"/>
              <a:t>Robustness to MP3 compression</a:t>
            </a:r>
          </a:p>
          <a:p>
            <a:pPr lvl="2"/>
            <a:r>
              <a:rPr lang="en-US" smtClean="0"/>
              <a:t>By computing gradients of the CTC-Loss, author produced an adversarial example Xi  in which C(MP3(Xi  )) is classed as the target label. Individual gradient steps are likely not correct, in aggregate the gradients average out to become useful. This enables to create adversarial examples with around 15dB more distortion while being MP3 compression resistant.</a:t>
            </a:r>
            <a:endParaRPr lang="en-US" dirty="0"/>
          </a:p>
        </p:txBody>
      </p:sp>
    </p:spTree>
    <p:extLst>
      <p:ext uri="{BB962C8B-B14F-4D97-AF65-F5344CB8AC3E}">
        <p14:creationId xmlns:p14="http://schemas.microsoft.com/office/powerpoint/2010/main" val="1314363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60" name="Google Shape;260;p38"/>
          <p:cNvSpPr txBox="1">
            <a:spLocks noGrp="1"/>
          </p:cNvSpPr>
          <p:nvPr>
            <p:ph type="title"/>
          </p:nvPr>
        </p:nvSpPr>
        <p:spPr/>
        <p:txBody>
          <a:bodyPr/>
          <a:lstStyle/>
          <a:p>
            <a:r>
              <a:rPr lang="en-US" smtClean="0"/>
              <a:t>Evaluations</a:t>
            </a:r>
            <a:endParaRPr lang="en-US" dirty="0"/>
          </a:p>
        </p:txBody>
      </p:sp>
      <p:sp>
        <p:nvSpPr>
          <p:cNvPr id="4" name="Text Placeholder 3"/>
          <p:cNvSpPr>
            <a:spLocks noGrp="1"/>
          </p:cNvSpPr>
          <p:nvPr>
            <p:ph type="body" sz="quarter" idx="11"/>
          </p:nvPr>
        </p:nvSpPr>
        <p:spPr/>
        <p:txBody>
          <a:bodyPr/>
          <a:lstStyle/>
          <a:p>
            <a:r>
              <a:rPr lang="en-US" smtClean="0"/>
              <a:t>Limitations/open questions </a:t>
            </a:r>
          </a:p>
          <a:p>
            <a:pPr lvl="1"/>
            <a:r>
              <a:rPr lang="en-US" smtClean="0"/>
              <a:t>Over the air? </a:t>
            </a:r>
          </a:p>
          <a:p>
            <a:pPr lvl="2"/>
            <a:r>
              <a:rPr lang="en-US" smtClean="0"/>
              <a:t>The audio adversarial examples they provide in this study do not remain adversarial after being broadcasted over the air, and hence pose only a limited real-world threat. More effort will be able to develop effective over-the-air audio adversarial examples.</a:t>
            </a:r>
          </a:p>
          <a:p>
            <a:pPr lvl="1"/>
            <a:r>
              <a:rPr lang="en-US" smtClean="0"/>
              <a:t>Transferable?</a:t>
            </a:r>
          </a:p>
          <a:p>
            <a:pPr lvl="2"/>
            <a:r>
              <a:rPr lang="en-US" smtClean="0"/>
              <a:t>Neural networks are thought to have a fundamental trait called transferability.</a:t>
            </a:r>
          </a:p>
          <a:p>
            <a:pPr lvl="2"/>
            <a:r>
              <a:rPr lang="en-US" smtClean="0"/>
              <a:t>Future research should focus on evaluating transferability in the audio domain.</a:t>
            </a:r>
          </a:p>
          <a:p>
            <a:pPr lvl="1"/>
            <a:r>
              <a:rPr lang="en-US" smtClean="0"/>
              <a:t>Defences?</a:t>
            </a:r>
          </a:p>
          <a:p>
            <a:pPr lvl="2"/>
            <a:r>
              <a:rPr lang="en-US" smtClean="0"/>
              <a:t>All available adversarial examples defenses have only been tested on image domains.</a:t>
            </a:r>
          </a:p>
          <a:p>
            <a:pPr lvl="2"/>
            <a:r>
              <a:rPr lang="en-US" smtClean="0"/>
              <a:t>If the goal of the defense is to build a strong neural network, it should enhance resistance to adversarial examples across the board, not just on images.</a:t>
            </a:r>
          </a:p>
          <a:p>
            <a:endParaRPr lang="en-US" dirty="0"/>
          </a:p>
        </p:txBody>
      </p:sp>
    </p:spTree>
    <p:extLst>
      <p:ext uri="{BB962C8B-B14F-4D97-AF65-F5344CB8AC3E}">
        <p14:creationId xmlns:p14="http://schemas.microsoft.com/office/powerpoint/2010/main" val="2797490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7" name="Google Shape;267;p39"/>
          <p:cNvSpPr txBox="1">
            <a:spLocks noGrp="1"/>
          </p:cNvSpPr>
          <p:nvPr>
            <p:ph type="title"/>
          </p:nvPr>
        </p:nvSpPr>
        <p:spPr/>
        <p:txBody>
          <a:bodyPr/>
          <a:lstStyle/>
          <a:p>
            <a:r>
              <a:rPr lang="en-US" smtClean="0"/>
              <a:t>Conclusion</a:t>
            </a:r>
            <a:endParaRPr lang="en-US" dirty="0"/>
          </a:p>
        </p:txBody>
      </p:sp>
      <p:sp>
        <p:nvSpPr>
          <p:cNvPr id="12" name="Text Placeholder 11"/>
          <p:cNvSpPr>
            <a:spLocks noGrp="1"/>
          </p:cNvSpPr>
          <p:nvPr>
            <p:ph type="body" sz="quarter" idx="11"/>
          </p:nvPr>
        </p:nvSpPr>
        <p:spPr/>
        <p:txBody>
          <a:bodyPr/>
          <a:lstStyle/>
          <a:p>
            <a:r>
              <a:rPr lang="en-US" smtClean="0"/>
              <a:t>Audio adversarial examples that are specifically targeted are effective for automatic speech recognition. Author can change any audio waveform into any target transcription with 100% success using optimization-based attacks applied end-to-end by simply adding a small distortion. Transcribe audio at up to 50 characters per second, transcribe music as arbitrary speech, and hide speech from transcription. The author demonstrates that audio adversarial examples have different features than those on images by demonstrating that linearity does not apply in the audio domain.</a:t>
            </a:r>
            <a:endParaRPr lang="en-US" dirty="0"/>
          </a:p>
        </p:txBody>
      </p:sp>
    </p:spTree>
    <p:extLst>
      <p:ext uri="{BB962C8B-B14F-4D97-AF65-F5344CB8AC3E}">
        <p14:creationId xmlns:p14="http://schemas.microsoft.com/office/powerpoint/2010/main" val="2757042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40"/>
          <p:cNvSpPr txBox="1">
            <a:spLocks noGrp="1"/>
          </p:cNvSpPr>
          <p:nvPr>
            <p:ph type="body" idx="2"/>
          </p:nvPr>
        </p:nvSpPr>
        <p:spPr>
          <a:xfrm>
            <a:off x="494256" y="3305595"/>
            <a:ext cx="8714279" cy="2854974"/>
          </a:xfrm>
          <a:prstGeom prst="rect">
            <a:avLst/>
          </a:prstGeom>
          <a:noFill/>
          <a:ln>
            <a:noFill/>
          </a:ln>
        </p:spPr>
        <p:txBody>
          <a:bodyPr spcFirstLastPara="1" wrap="square" lIns="0" tIns="0" rIns="0" bIns="0" anchor="t" anchorCtr="0">
            <a:noAutofit/>
          </a:bodyPr>
          <a:lstStyle/>
          <a:p>
            <a:pPr marL="377190" indent="0"/>
            <a:endParaRPr dirty="0"/>
          </a:p>
          <a:p>
            <a:pPr marL="0" indent="0"/>
            <a:r>
              <a:rPr lang="en-US" dirty="0"/>
              <a:t>	</a:t>
            </a:r>
            <a:endParaRPr dirty="0"/>
          </a:p>
          <a:p>
            <a:pPr marL="0" indent="0"/>
            <a:r>
              <a:rPr lang="en-US" dirty="0"/>
              <a:t>			</a:t>
            </a:r>
            <a:endParaRPr dirty="0"/>
          </a:p>
          <a:p>
            <a:pPr indent="0"/>
            <a:r>
              <a:rPr lang="en-US" dirty="0"/>
              <a:t>	</a:t>
            </a:r>
            <a:endParaRPr dirty="0"/>
          </a:p>
          <a:p>
            <a:pPr marL="0" indent="0"/>
            <a:r>
              <a:rPr lang="en-US" dirty="0"/>
              <a:t>  </a:t>
            </a:r>
            <a:endParaRPr sz="1031" dirty="0"/>
          </a:p>
          <a:p>
            <a:pPr marL="0" indent="0"/>
            <a:r>
              <a:rPr lang="en-US" sz="1238" dirty="0"/>
              <a:t>		</a:t>
            </a:r>
            <a:endParaRPr sz="1238" dirty="0"/>
          </a:p>
          <a:p>
            <a:pPr marL="0" indent="0"/>
            <a:endParaRPr dirty="0"/>
          </a:p>
        </p:txBody>
      </p:sp>
      <p:sp>
        <p:nvSpPr>
          <p:cNvPr id="275" name="Google Shape;275;p40"/>
          <p:cNvSpPr txBox="1">
            <a:spLocks noGrp="1"/>
          </p:cNvSpPr>
          <p:nvPr>
            <p:ph type="title"/>
          </p:nvPr>
        </p:nvSpPr>
        <p:spPr>
          <a:xfrm>
            <a:off x="3342858" y="3416045"/>
            <a:ext cx="3572677" cy="2056715"/>
          </a:xfrm>
          <a:prstGeom prst="rect">
            <a:avLst/>
          </a:prstGeom>
          <a:noFill/>
          <a:ln>
            <a:noFill/>
          </a:ln>
        </p:spPr>
        <p:txBody>
          <a:bodyPr spcFirstLastPara="1" wrap="square" lIns="0" tIns="0" rIns="0" bIns="0" anchor="t" anchorCtr="0">
            <a:noAutofit/>
          </a:bodyPr>
          <a:lstStyle/>
          <a:p>
            <a:pPr>
              <a:lnSpc>
                <a:spcPct val="105555"/>
              </a:lnSpc>
              <a:buSzPts val="9000"/>
            </a:pPr>
            <a:r>
              <a:rPr lang="en-US" sz="3600" dirty="0"/>
              <a:t>Thank you!</a:t>
            </a:r>
            <a:endParaRPr sz="3600" dirty="0"/>
          </a:p>
          <a:p>
            <a:pPr>
              <a:lnSpc>
                <a:spcPct val="105555"/>
              </a:lnSpc>
              <a:buSzPts val="9000"/>
            </a:pPr>
            <a:r>
              <a:rPr lang="en-US" sz="3600" dirty="0"/>
              <a:t>Any questions?</a:t>
            </a:r>
            <a:endParaRPr sz="3600" dirty="0"/>
          </a:p>
        </p:txBody>
      </p:sp>
    </p:spTree>
    <p:extLst>
      <p:ext uri="{BB962C8B-B14F-4D97-AF65-F5344CB8AC3E}">
        <p14:creationId xmlns:p14="http://schemas.microsoft.com/office/powerpoint/2010/main" val="147958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Adversarial Examples in Text Data</a:t>
            </a:r>
            <a:endParaRPr lang="en-US" dirty="0"/>
          </a:p>
        </p:txBody>
      </p:sp>
      <p:sp>
        <p:nvSpPr>
          <p:cNvPr id="3" name="Content Placeholder 2"/>
          <p:cNvSpPr>
            <a:spLocks noGrp="1"/>
          </p:cNvSpPr>
          <p:nvPr>
            <p:ph idx="1"/>
          </p:nvPr>
        </p:nvSpPr>
        <p:spPr/>
        <p:txBody>
          <a:bodyPr/>
          <a:lstStyle/>
          <a:p>
            <a:r>
              <a:rPr lang="en-US" b="1" i="1" dirty="0" smtClean="0">
                <a:solidFill>
                  <a:srgbClr val="0070C0"/>
                </a:solidFill>
              </a:rPr>
              <a:t>Adversarial examples </a:t>
            </a:r>
            <a:r>
              <a:rPr lang="en-US" dirty="0" smtClean="0"/>
              <a:t>were shown to exists for </a:t>
            </a:r>
            <a:r>
              <a:rPr lang="en-US" b="1" i="1" dirty="0">
                <a:solidFill>
                  <a:srgbClr val="0070C0"/>
                </a:solidFill>
              </a:rPr>
              <a:t>ML models for processing text data</a:t>
            </a:r>
          </a:p>
          <a:p>
            <a:pPr lvl="1"/>
            <a:r>
              <a:rPr lang="en-US" dirty="0" smtClean="0"/>
              <a:t>An adversary can generate manipulated text sentences that mislead ML text models</a:t>
            </a:r>
          </a:p>
          <a:p>
            <a:r>
              <a:rPr lang="en-US" dirty="0" smtClean="0"/>
              <a:t>To satisfy the definitions for adversarial examples, a generated </a:t>
            </a:r>
            <a:r>
              <a:rPr lang="en-US" dirty="0"/>
              <a:t>text </a:t>
            </a:r>
            <a:r>
              <a:rPr lang="en-US" dirty="0" smtClean="0"/>
              <a:t>sample </a:t>
            </a:r>
            <a:r>
              <a:rPr lang="en-US" i="1" dirty="0" smtClean="0"/>
              <a:t>x</a:t>
            </a:r>
            <a:r>
              <a:rPr lang="en-US" i="1" dirty="0"/>
              <a:t>’</a:t>
            </a:r>
            <a:r>
              <a:rPr lang="en-US" dirty="0"/>
              <a:t> </a:t>
            </a:r>
            <a:r>
              <a:rPr lang="en-US" dirty="0" smtClean="0"/>
              <a:t>that is obtained by perturbing a clean text sample </a:t>
            </a:r>
            <a:r>
              <a:rPr lang="en-US" i="1" dirty="0" smtClean="0"/>
              <a:t>x</a:t>
            </a:r>
            <a:r>
              <a:rPr lang="en-US" dirty="0" smtClean="0"/>
              <a:t> should look “similar” to the original text</a:t>
            </a:r>
          </a:p>
          <a:p>
            <a:pPr lvl="1"/>
            <a:r>
              <a:rPr lang="en-US" dirty="0" smtClean="0"/>
              <a:t>The perturbed text should </a:t>
            </a:r>
            <a:r>
              <a:rPr lang="en-US" dirty="0" smtClean="0">
                <a:solidFill>
                  <a:srgbClr val="FF0000"/>
                </a:solidFill>
              </a:rPr>
              <a:t>preserve the semantic meaning </a:t>
            </a:r>
            <a:r>
              <a:rPr lang="en-US" dirty="0" smtClean="0"/>
              <a:t>for a human observer</a:t>
            </a:r>
          </a:p>
          <a:p>
            <a:pPr lvl="1"/>
            <a:r>
              <a:rPr lang="en-US" dirty="0" smtClean="0"/>
              <a:t>I.e., an adversarial text sample that is misclassified by an ML model should not be misclassified by a typical human</a:t>
            </a:r>
          </a:p>
          <a:p>
            <a:r>
              <a:rPr lang="en-US" dirty="0" smtClean="0"/>
              <a:t>In general, crafting adversarial examples in text data is more challenging than in image data</a:t>
            </a:r>
          </a:p>
          <a:p>
            <a:pPr lvl="1"/>
            <a:r>
              <a:rPr lang="en-US" dirty="0" smtClean="0"/>
              <a:t>Many text attacks output grammatically or semantically incorrect sentences </a:t>
            </a:r>
          </a:p>
          <a:p>
            <a:r>
              <a:rPr lang="en-US" dirty="0" smtClean="0"/>
              <a:t>Generation of adversarial text examples is often based on replacement of input words (with synonyms, misspelled words, or words with similar vector embedding), or adding distracting text to the original clean text</a:t>
            </a:r>
          </a:p>
          <a:p>
            <a:endParaRPr lang="en-US" dirty="0"/>
          </a:p>
        </p:txBody>
      </p:sp>
      <p:sp>
        <p:nvSpPr>
          <p:cNvPr id="4" name="Content Placeholder 3"/>
          <p:cNvSpPr>
            <a:spLocks noGrp="1"/>
          </p:cNvSpPr>
          <p:nvPr>
            <p:ph idx="10"/>
          </p:nvPr>
        </p:nvSpPr>
        <p:spPr/>
        <p:txBody>
          <a:bodyPr/>
          <a:lstStyle/>
          <a:p>
            <a:r>
              <a:rPr lang="en-US" smtClean="0"/>
              <a:t>Adversarial Examples in Text Data</a:t>
            </a:r>
          </a:p>
          <a:p>
            <a:endParaRPr lang="en-US" dirty="0"/>
          </a:p>
        </p:txBody>
      </p:sp>
    </p:spTree>
    <p:extLst>
      <p:ext uri="{BB962C8B-B14F-4D97-AF65-F5344CB8AC3E}">
        <p14:creationId xmlns:p14="http://schemas.microsoft.com/office/powerpoint/2010/main" val="35079177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56BB6-AD52-40B8-AE25-E5D78972F0D8}"/>
              </a:ext>
            </a:extLst>
          </p:cNvPr>
          <p:cNvSpPr>
            <a:spLocks noGrp="1"/>
          </p:cNvSpPr>
          <p:nvPr>
            <p:ph type="title"/>
          </p:nvPr>
        </p:nvSpPr>
        <p:spPr/>
        <p:txBody>
          <a:bodyPr/>
          <a:lstStyle/>
          <a:p>
            <a:r>
              <a:rPr lang="en-US" smtClean="0"/>
              <a:t>NLP Tasks</a:t>
            </a:r>
            <a:endParaRPr lang="en-US" dirty="0"/>
          </a:p>
        </p:txBody>
      </p:sp>
      <p:sp>
        <p:nvSpPr>
          <p:cNvPr id="3" name="Content Placeholder 2">
            <a:extLst>
              <a:ext uri="{FF2B5EF4-FFF2-40B4-BE49-F238E27FC236}">
                <a16:creationId xmlns:a16="http://schemas.microsoft.com/office/drawing/2014/main" id="{B6E1DAB2-4F23-4230-8DD2-DB59A1123449}"/>
              </a:ext>
            </a:extLst>
          </p:cNvPr>
          <p:cNvSpPr>
            <a:spLocks noGrp="1"/>
          </p:cNvSpPr>
          <p:nvPr>
            <p:ph idx="1"/>
          </p:nvPr>
        </p:nvSpPr>
        <p:spPr/>
        <p:txBody>
          <a:bodyPr>
            <a:normAutofit/>
          </a:bodyPr>
          <a:lstStyle/>
          <a:p>
            <a:r>
              <a:rPr lang="en-US" dirty="0" smtClean="0"/>
              <a:t>Main NLP (Natural Language Processing) tasks include:</a:t>
            </a:r>
          </a:p>
          <a:p>
            <a:pPr lvl="1"/>
            <a:r>
              <a:rPr lang="en-US" b="1" i="1" dirty="0">
                <a:solidFill>
                  <a:srgbClr val="0070C0"/>
                </a:solidFill>
              </a:rPr>
              <a:t>Text </a:t>
            </a:r>
            <a:r>
              <a:rPr lang="en-US" b="1" i="1" dirty="0" smtClean="0">
                <a:solidFill>
                  <a:srgbClr val="0070C0"/>
                </a:solidFill>
              </a:rPr>
              <a:t>classification</a:t>
            </a:r>
            <a:r>
              <a:rPr lang="en-US" dirty="0" smtClean="0"/>
              <a:t>—</a:t>
            </a:r>
            <a:r>
              <a:rPr lang="en-US" dirty="0"/>
              <a:t>a</a:t>
            </a:r>
            <a:r>
              <a:rPr lang="en-US" dirty="0" smtClean="0"/>
              <a:t>ssign a class label to text based on the topic discussed in the text  </a:t>
            </a:r>
          </a:p>
          <a:p>
            <a:pPr lvl="2"/>
            <a:r>
              <a:rPr lang="en-US" dirty="0" smtClean="0"/>
              <a:t>E.g., sentiment analysis (positive or negative movie review), spam detection, content filtering (detect abusive content)</a:t>
            </a:r>
          </a:p>
          <a:p>
            <a:pPr lvl="1"/>
            <a:r>
              <a:rPr lang="en-US" b="1" i="1" dirty="0">
                <a:solidFill>
                  <a:srgbClr val="0070C0"/>
                </a:solidFill>
              </a:rPr>
              <a:t>Text </a:t>
            </a:r>
            <a:r>
              <a:rPr lang="en-US" b="1" i="1" dirty="0" smtClean="0">
                <a:solidFill>
                  <a:srgbClr val="0070C0"/>
                </a:solidFill>
              </a:rPr>
              <a:t>summarization/reading comprehension</a:t>
            </a:r>
            <a:r>
              <a:rPr lang="en-US" dirty="0" smtClean="0"/>
              <a:t>—summarize </a:t>
            </a:r>
            <a:r>
              <a:rPr lang="en-US" dirty="0"/>
              <a:t>a long </a:t>
            </a:r>
            <a:r>
              <a:rPr lang="en-US" dirty="0" smtClean="0"/>
              <a:t>input document with </a:t>
            </a:r>
            <a:r>
              <a:rPr lang="en-US" dirty="0"/>
              <a:t>a </a:t>
            </a:r>
            <a:r>
              <a:rPr lang="en-US" dirty="0" smtClean="0"/>
              <a:t>shorter text</a:t>
            </a:r>
            <a:endParaRPr lang="en-US" dirty="0"/>
          </a:p>
          <a:p>
            <a:pPr lvl="1"/>
            <a:r>
              <a:rPr lang="en-US" b="1" i="1" dirty="0">
                <a:solidFill>
                  <a:srgbClr val="0070C0"/>
                </a:solidFill>
              </a:rPr>
              <a:t>Speech recognition</a:t>
            </a:r>
            <a:r>
              <a:rPr lang="en-US" dirty="0"/>
              <a:t>—convert</a:t>
            </a:r>
            <a:r>
              <a:rPr lang="en-US" b="1" i="1" dirty="0">
                <a:solidFill>
                  <a:srgbClr val="0070C0"/>
                </a:solidFill>
              </a:rPr>
              <a:t> </a:t>
            </a:r>
            <a:r>
              <a:rPr lang="en-US" dirty="0"/>
              <a:t>spoken language to text</a:t>
            </a:r>
          </a:p>
          <a:p>
            <a:pPr lvl="1"/>
            <a:r>
              <a:rPr lang="en-US" b="1" i="1" dirty="0" smtClean="0">
                <a:solidFill>
                  <a:srgbClr val="0070C0"/>
                </a:solidFill>
              </a:rPr>
              <a:t>Machine translation</a:t>
            </a:r>
            <a:r>
              <a:rPr lang="en-US" dirty="0" smtClean="0"/>
              <a:t>—convert text in a source language to a target language</a:t>
            </a:r>
          </a:p>
          <a:p>
            <a:pPr lvl="1"/>
            <a:r>
              <a:rPr lang="en-US" b="1" i="1" dirty="0" smtClean="0">
                <a:solidFill>
                  <a:srgbClr val="0070C0"/>
                </a:solidFill>
              </a:rPr>
              <a:t>Part of Speech (</a:t>
            </a:r>
            <a:r>
              <a:rPr lang="en-US" b="1" i="1" dirty="0" err="1" smtClean="0">
                <a:solidFill>
                  <a:srgbClr val="0070C0"/>
                </a:solidFill>
              </a:rPr>
              <a:t>PoS</a:t>
            </a:r>
            <a:r>
              <a:rPr lang="en-US" b="1" i="1" dirty="0" smtClean="0">
                <a:solidFill>
                  <a:srgbClr val="0070C0"/>
                </a:solidFill>
              </a:rPr>
              <a:t>) tagging</a:t>
            </a:r>
            <a:r>
              <a:rPr lang="en-US" dirty="0" smtClean="0"/>
              <a:t>—mark up words </a:t>
            </a:r>
            <a:r>
              <a:rPr lang="en-US" dirty="0"/>
              <a:t>in text </a:t>
            </a:r>
            <a:r>
              <a:rPr lang="en-US" dirty="0" smtClean="0"/>
              <a:t>as nouns, verbs, adverbs, etc. </a:t>
            </a:r>
            <a:endParaRPr lang="en-US" b="1" i="1" dirty="0" smtClean="0">
              <a:solidFill>
                <a:srgbClr val="0070C0"/>
              </a:solidFill>
            </a:endParaRPr>
          </a:p>
          <a:p>
            <a:pPr lvl="1"/>
            <a:r>
              <a:rPr lang="en-US" b="1" i="1" dirty="0" smtClean="0">
                <a:solidFill>
                  <a:srgbClr val="0070C0"/>
                </a:solidFill>
              </a:rPr>
              <a:t>Question </a:t>
            </a:r>
            <a:r>
              <a:rPr lang="en-US" b="1" i="1" dirty="0">
                <a:solidFill>
                  <a:srgbClr val="0070C0"/>
                </a:solidFill>
              </a:rPr>
              <a:t>answering</a:t>
            </a:r>
            <a:r>
              <a:rPr lang="en-US" dirty="0" smtClean="0"/>
              <a:t>—output an answer to an input question</a:t>
            </a:r>
          </a:p>
          <a:p>
            <a:pPr lvl="1"/>
            <a:r>
              <a:rPr lang="en-US" b="1" i="1" dirty="0">
                <a:solidFill>
                  <a:srgbClr val="0070C0"/>
                </a:solidFill>
              </a:rPr>
              <a:t>Dialog generation</a:t>
            </a:r>
            <a:r>
              <a:rPr lang="en-US" dirty="0" smtClean="0"/>
              <a:t>—generate the next reply in a conversation given the history of the conversation</a:t>
            </a:r>
          </a:p>
          <a:p>
            <a:pPr lvl="1"/>
            <a:r>
              <a:rPr lang="en-US" b="1" i="1" dirty="0">
                <a:solidFill>
                  <a:srgbClr val="0070C0"/>
                </a:solidFill>
              </a:rPr>
              <a:t>Text generation/language modeling</a:t>
            </a:r>
            <a:r>
              <a:rPr lang="en-US" dirty="0" smtClean="0"/>
              <a:t>—generate text to complete the sentence or to complete the paragraph</a:t>
            </a:r>
          </a:p>
          <a:p>
            <a:pPr lvl="1"/>
            <a:endParaRPr lang="en-US" dirty="0"/>
          </a:p>
        </p:txBody>
      </p:sp>
      <p:sp>
        <p:nvSpPr>
          <p:cNvPr id="4" name="Content Placeholder 3">
            <a:extLst>
              <a:ext uri="{FF2B5EF4-FFF2-40B4-BE49-F238E27FC236}">
                <a16:creationId xmlns:a16="http://schemas.microsoft.com/office/drawing/2014/main" id="{211A65F1-8095-4F9D-8890-EED3F9C0C1C5}"/>
              </a:ext>
            </a:extLst>
          </p:cNvPr>
          <p:cNvSpPr>
            <a:spLocks noGrp="1"/>
          </p:cNvSpPr>
          <p:nvPr>
            <p:ph idx="10"/>
          </p:nvPr>
        </p:nvSpPr>
        <p:spPr/>
        <p:txBody>
          <a:bodyPr/>
          <a:lstStyle/>
          <a:p>
            <a:r>
              <a:rPr lang="en-US" smtClean="0"/>
              <a:t>Adversarial Examples in Text Data</a:t>
            </a:r>
          </a:p>
          <a:p>
            <a:endParaRPr lang="en-US" dirty="0"/>
          </a:p>
        </p:txBody>
      </p:sp>
    </p:spTree>
    <p:extLst>
      <p:ext uri="{BB962C8B-B14F-4D97-AF65-F5344CB8AC3E}">
        <p14:creationId xmlns:p14="http://schemas.microsoft.com/office/powerpoint/2010/main" val="1385173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Lecture Outline</a:t>
            </a:r>
          </a:p>
        </p:txBody>
      </p:sp>
      <p:sp>
        <p:nvSpPr>
          <p:cNvPr id="3" name="Content Placeholder 2"/>
          <p:cNvSpPr>
            <a:spLocks noGrp="1"/>
          </p:cNvSpPr>
          <p:nvPr>
            <p:ph idx="1"/>
          </p:nvPr>
        </p:nvSpPr>
        <p:spPr/>
        <p:txBody>
          <a:bodyPr>
            <a:normAutofit/>
          </a:bodyPr>
          <a:lstStyle/>
          <a:p>
            <a:r>
              <a:rPr lang="en-US" dirty="0"/>
              <a:t>Adversarial examples in </a:t>
            </a:r>
            <a:r>
              <a:rPr lang="en-US" dirty="0" smtClean="0"/>
              <a:t>audio data</a:t>
            </a:r>
          </a:p>
          <a:p>
            <a:pPr lvl="1"/>
            <a:r>
              <a:rPr lang="en-US" dirty="0" err="1"/>
              <a:t>Carlini</a:t>
            </a:r>
            <a:r>
              <a:rPr lang="en-US" dirty="0"/>
              <a:t> (2018) Targeted attacks on speech-to-text</a:t>
            </a:r>
          </a:p>
          <a:p>
            <a:r>
              <a:rPr lang="en-US" dirty="0" smtClean="0"/>
              <a:t>Adversarial </a:t>
            </a:r>
            <a:r>
              <a:rPr lang="en-US" dirty="0"/>
              <a:t>examples in text data</a:t>
            </a:r>
          </a:p>
          <a:p>
            <a:r>
              <a:rPr lang="en-US" dirty="0"/>
              <a:t>Attacks on text classification models</a:t>
            </a:r>
          </a:p>
          <a:p>
            <a:pPr lvl="1"/>
            <a:r>
              <a:rPr lang="en-US" dirty="0" err="1"/>
              <a:t>Ebrahimi</a:t>
            </a:r>
            <a:r>
              <a:rPr lang="en-US" dirty="0"/>
              <a:t> (2018) </a:t>
            </a:r>
            <a:r>
              <a:rPr lang="en-US" dirty="0" err="1" smtClean="0"/>
              <a:t>HotFlip</a:t>
            </a:r>
            <a:r>
              <a:rPr lang="en-US" dirty="0" smtClean="0"/>
              <a:t> attack</a:t>
            </a:r>
            <a:endParaRPr lang="en-US" dirty="0"/>
          </a:p>
          <a:p>
            <a:pPr lvl="1"/>
            <a:r>
              <a:rPr lang="en-US" dirty="0"/>
              <a:t>Gao (2018) </a:t>
            </a:r>
            <a:r>
              <a:rPr lang="en-US" dirty="0" err="1" smtClean="0"/>
              <a:t>DeepWordBug</a:t>
            </a:r>
            <a:r>
              <a:rPr lang="en-US" dirty="0" smtClean="0"/>
              <a:t> attack</a:t>
            </a:r>
            <a:endParaRPr lang="en-US" dirty="0"/>
          </a:p>
          <a:p>
            <a:pPr lvl="1"/>
            <a:r>
              <a:rPr lang="en-US" dirty="0" err="1"/>
              <a:t>Kuleshov</a:t>
            </a:r>
            <a:r>
              <a:rPr lang="en-US" dirty="0"/>
              <a:t> (2018) Synonym words attack</a:t>
            </a:r>
          </a:p>
          <a:p>
            <a:r>
              <a:rPr lang="en-US" dirty="0"/>
              <a:t>Attacks on reading comprehension models</a:t>
            </a:r>
          </a:p>
          <a:p>
            <a:pPr lvl="1"/>
            <a:r>
              <a:rPr lang="en-US" dirty="0" err="1"/>
              <a:t>Jia</a:t>
            </a:r>
            <a:r>
              <a:rPr lang="en-US" dirty="0"/>
              <a:t> (2017</a:t>
            </a:r>
            <a:r>
              <a:rPr lang="en-US" dirty="0" smtClean="0"/>
              <a:t>) Text concatenation attack</a:t>
            </a:r>
            <a:endParaRPr lang="en-US" dirty="0"/>
          </a:p>
          <a:p>
            <a:r>
              <a:rPr lang="en-US" dirty="0"/>
              <a:t>Attacks on translation and text summarization models</a:t>
            </a:r>
          </a:p>
          <a:p>
            <a:pPr lvl="1"/>
            <a:r>
              <a:rPr lang="en-US" dirty="0" smtClean="0"/>
              <a:t>Cheng </a:t>
            </a:r>
            <a:r>
              <a:rPr lang="en-US" dirty="0"/>
              <a:t>(2018) </a:t>
            </a:r>
            <a:r>
              <a:rPr lang="en-US" dirty="0" smtClean="0"/>
              <a:t>Seq2Sick attack</a:t>
            </a:r>
            <a:endParaRPr lang="en-US" dirty="0"/>
          </a:p>
          <a:p>
            <a:r>
              <a:rPr lang="en-US" dirty="0"/>
              <a:t>Attacks on dialog generation models</a:t>
            </a:r>
          </a:p>
          <a:p>
            <a:pPr lvl="1"/>
            <a:r>
              <a:rPr lang="en-US" dirty="0"/>
              <a:t>He (2018) Egregious </a:t>
            </a:r>
            <a:r>
              <a:rPr lang="en-US" dirty="0" smtClean="0"/>
              <a:t>output attack</a:t>
            </a:r>
          </a:p>
          <a:p>
            <a:r>
              <a:rPr lang="en-US" dirty="0" smtClean="0"/>
              <a:t>Attacks against transformer language models</a:t>
            </a:r>
          </a:p>
          <a:p>
            <a:pPr lvl="1"/>
            <a:r>
              <a:rPr lang="en-US" dirty="0" err="1"/>
              <a:t>Guo</a:t>
            </a:r>
            <a:r>
              <a:rPr lang="en-US" dirty="0"/>
              <a:t> (2021) GBDA </a:t>
            </a:r>
            <a:r>
              <a:rPr lang="en-US" dirty="0" smtClean="0"/>
              <a:t>attack</a:t>
            </a:r>
            <a:endParaRPr lang="en-US" dirty="0"/>
          </a:p>
          <a:p>
            <a:endParaRPr lang="en-US" dirty="0">
              <a:solidFill>
                <a:srgbClr val="FF0000"/>
              </a:solidFill>
            </a:endParaRPr>
          </a:p>
          <a:p>
            <a:pPr lvl="1"/>
            <a:endParaRPr lang="en-US" dirty="0">
              <a:solidFill>
                <a:srgbClr val="FF0000"/>
              </a:solidFill>
            </a:endParaRPr>
          </a:p>
        </p:txBody>
      </p:sp>
    </p:spTree>
    <p:extLst>
      <p:ext uri="{BB962C8B-B14F-4D97-AF65-F5344CB8AC3E}">
        <p14:creationId xmlns:p14="http://schemas.microsoft.com/office/powerpoint/2010/main" val="20982655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Preprocessing Text Data</a:t>
            </a:r>
            <a:endParaRPr lang="en-US" dirty="0"/>
          </a:p>
        </p:txBody>
      </p:sp>
      <p:sp>
        <p:nvSpPr>
          <p:cNvPr id="3" name="Content Placeholder 2">
            <a:extLst>
              <a:ext uri="{FF2B5EF4-FFF2-40B4-BE49-F238E27FC236}">
                <a16:creationId xmlns:a16="http://schemas.microsoft.com/office/drawing/2014/main" id="{74CB48DC-23D4-4E1C-9427-815F9210A3EE}"/>
              </a:ext>
            </a:extLst>
          </p:cNvPr>
          <p:cNvSpPr>
            <a:spLocks noGrp="1"/>
          </p:cNvSpPr>
          <p:nvPr>
            <p:ph idx="1"/>
          </p:nvPr>
        </p:nvSpPr>
        <p:spPr>
          <a:xfrm>
            <a:off x="276673" y="2090803"/>
            <a:ext cx="9584265" cy="2443469"/>
          </a:xfrm>
        </p:spPr>
        <p:txBody>
          <a:bodyPr/>
          <a:lstStyle/>
          <a:p>
            <a:r>
              <a:rPr lang="en-US" dirty="0" smtClean="0"/>
              <a:t>Converting text data into numerical form for processing by ML models typically involves the following steps:</a:t>
            </a:r>
          </a:p>
          <a:p>
            <a:pPr lvl="1"/>
            <a:endParaRPr lang="en-US" dirty="0"/>
          </a:p>
        </p:txBody>
      </p:sp>
      <p:sp>
        <p:nvSpPr>
          <p:cNvPr id="4" name="Content Placeholder 3">
            <a:extLst>
              <a:ext uri="{FF2B5EF4-FFF2-40B4-BE49-F238E27FC236}">
                <a16:creationId xmlns:a16="http://schemas.microsoft.com/office/drawing/2014/main" id="{C6AC6C1F-289F-4CDA-9AE9-A6BD3A7A60E2}"/>
              </a:ext>
            </a:extLst>
          </p:cNvPr>
          <p:cNvSpPr>
            <a:spLocks noGrp="1"/>
          </p:cNvSpPr>
          <p:nvPr>
            <p:ph idx="10"/>
          </p:nvPr>
        </p:nvSpPr>
        <p:spPr/>
        <p:txBody>
          <a:bodyPr/>
          <a:lstStyle/>
          <a:p>
            <a:r>
              <a:rPr lang="en-US" smtClean="0"/>
              <a:t>Adversarial Examples in Text Data</a:t>
            </a:r>
          </a:p>
          <a:p>
            <a:endParaRPr lang="en-US" dirty="0"/>
          </a:p>
        </p:txBody>
      </p:sp>
      <p:pic>
        <p:nvPicPr>
          <p:cNvPr id="9" name="Picture 8"/>
          <p:cNvPicPr>
            <a:picLocks noChangeAspect="1"/>
          </p:cNvPicPr>
          <p:nvPr/>
        </p:nvPicPr>
        <p:blipFill>
          <a:blip r:embed="rId3"/>
          <a:stretch>
            <a:fillRect/>
          </a:stretch>
        </p:blipFill>
        <p:spPr>
          <a:xfrm>
            <a:off x="5071452" y="2713261"/>
            <a:ext cx="4799960" cy="4701331"/>
          </a:xfrm>
          <a:prstGeom prst="rect">
            <a:avLst/>
          </a:prstGeom>
        </p:spPr>
      </p:pic>
      <p:sp>
        <p:nvSpPr>
          <p:cNvPr id="10" name="TextBox 9">
            <a:extLst>
              <a:ext uri="{FF2B5EF4-FFF2-40B4-BE49-F238E27FC236}">
                <a16:creationId xmlns:a16="http://schemas.microsoft.com/office/drawing/2014/main" id="{9F888386-0D5A-45AB-9E14-145C9B7F7109}"/>
              </a:ext>
            </a:extLst>
          </p:cNvPr>
          <p:cNvSpPr txBox="1"/>
          <p:nvPr/>
        </p:nvSpPr>
        <p:spPr>
          <a:xfrm>
            <a:off x="1140768" y="7526179"/>
            <a:ext cx="7560840" cy="246221"/>
          </a:xfrm>
          <a:prstGeom prst="rect">
            <a:avLst/>
          </a:prstGeom>
          <a:noFill/>
        </p:spPr>
        <p:txBody>
          <a:bodyPr wrap="square" rtlCol="0">
            <a:spAutoFit/>
          </a:bodyPr>
          <a:lstStyle/>
          <a:p>
            <a:pPr algn="ctr"/>
            <a:r>
              <a:rPr lang="en-US" sz="1000" dirty="0" smtClean="0"/>
              <a:t>Figure form</a:t>
            </a:r>
            <a:r>
              <a:rPr lang="en-US" sz="1000" dirty="0"/>
              <a:t>: </a:t>
            </a:r>
            <a:r>
              <a:rPr lang="en-US" sz="1000" dirty="0" err="1" smtClean="0"/>
              <a:t>Chollet</a:t>
            </a:r>
            <a:r>
              <a:rPr lang="en-US" sz="1000" dirty="0" smtClean="0"/>
              <a:t> </a:t>
            </a:r>
            <a:r>
              <a:rPr lang="en-US" sz="1000" dirty="0"/>
              <a:t>(2021) Deep Learning with </a:t>
            </a:r>
            <a:r>
              <a:rPr lang="en-US" sz="1000" dirty="0" smtClean="0"/>
              <a:t>Python</a:t>
            </a:r>
            <a:endParaRPr lang="en-US" sz="1000" dirty="0"/>
          </a:p>
        </p:txBody>
      </p:sp>
      <p:sp>
        <p:nvSpPr>
          <p:cNvPr id="11" name="Content Placeholder 2">
            <a:extLst>
              <a:ext uri="{FF2B5EF4-FFF2-40B4-BE49-F238E27FC236}">
                <a16:creationId xmlns:a16="http://schemas.microsoft.com/office/drawing/2014/main" id="{74CB48DC-23D4-4E1C-9427-815F9210A3EE}"/>
              </a:ext>
            </a:extLst>
          </p:cNvPr>
          <p:cNvSpPr txBox="1">
            <a:spLocks/>
          </p:cNvSpPr>
          <p:nvPr/>
        </p:nvSpPr>
        <p:spPr>
          <a:xfrm>
            <a:off x="204665" y="2757138"/>
            <a:ext cx="4680519" cy="4873478"/>
          </a:xfrm>
          <a:prstGeom prst="rect">
            <a:avLst/>
          </a:prstGeom>
        </p:spPr>
        <p:txBody>
          <a:bodyPr vert="horz" lIns="91440" tIns="45720" rIns="91440" bIns="45720" rtlCol="0">
            <a:normAutofit/>
          </a:bodyPr>
          <a:lstStyle>
            <a:lvl1pPr marL="288925" indent="-288925" algn="l" defTabSz="914323" rtl="0" eaLnBrk="1" latinLnBrk="0" hangingPunct="1">
              <a:spcBef>
                <a:spcPct val="20000"/>
              </a:spcBef>
              <a:buClr>
                <a:schemeClr val="tx2"/>
              </a:buClr>
              <a:buSzPct val="90000"/>
              <a:buFont typeface="Palatino Linotype" panose="02040502050505030304" pitchFamily="18" charset="0"/>
              <a:buChar char="•"/>
              <a:defRPr sz="2000" kern="1200">
                <a:solidFill>
                  <a:schemeClr val="tx1"/>
                </a:solidFill>
                <a:latin typeface="Palatino Linotype" panose="02040502050505030304" pitchFamily="18" charset="0"/>
                <a:ea typeface="+mn-ea"/>
                <a:cs typeface="+mn-cs"/>
              </a:defRPr>
            </a:lvl1pPr>
            <a:lvl2pPr marL="631825" indent="-227013" algn="l" defTabSz="914323" rtl="0" eaLnBrk="1" latinLnBrk="0" hangingPunct="1">
              <a:spcBef>
                <a:spcPct val="20000"/>
              </a:spcBef>
              <a:buClr>
                <a:schemeClr val="tx2"/>
              </a:buClr>
              <a:buSzPct val="90000"/>
              <a:buFont typeface="Wingdings" panose="05000000000000000000" pitchFamily="2" charset="2"/>
              <a:buChar char="§"/>
              <a:defRPr sz="1800" kern="1200">
                <a:solidFill>
                  <a:schemeClr val="tx1"/>
                </a:solidFill>
                <a:latin typeface="Palatino Linotype" panose="02040502050505030304" pitchFamily="18" charset="0"/>
                <a:ea typeface="+mn-ea"/>
                <a:cs typeface="+mn-cs"/>
              </a:defRPr>
            </a:lvl2pPr>
            <a:lvl3pPr marL="914400" indent="-173038" algn="l" defTabSz="914323" rtl="0" eaLnBrk="1" latinLnBrk="0" hangingPunct="1">
              <a:spcBef>
                <a:spcPct val="20000"/>
              </a:spcBef>
              <a:buClr>
                <a:schemeClr val="tx2"/>
              </a:buClr>
              <a:buFont typeface="Courier New" panose="02070309020205020404" pitchFamily="49" charset="0"/>
              <a:buChar char="o"/>
              <a:defRPr sz="1600" kern="1200">
                <a:solidFill>
                  <a:schemeClr val="tx1"/>
                </a:solidFill>
                <a:latin typeface="Palatino Linotype" panose="02040502050505030304" pitchFamily="18" charset="0"/>
                <a:ea typeface="+mn-ea"/>
                <a:cs typeface="+mn-cs"/>
              </a:defRPr>
            </a:lvl3pPr>
            <a:lvl4pPr marL="1146175" indent="-174625" algn="l" defTabSz="914323" rtl="0" eaLnBrk="1" latinLnBrk="0" hangingPunct="1">
              <a:spcBef>
                <a:spcPct val="20000"/>
              </a:spcBef>
              <a:buClr>
                <a:schemeClr val="tx2"/>
              </a:buClr>
              <a:buFont typeface="Arial" panose="020B0604020202020204" pitchFamily="34" charset="0"/>
              <a:buChar char="–"/>
              <a:defRPr sz="1400" kern="1200">
                <a:solidFill>
                  <a:schemeClr val="tx1"/>
                </a:solidFill>
                <a:latin typeface="Palatino Linotype" panose="02040502050505030304" pitchFamily="18" charset="0"/>
                <a:ea typeface="+mn-ea"/>
                <a:cs typeface="+mn-cs"/>
              </a:defRPr>
            </a:lvl4pPr>
            <a:lvl5pPr marL="1376363" indent="-173038" algn="l" defTabSz="914323" rtl="0" eaLnBrk="1" latinLnBrk="0" hangingPunct="1">
              <a:spcBef>
                <a:spcPct val="20000"/>
              </a:spcBef>
              <a:buClr>
                <a:schemeClr val="tx2"/>
              </a:buClr>
              <a:buFont typeface="Arial" panose="020B0604020202020204" pitchFamily="34" charset="0"/>
              <a:buChar char="»"/>
              <a:defRPr sz="1200" kern="1200">
                <a:solidFill>
                  <a:schemeClr val="tx1"/>
                </a:solidFill>
                <a:latin typeface="Palatino Linotype" panose="02040502050505030304" pitchFamily="18" charset="0"/>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dirty="0" smtClean="0">
                <a:solidFill>
                  <a:srgbClr val="FF0000"/>
                </a:solidFill>
              </a:rPr>
              <a:t>Standardization</a:t>
            </a:r>
          </a:p>
          <a:p>
            <a:pPr lvl="2"/>
            <a:r>
              <a:rPr lang="en-US" dirty="0" smtClean="0"/>
              <a:t>Convert to lower case, remove punctuation, lemmatization</a:t>
            </a:r>
          </a:p>
          <a:p>
            <a:pPr lvl="1"/>
            <a:r>
              <a:rPr lang="en-US" dirty="0" smtClean="0">
                <a:solidFill>
                  <a:srgbClr val="FF0000"/>
                </a:solidFill>
              </a:rPr>
              <a:t>Tokenization</a:t>
            </a:r>
          </a:p>
          <a:p>
            <a:pPr lvl="2"/>
            <a:r>
              <a:rPr lang="en-US" dirty="0" smtClean="0"/>
              <a:t>Break up the text into tokens</a:t>
            </a:r>
          </a:p>
          <a:p>
            <a:pPr lvl="2"/>
            <a:r>
              <a:rPr lang="en-US" dirty="0" smtClean="0"/>
              <a:t>Typically tokens are: individual words,  several consecutive words (</a:t>
            </a:r>
            <a:r>
              <a:rPr lang="en-US" i="1" dirty="0" smtClean="0"/>
              <a:t>n</a:t>
            </a:r>
            <a:r>
              <a:rPr lang="en-US" dirty="0" smtClean="0"/>
              <a:t>-grams), or individual characters</a:t>
            </a:r>
          </a:p>
          <a:p>
            <a:pPr lvl="1"/>
            <a:r>
              <a:rPr lang="en-US" dirty="0" smtClean="0">
                <a:solidFill>
                  <a:srgbClr val="FF0000"/>
                </a:solidFill>
              </a:rPr>
              <a:t>Indexing</a:t>
            </a:r>
          </a:p>
          <a:p>
            <a:pPr lvl="2"/>
            <a:r>
              <a:rPr lang="en-US" dirty="0" smtClean="0"/>
              <a:t>Assign a numerical index to each token in the training set (vocabulary)</a:t>
            </a:r>
          </a:p>
          <a:p>
            <a:pPr lvl="1"/>
            <a:r>
              <a:rPr lang="en-US" dirty="0" smtClean="0">
                <a:solidFill>
                  <a:srgbClr val="FF0000"/>
                </a:solidFill>
              </a:rPr>
              <a:t>Embedding</a:t>
            </a:r>
          </a:p>
          <a:p>
            <a:pPr lvl="2"/>
            <a:r>
              <a:rPr lang="en-US" dirty="0" smtClean="0"/>
              <a:t>Assign a numerical vector to each index: one-hot encoding or word-embedding (e.g., word2vec, </a:t>
            </a:r>
            <a:r>
              <a:rPr lang="en-US" dirty="0" err="1" smtClean="0"/>
              <a:t>GloVe</a:t>
            </a:r>
            <a:r>
              <a:rPr lang="en-US" dirty="0" smtClean="0"/>
              <a:t> embedding models)</a:t>
            </a:r>
            <a:endParaRPr lang="en-US" dirty="0"/>
          </a:p>
          <a:p>
            <a:pPr lvl="2"/>
            <a:endParaRPr lang="en-US" dirty="0" smtClean="0"/>
          </a:p>
          <a:p>
            <a:pPr lvl="1"/>
            <a:endParaRPr lang="en-US" dirty="0"/>
          </a:p>
        </p:txBody>
      </p:sp>
    </p:spTree>
    <p:extLst>
      <p:ext uri="{BB962C8B-B14F-4D97-AF65-F5344CB8AC3E}">
        <p14:creationId xmlns:p14="http://schemas.microsoft.com/office/powerpoint/2010/main" val="10220530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Sets and Sequences Models</a:t>
            </a:r>
            <a:endParaRPr lang="en-US" dirty="0"/>
          </a:p>
        </p:txBody>
      </p:sp>
      <p:sp>
        <p:nvSpPr>
          <p:cNvPr id="3" name="Content Placeholder 2"/>
          <p:cNvSpPr>
            <a:spLocks noGrp="1"/>
          </p:cNvSpPr>
          <p:nvPr>
            <p:ph idx="1"/>
          </p:nvPr>
        </p:nvSpPr>
        <p:spPr/>
        <p:txBody>
          <a:bodyPr/>
          <a:lstStyle/>
          <a:p>
            <a:r>
              <a:rPr lang="en-US" dirty="0" smtClean="0"/>
              <a:t>ML models represent individual words as:</a:t>
            </a:r>
          </a:p>
          <a:p>
            <a:pPr lvl="1"/>
            <a:r>
              <a:rPr lang="en-US" b="1" i="1" dirty="0" smtClean="0">
                <a:solidFill>
                  <a:srgbClr val="0070C0"/>
                </a:solidFill>
              </a:rPr>
              <a:t>Sets </a:t>
            </a:r>
            <a:r>
              <a:rPr lang="en-US" dirty="0" smtClean="0"/>
              <a:t>– the order of the words in text is lost in this representation</a:t>
            </a:r>
          </a:p>
          <a:p>
            <a:pPr lvl="2"/>
            <a:r>
              <a:rPr lang="en-US" dirty="0" smtClean="0"/>
              <a:t>This approach is used in </a:t>
            </a:r>
            <a:r>
              <a:rPr lang="en-US" dirty="0" smtClean="0">
                <a:solidFill>
                  <a:srgbClr val="FF0000"/>
                </a:solidFill>
              </a:rPr>
              <a:t>bag-of-word models </a:t>
            </a:r>
          </a:p>
          <a:p>
            <a:pPr lvl="2"/>
            <a:r>
              <a:rPr lang="en-US" dirty="0" smtClean="0"/>
              <a:t>The tokens are individual words (unigrams) or </a:t>
            </a:r>
            <a:r>
              <a:rPr lang="en-US" i="1" dirty="0" smtClean="0"/>
              <a:t>n</a:t>
            </a:r>
            <a:r>
              <a:rPr lang="en-US" dirty="0" smtClean="0"/>
              <a:t>-grams</a:t>
            </a:r>
          </a:p>
          <a:p>
            <a:pPr lvl="1"/>
            <a:r>
              <a:rPr lang="en-US" b="1" i="1" dirty="0" smtClean="0">
                <a:solidFill>
                  <a:srgbClr val="0070C0"/>
                </a:solidFill>
              </a:rPr>
              <a:t>Sequences</a:t>
            </a:r>
            <a:r>
              <a:rPr lang="en-US" dirty="0" smtClean="0"/>
              <a:t> – the order of the words in the text is preserved</a:t>
            </a:r>
          </a:p>
          <a:p>
            <a:pPr lvl="2"/>
            <a:r>
              <a:rPr lang="en-US" dirty="0" smtClean="0"/>
              <a:t>Used in </a:t>
            </a:r>
            <a:r>
              <a:rPr lang="en-US" dirty="0" smtClean="0">
                <a:solidFill>
                  <a:srgbClr val="FF0000"/>
                </a:solidFill>
              </a:rPr>
              <a:t>sequence models</a:t>
            </a:r>
          </a:p>
          <a:p>
            <a:pPr lvl="2"/>
            <a:r>
              <a:rPr lang="en-US" dirty="0" smtClean="0"/>
              <a:t>Examples are </a:t>
            </a:r>
            <a:r>
              <a:rPr lang="en-US" dirty="0" smtClean="0">
                <a:solidFill>
                  <a:srgbClr val="FF0000"/>
                </a:solidFill>
              </a:rPr>
              <a:t>recurrent NNs</a:t>
            </a:r>
            <a:r>
              <a:rPr lang="en-US" dirty="0" smtClean="0"/>
              <a:t>, </a:t>
            </a:r>
            <a:r>
              <a:rPr lang="en-US" dirty="0" smtClean="0">
                <a:solidFill>
                  <a:srgbClr val="FF0000"/>
                </a:solidFill>
              </a:rPr>
              <a:t>transformers</a:t>
            </a:r>
            <a:endParaRPr lang="en-US" dirty="0">
              <a:solidFill>
                <a:srgbClr val="FF0000"/>
              </a:solidFill>
            </a:endParaRPr>
          </a:p>
        </p:txBody>
      </p:sp>
      <p:sp>
        <p:nvSpPr>
          <p:cNvPr id="4" name="Content Placeholder 3"/>
          <p:cNvSpPr>
            <a:spLocks noGrp="1"/>
          </p:cNvSpPr>
          <p:nvPr>
            <p:ph idx="10"/>
          </p:nvPr>
        </p:nvSpPr>
        <p:spPr/>
        <p:txBody>
          <a:bodyPr/>
          <a:lstStyle/>
          <a:p>
            <a:r>
              <a:rPr lang="en-US" smtClean="0"/>
              <a:t>Adversarial Examples in Text Data</a:t>
            </a:r>
          </a:p>
          <a:p>
            <a:endParaRPr lang="en-US" dirty="0"/>
          </a:p>
        </p:txBody>
      </p:sp>
      <p:sp>
        <p:nvSpPr>
          <p:cNvPr id="5" name="TextBox 4">
            <a:extLst>
              <a:ext uri="{FF2B5EF4-FFF2-40B4-BE49-F238E27FC236}">
                <a16:creationId xmlns:a16="http://schemas.microsoft.com/office/drawing/2014/main" id="{9F888386-0D5A-45AB-9E14-145C9B7F7109}"/>
              </a:ext>
            </a:extLst>
          </p:cNvPr>
          <p:cNvSpPr txBox="1"/>
          <p:nvPr/>
        </p:nvSpPr>
        <p:spPr>
          <a:xfrm>
            <a:off x="1140768" y="7526179"/>
            <a:ext cx="7560840" cy="246221"/>
          </a:xfrm>
          <a:prstGeom prst="rect">
            <a:avLst/>
          </a:prstGeom>
          <a:noFill/>
        </p:spPr>
        <p:txBody>
          <a:bodyPr wrap="square" rtlCol="0">
            <a:spAutoFit/>
          </a:bodyPr>
          <a:lstStyle/>
          <a:p>
            <a:pPr algn="ctr"/>
            <a:r>
              <a:rPr lang="en-US" sz="1000" dirty="0" smtClean="0"/>
              <a:t>Slide credit: </a:t>
            </a:r>
            <a:r>
              <a:rPr lang="en-US" sz="1000" dirty="0" err="1" smtClean="0"/>
              <a:t>Chollet</a:t>
            </a:r>
            <a:r>
              <a:rPr lang="en-US" sz="1000" dirty="0" smtClean="0"/>
              <a:t> </a:t>
            </a:r>
            <a:r>
              <a:rPr lang="en-US" sz="1000" dirty="0"/>
              <a:t>(2021) Deep Learning with </a:t>
            </a:r>
            <a:r>
              <a:rPr lang="en-US" sz="1000" dirty="0" smtClean="0"/>
              <a:t>Python</a:t>
            </a:r>
            <a:endParaRPr lang="en-US" sz="1000" dirty="0"/>
          </a:p>
        </p:txBody>
      </p:sp>
    </p:spTree>
    <p:extLst>
      <p:ext uri="{BB962C8B-B14F-4D97-AF65-F5344CB8AC3E}">
        <p14:creationId xmlns:p14="http://schemas.microsoft.com/office/powerpoint/2010/main" val="3066237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Text Processing Models</a:t>
            </a:r>
            <a:endParaRPr lang="en-US" dirty="0"/>
          </a:p>
        </p:txBody>
      </p:sp>
      <p:sp>
        <p:nvSpPr>
          <p:cNvPr id="3" name="Content Placeholder 2">
            <a:extLst>
              <a:ext uri="{FF2B5EF4-FFF2-40B4-BE49-F238E27FC236}">
                <a16:creationId xmlns:a16="http://schemas.microsoft.com/office/drawing/2014/main" id="{26C38DEA-57C1-4939-82D7-78C956EF4C39}"/>
              </a:ext>
            </a:extLst>
          </p:cNvPr>
          <p:cNvSpPr>
            <a:spLocks noGrp="1"/>
          </p:cNvSpPr>
          <p:nvPr>
            <p:ph idx="1"/>
          </p:nvPr>
        </p:nvSpPr>
        <p:spPr/>
        <p:txBody>
          <a:bodyPr/>
          <a:lstStyle/>
          <a:p>
            <a:r>
              <a:rPr lang="en-US" dirty="0" smtClean="0"/>
              <a:t>Dominant text processing models</a:t>
            </a:r>
          </a:p>
          <a:p>
            <a:pPr lvl="1"/>
            <a:r>
              <a:rPr lang="en-US" dirty="0" smtClean="0"/>
              <a:t>Pre1990</a:t>
            </a:r>
          </a:p>
          <a:p>
            <a:pPr lvl="2"/>
            <a:r>
              <a:rPr lang="en-US" dirty="0" smtClean="0"/>
              <a:t>Hand-crafted rule-based approaches (if-then-else rules)</a:t>
            </a:r>
          </a:p>
          <a:p>
            <a:pPr lvl="1"/>
            <a:r>
              <a:rPr lang="en-US" dirty="0" smtClean="0"/>
              <a:t>1990-2014</a:t>
            </a:r>
          </a:p>
          <a:p>
            <a:pPr lvl="2"/>
            <a:r>
              <a:rPr lang="en-US" dirty="0" smtClean="0"/>
              <a:t>Traditional ML models, e.g., decision trees, logistic regression, Naïve Bayes</a:t>
            </a:r>
          </a:p>
          <a:p>
            <a:pPr lvl="1"/>
            <a:r>
              <a:rPr lang="en-US" dirty="0" smtClean="0"/>
              <a:t>2014-2018</a:t>
            </a:r>
          </a:p>
          <a:p>
            <a:pPr lvl="2"/>
            <a:r>
              <a:rPr lang="en-US" dirty="0" smtClean="0"/>
              <a:t>Recurrent NNs (e.g., LSTM, GRU) layers</a:t>
            </a:r>
          </a:p>
          <a:p>
            <a:pPr lvl="2"/>
            <a:r>
              <a:rPr lang="en-US" dirty="0" smtClean="0"/>
              <a:t>Combinations of CNNs and RNNs</a:t>
            </a:r>
          </a:p>
          <a:p>
            <a:pPr lvl="2"/>
            <a:r>
              <a:rPr lang="en-US" dirty="0" smtClean="0"/>
              <a:t>Bi-directional LSTM layers</a:t>
            </a:r>
          </a:p>
          <a:p>
            <a:pPr lvl="1"/>
            <a:r>
              <a:rPr lang="en-US" dirty="0" smtClean="0"/>
              <a:t>2018-present time</a:t>
            </a:r>
          </a:p>
          <a:p>
            <a:pPr lvl="2"/>
            <a:r>
              <a:rPr lang="en-US" dirty="0" smtClean="0"/>
              <a:t>Transformers (BERT, </a:t>
            </a:r>
            <a:r>
              <a:rPr lang="en-US" dirty="0" err="1" smtClean="0"/>
              <a:t>RoBERTa</a:t>
            </a:r>
            <a:r>
              <a:rPr lang="en-US" dirty="0" smtClean="0"/>
              <a:t>, GPT-2, GPT-3, MT-NLG)</a:t>
            </a:r>
            <a:endParaRPr lang="en-US" dirty="0"/>
          </a:p>
        </p:txBody>
      </p:sp>
      <p:sp>
        <p:nvSpPr>
          <p:cNvPr id="4" name="Content Placeholder 3">
            <a:extLst>
              <a:ext uri="{FF2B5EF4-FFF2-40B4-BE49-F238E27FC236}">
                <a16:creationId xmlns:a16="http://schemas.microsoft.com/office/drawing/2014/main" id="{ACCDB015-2B47-4AC8-8A36-E544A79B8821}"/>
              </a:ext>
            </a:extLst>
          </p:cNvPr>
          <p:cNvSpPr>
            <a:spLocks noGrp="1"/>
          </p:cNvSpPr>
          <p:nvPr>
            <p:ph idx="10"/>
          </p:nvPr>
        </p:nvSpPr>
        <p:spPr/>
        <p:txBody>
          <a:bodyPr/>
          <a:lstStyle/>
          <a:p>
            <a:r>
              <a:rPr lang="en-US" smtClean="0"/>
              <a:t>Adversarial Examples in Text Data</a:t>
            </a:r>
          </a:p>
          <a:p>
            <a:endParaRPr lang="en-US" dirty="0"/>
          </a:p>
        </p:txBody>
      </p:sp>
      <p:sp>
        <p:nvSpPr>
          <p:cNvPr id="5" name="TextBox 4">
            <a:extLst>
              <a:ext uri="{FF2B5EF4-FFF2-40B4-BE49-F238E27FC236}">
                <a16:creationId xmlns:a16="http://schemas.microsoft.com/office/drawing/2014/main" id="{9F888386-0D5A-45AB-9E14-145C9B7F7109}"/>
              </a:ext>
            </a:extLst>
          </p:cNvPr>
          <p:cNvSpPr txBox="1"/>
          <p:nvPr/>
        </p:nvSpPr>
        <p:spPr>
          <a:xfrm>
            <a:off x="1140768" y="7526179"/>
            <a:ext cx="7560840" cy="246221"/>
          </a:xfrm>
          <a:prstGeom prst="rect">
            <a:avLst/>
          </a:prstGeom>
          <a:noFill/>
        </p:spPr>
        <p:txBody>
          <a:bodyPr wrap="square" rtlCol="0">
            <a:spAutoFit/>
          </a:bodyPr>
          <a:lstStyle/>
          <a:p>
            <a:pPr algn="ctr"/>
            <a:r>
              <a:rPr lang="en-US" sz="1000" dirty="0" smtClean="0"/>
              <a:t>Slide credit: </a:t>
            </a:r>
            <a:r>
              <a:rPr lang="en-US" sz="1000" dirty="0" err="1" smtClean="0"/>
              <a:t>Chollet</a:t>
            </a:r>
            <a:r>
              <a:rPr lang="en-US" sz="1000" dirty="0" smtClean="0"/>
              <a:t> </a:t>
            </a:r>
            <a:r>
              <a:rPr lang="en-US" sz="1000" dirty="0"/>
              <a:t>(2021) Deep Learning with </a:t>
            </a:r>
            <a:r>
              <a:rPr lang="en-US" sz="1000" dirty="0" smtClean="0"/>
              <a:t>Python</a:t>
            </a:r>
            <a:endParaRPr lang="en-US" sz="1000" dirty="0"/>
          </a:p>
        </p:txBody>
      </p:sp>
    </p:spTree>
    <p:extLst>
      <p:ext uri="{BB962C8B-B14F-4D97-AF65-F5344CB8AC3E}">
        <p14:creationId xmlns:p14="http://schemas.microsoft.com/office/powerpoint/2010/main" val="25054048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dirty="0"/>
              <a:t>Adversarial Examples </a:t>
            </a:r>
            <a:r>
              <a:rPr lang="en-US" sz="3800" dirty="0" smtClean="0"/>
              <a:t>in Text versus Images</a:t>
            </a:r>
            <a:endParaRPr lang="en-US" sz="3800"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76673" y="2090803"/>
                <a:ext cx="4464495" cy="5367667"/>
              </a:xfrm>
            </p:spPr>
            <p:txBody>
              <a:bodyPr/>
              <a:lstStyle/>
              <a:p>
                <a:r>
                  <a:rPr lang="en-US" b="1" i="1" dirty="0" smtClean="0">
                    <a:solidFill>
                      <a:srgbClr val="0070C0"/>
                    </a:solidFill>
                  </a:rPr>
                  <a:t>Image data</a:t>
                </a:r>
              </a:p>
              <a:p>
                <a:pPr lvl="1"/>
                <a:r>
                  <a:rPr lang="en-US" dirty="0" smtClean="0"/>
                  <a:t>Inputs: pixel intensities</a:t>
                </a:r>
              </a:p>
              <a:p>
                <a:pPr lvl="1"/>
                <a:r>
                  <a:rPr lang="en-US" dirty="0" smtClean="0"/>
                  <a:t>Continuous inputs</a:t>
                </a:r>
              </a:p>
              <a:p>
                <a:pPr lvl="1"/>
                <a:r>
                  <a:rPr lang="en-US" dirty="0" smtClean="0"/>
                  <a:t>Adversarial examples can be created by applying small perturbations to pixel intensities</a:t>
                </a:r>
              </a:p>
              <a:p>
                <a:pPr lvl="2"/>
                <a:r>
                  <a:rPr lang="en-US" dirty="0" smtClean="0"/>
                  <a:t>Adding small perturbations does not change the context of the image</a:t>
                </a:r>
              </a:p>
              <a:p>
                <a:pPr lvl="2"/>
                <a:r>
                  <a:rPr lang="en-US" dirty="0"/>
                  <a:t>Gradient information can be used to perturb the input images</a:t>
                </a:r>
              </a:p>
              <a:p>
                <a:pPr lvl="1"/>
                <a:r>
                  <a:rPr lang="en-US" dirty="0" smtClean="0"/>
                  <a:t>Metrics based on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ℓ</m:t>
                        </m:r>
                      </m:e>
                      <m:sub>
                        <m:r>
                          <a:rPr lang="en-US" b="0" i="1" smtClean="0">
                            <a:latin typeface="Cambria Math" panose="02040503050406030204" pitchFamily="18" charset="0"/>
                          </a:rPr>
                          <m:t>𝑝</m:t>
                        </m:r>
                      </m:sub>
                    </m:sSub>
                  </m:oMath>
                </a14:m>
                <a:r>
                  <a:rPr lang="en-US" dirty="0" smtClean="0"/>
                  <a:t> norms can be applied for measuring the distance to adversarial examples</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76673" y="2090803"/>
                <a:ext cx="4464495" cy="5367667"/>
              </a:xfrm>
              <a:blipFill>
                <a:blip r:embed="rId3"/>
                <a:stretch>
                  <a:fillRect l="-1501" t="-795" r="-955"/>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Adversarial Examples in Text Data</a:t>
            </a:r>
          </a:p>
          <a:p>
            <a:endParaRPr lang="en-US" dirty="0"/>
          </a:p>
        </p:txBody>
      </p:sp>
      <mc:AlternateContent xmlns:mc="http://schemas.openxmlformats.org/markup-compatibility/2006" xmlns:a14="http://schemas.microsoft.com/office/drawing/2010/main">
        <mc:Choice Requires="a14">
          <p:sp>
            <p:nvSpPr>
              <p:cNvPr id="5" name="Content Placeholder 2"/>
              <p:cNvSpPr txBox="1">
                <a:spLocks/>
              </p:cNvSpPr>
              <p:nvPr/>
            </p:nvSpPr>
            <p:spPr>
              <a:xfrm>
                <a:off x="5029200" y="2090803"/>
                <a:ext cx="4968553" cy="5367667"/>
              </a:xfrm>
              <a:prstGeom prst="rect">
                <a:avLst/>
              </a:prstGeom>
            </p:spPr>
            <p:txBody>
              <a:bodyPr vert="horz" lIns="91440" tIns="45720" rIns="91440" bIns="45720" rtlCol="0">
                <a:normAutofit/>
              </a:bodyPr>
              <a:lstStyle>
                <a:lvl1pPr marL="288925" indent="-288925" algn="l" defTabSz="914323" rtl="0" eaLnBrk="1" latinLnBrk="0" hangingPunct="1">
                  <a:spcBef>
                    <a:spcPct val="20000"/>
                  </a:spcBef>
                  <a:buClr>
                    <a:schemeClr val="tx2"/>
                  </a:buClr>
                  <a:buSzPct val="90000"/>
                  <a:buFont typeface="Palatino Linotype" panose="02040502050505030304" pitchFamily="18" charset="0"/>
                  <a:buChar char="•"/>
                  <a:defRPr sz="2000" kern="1200">
                    <a:solidFill>
                      <a:schemeClr val="tx1"/>
                    </a:solidFill>
                    <a:latin typeface="Palatino Linotype" panose="02040502050505030304" pitchFamily="18" charset="0"/>
                    <a:ea typeface="+mn-ea"/>
                    <a:cs typeface="+mn-cs"/>
                  </a:defRPr>
                </a:lvl1pPr>
                <a:lvl2pPr marL="631825" indent="-227013" algn="l" defTabSz="914323" rtl="0" eaLnBrk="1" latinLnBrk="0" hangingPunct="1">
                  <a:spcBef>
                    <a:spcPct val="20000"/>
                  </a:spcBef>
                  <a:buClr>
                    <a:schemeClr val="tx2"/>
                  </a:buClr>
                  <a:buSzPct val="90000"/>
                  <a:buFont typeface="Wingdings" panose="05000000000000000000" pitchFamily="2" charset="2"/>
                  <a:buChar char="§"/>
                  <a:defRPr sz="1800" kern="1200">
                    <a:solidFill>
                      <a:schemeClr val="tx1"/>
                    </a:solidFill>
                    <a:latin typeface="Palatino Linotype" panose="02040502050505030304" pitchFamily="18" charset="0"/>
                    <a:ea typeface="+mn-ea"/>
                    <a:cs typeface="+mn-cs"/>
                  </a:defRPr>
                </a:lvl2pPr>
                <a:lvl3pPr marL="914400" indent="-173038" algn="l" defTabSz="914323" rtl="0" eaLnBrk="1" latinLnBrk="0" hangingPunct="1">
                  <a:spcBef>
                    <a:spcPct val="20000"/>
                  </a:spcBef>
                  <a:buClr>
                    <a:schemeClr val="tx2"/>
                  </a:buClr>
                  <a:buFont typeface="Courier New" panose="02070309020205020404" pitchFamily="49" charset="0"/>
                  <a:buChar char="o"/>
                  <a:defRPr sz="1600" kern="1200">
                    <a:solidFill>
                      <a:schemeClr val="tx1"/>
                    </a:solidFill>
                    <a:latin typeface="Palatino Linotype" panose="02040502050505030304" pitchFamily="18" charset="0"/>
                    <a:ea typeface="+mn-ea"/>
                    <a:cs typeface="+mn-cs"/>
                  </a:defRPr>
                </a:lvl3pPr>
                <a:lvl4pPr marL="1146175" indent="-174625" algn="l" defTabSz="914323" rtl="0" eaLnBrk="1" latinLnBrk="0" hangingPunct="1">
                  <a:spcBef>
                    <a:spcPct val="20000"/>
                  </a:spcBef>
                  <a:buClr>
                    <a:schemeClr val="tx2"/>
                  </a:buClr>
                  <a:buFont typeface="Arial" panose="020B0604020202020204" pitchFamily="34" charset="0"/>
                  <a:buChar char="–"/>
                  <a:defRPr sz="1400" kern="1200">
                    <a:solidFill>
                      <a:schemeClr val="tx1"/>
                    </a:solidFill>
                    <a:latin typeface="Palatino Linotype" panose="02040502050505030304" pitchFamily="18" charset="0"/>
                    <a:ea typeface="+mn-ea"/>
                    <a:cs typeface="+mn-cs"/>
                  </a:defRPr>
                </a:lvl4pPr>
                <a:lvl5pPr marL="1376363" indent="-173038" algn="l" defTabSz="914323" rtl="0" eaLnBrk="1" latinLnBrk="0" hangingPunct="1">
                  <a:spcBef>
                    <a:spcPct val="20000"/>
                  </a:spcBef>
                  <a:buClr>
                    <a:schemeClr val="tx2"/>
                  </a:buClr>
                  <a:buFont typeface="Arial" panose="020B0604020202020204" pitchFamily="34" charset="0"/>
                  <a:buChar char="»"/>
                  <a:defRPr sz="1200" kern="1200">
                    <a:solidFill>
                      <a:schemeClr val="tx1"/>
                    </a:solidFill>
                    <a:latin typeface="Palatino Linotype" panose="02040502050505030304" pitchFamily="18" charset="0"/>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smtClean="0">
                    <a:solidFill>
                      <a:srgbClr val="0070C0"/>
                    </a:solidFill>
                  </a:rPr>
                  <a:t>Text data</a:t>
                </a:r>
              </a:p>
              <a:p>
                <a:pPr lvl="1"/>
                <a:r>
                  <a:rPr lang="en-US" dirty="0" smtClean="0"/>
                  <a:t>Inputs: words or characters</a:t>
                </a:r>
              </a:p>
              <a:p>
                <a:pPr lvl="1"/>
                <a:r>
                  <a:rPr lang="en-US" dirty="0" smtClean="0"/>
                  <a:t>Discrete inputs</a:t>
                </a:r>
              </a:p>
              <a:p>
                <a:pPr lvl="1"/>
                <a:r>
                  <a:rPr lang="en-US" dirty="0" smtClean="0"/>
                  <a:t>Small text modifications are more difficult to apply to text data for creating adversarial examples</a:t>
                </a:r>
              </a:p>
              <a:p>
                <a:pPr lvl="2"/>
                <a:r>
                  <a:rPr lang="en-US" dirty="0" smtClean="0"/>
                  <a:t>Adding small perturbations to words can change the meaning of the text</a:t>
                </a:r>
              </a:p>
              <a:p>
                <a:pPr lvl="2"/>
                <a:r>
                  <a:rPr lang="en-US" dirty="0" smtClean="0"/>
                  <a:t>Gradient information cannot be used, generating adversarial examples requires applying heuristic approaches (e.g., word replacement with local search) to produce valid text</a:t>
                </a:r>
              </a:p>
              <a:p>
                <a:pPr lvl="1"/>
                <a:r>
                  <a:rPr lang="en-US" dirty="0" smtClean="0"/>
                  <a:t>It is more difficult to define metrics for measuring text difference,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ℓ</m:t>
                        </m:r>
                      </m:e>
                      <m:sub>
                        <m:r>
                          <a:rPr lang="en-US" i="1">
                            <a:latin typeface="Cambria Math" panose="02040503050406030204" pitchFamily="18" charset="0"/>
                          </a:rPr>
                          <m:t>𝑝</m:t>
                        </m:r>
                      </m:sub>
                    </m:sSub>
                  </m:oMath>
                </a14:m>
                <a:r>
                  <a:rPr lang="en-US" dirty="0"/>
                  <a:t> norms </a:t>
                </a:r>
                <a:r>
                  <a:rPr lang="en-US" dirty="0" smtClean="0"/>
                  <a:t>cannot be applied</a:t>
                </a:r>
              </a:p>
              <a:p>
                <a:pPr lvl="1"/>
                <a:endParaRPr lang="en-US" dirty="0" smtClean="0"/>
              </a:p>
              <a:p>
                <a:endParaRPr lang="en-US" dirty="0"/>
              </a:p>
            </p:txBody>
          </p:sp>
        </mc:Choice>
        <mc:Fallback xmlns="">
          <p:sp>
            <p:nvSpPr>
              <p:cNvPr id="5" name="Content Placeholder 2"/>
              <p:cNvSpPr txBox="1">
                <a:spLocks noRot="1" noChangeAspect="1" noMove="1" noResize="1" noEditPoints="1" noAdjustHandles="1" noChangeArrowheads="1" noChangeShapeType="1" noTextEdit="1"/>
              </p:cNvSpPr>
              <p:nvPr/>
            </p:nvSpPr>
            <p:spPr>
              <a:xfrm>
                <a:off x="5029200" y="2090803"/>
                <a:ext cx="4968553" cy="5367667"/>
              </a:xfrm>
              <a:prstGeom prst="rect">
                <a:avLst/>
              </a:prstGeom>
              <a:blipFill>
                <a:blip r:embed="rId4"/>
                <a:stretch>
                  <a:fillRect l="-1350" t="-795" r="-1472"/>
                </a:stretch>
              </a:blipFill>
            </p:spPr>
            <p:txBody>
              <a:bodyPr/>
              <a:lstStyle/>
              <a:p>
                <a:r>
                  <a:rPr lang="en-US">
                    <a:noFill/>
                  </a:rPr>
                  <a:t> </a:t>
                </a:r>
              </a:p>
            </p:txBody>
          </p:sp>
        </mc:Fallback>
      </mc:AlternateContent>
    </p:spTree>
    <p:extLst>
      <p:ext uri="{BB962C8B-B14F-4D97-AF65-F5344CB8AC3E}">
        <p14:creationId xmlns:p14="http://schemas.microsoft.com/office/powerpoint/2010/main" val="22717776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Ebrahimi</a:t>
            </a:r>
            <a:r>
              <a:rPr lang="en-US" dirty="0"/>
              <a:t> (2018) – </a:t>
            </a:r>
            <a:r>
              <a:rPr lang="en-US" dirty="0" err="1"/>
              <a:t>HotFlip</a:t>
            </a:r>
            <a:r>
              <a:rPr lang="en-US" dirty="0"/>
              <a:t> Attack</a:t>
            </a:r>
          </a:p>
        </p:txBody>
      </p:sp>
      <p:sp>
        <p:nvSpPr>
          <p:cNvPr id="3" name="Content Placeholder 2"/>
          <p:cNvSpPr>
            <a:spLocks noGrp="1"/>
          </p:cNvSpPr>
          <p:nvPr>
            <p:ph idx="1"/>
          </p:nvPr>
        </p:nvSpPr>
        <p:spPr/>
        <p:txBody>
          <a:bodyPr/>
          <a:lstStyle/>
          <a:p>
            <a:r>
              <a:rPr lang="en-US" dirty="0" err="1">
                <a:hlinkClick r:id="rId2"/>
              </a:rPr>
              <a:t>Ebrahimi</a:t>
            </a:r>
            <a:r>
              <a:rPr lang="en-US" dirty="0">
                <a:hlinkClick r:id="rId2"/>
              </a:rPr>
              <a:t> et al. (2018) </a:t>
            </a:r>
            <a:r>
              <a:rPr lang="en-US" dirty="0" err="1">
                <a:hlinkClick r:id="rId2"/>
              </a:rPr>
              <a:t>HotFlip</a:t>
            </a:r>
            <a:r>
              <a:rPr lang="en-US" dirty="0">
                <a:hlinkClick r:id="rId2"/>
              </a:rPr>
              <a:t>: White-Box Adversarial Examples for Text Classification </a:t>
            </a:r>
            <a:endParaRPr lang="en-US" dirty="0"/>
          </a:p>
          <a:p>
            <a:r>
              <a:rPr lang="en-US" b="1" i="1" dirty="0" err="1">
                <a:solidFill>
                  <a:srgbClr val="0070C0"/>
                </a:solidFill>
              </a:rPr>
              <a:t>HotFlip</a:t>
            </a:r>
            <a:r>
              <a:rPr lang="en-US" dirty="0"/>
              <a:t> attacks character-level text classifiers by replacing one letter in text</a:t>
            </a:r>
          </a:p>
          <a:p>
            <a:pPr lvl="1"/>
            <a:r>
              <a:rPr lang="en-US" dirty="0"/>
              <a:t>It is a white-box untargeted attack</a:t>
            </a:r>
          </a:p>
          <a:p>
            <a:pPr lvl="1"/>
            <a:r>
              <a:rPr lang="en-US" dirty="0"/>
              <a:t>Approach:</a:t>
            </a:r>
          </a:p>
          <a:p>
            <a:pPr lvl="2"/>
            <a:r>
              <a:rPr lang="en-US" dirty="0"/>
              <a:t>Use the model gradient to identify the most </a:t>
            </a:r>
            <a:r>
              <a:rPr lang="en-US" dirty="0" smtClean="0"/>
              <a:t>important </a:t>
            </a:r>
            <a:r>
              <a:rPr lang="en-US" dirty="0"/>
              <a:t>letter in the text</a:t>
            </a:r>
          </a:p>
          <a:p>
            <a:pPr lvl="2"/>
            <a:r>
              <a:rPr lang="en-US" dirty="0"/>
              <a:t>Perform an optimization search to find a substitute (flip) for that letter</a:t>
            </a:r>
          </a:p>
          <a:p>
            <a:pPr lvl="3"/>
            <a:r>
              <a:rPr lang="en-US" dirty="0"/>
              <a:t>The approach also supports insertion or deletion of letters</a:t>
            </a:r>
          </a:p>
          <a:p>
            <a:pPr lvl="1"/>
            <a:r>
              <a:rPr lang="en-US" dirty="0"/>
              <a:t>In the example, the predicted </a:t>
            </a:r>
            <a:r>
              <a:rPr lang="en-US" dirty="0" smtClean="0"/>
              <a:t>topic label </a:t>
            </a:r>
            <a:r>
              <a:rPr lang="en-US" dirty="0"/>
              <a:t>of the sentence is changed from “World” to “</a:t>
            </a:r>
            <a:r>
              <a:rPr lang="en-US" dirty="0" err="1"/>
              <a:t>Sci</a:t>
            </a:r>
            <a:r>
              <a:rPr lang="en-US" dirty="0"/>
              <a:t>/Tech” by changing the letter P in </a:t>
            </a:r>
            <a:r>
              <a:rPr lang="en-US" dirty="0" smtClean="0"/>
              <a:t>the word ‘mood’</a:t>
            </a:r>
            <a:endParaRPr lang="en-US" dirty="0"/>
          </a:p>
          <a:p>
            <a:endParaRPr lang="en-US" dirty="0"/>
          </a:p>
        </p:txBody>
      </p:sp>
      <p:sp>
        <p:nvSpPr>
          <p:cNvPr id="4" name="Content Placeholder 3"/>
          <p:cNvSpPr>
            <a:spLocks noGrp="1"/>
          </p:cNvSpPr>
          <p:nvPr>
            <p:ph idx="10"/>
          </p:nvPr>
        </p:nvSpPr>
        <p:spPr/>
        <p:txBody>
          <a:bodyPr/>
          <a:lstStyle/>
          <a:p>
            <a:r>
              <a:rPr lang="en-US" dirty="0"/>
              <a:t>Attacks on Text Classification Models</a:t>
            </a:r>
          </a:p>
          <a:p>
            <a:endParaRPr lang="en-US" dirty="0"/>
          </a:p>
        </p:txBody>
      </p:sp>
      <p:pic>
        <p:nvPicPr>
          <p:cNvPr id="5" name="Picture 4"/>
          <p:cNvPicPr>
            <a:picLocks noChangeAspect="1"/>
          </p:cNvPicPr>
          <p:nvPr/>
        </p:nvPicPr>
        <p:blipFill>
          <a:blip r:embed="rId3"/>
          <a:stretch>
            <a:fillRect/>
          </a:stretch>
        </p:blipFill>
        <p:spPr>
          <a:xfrm>
            <a:off x="3289895" y="5513683"/>
            <a:ext cx="5195689" cy="1756893"/>
          </a:xfrm>
          <a:prstGeom prst="rect">
            <a:avLst/>
          </a:prstGeom>
        </p:spPr>
      </p:pic>
      <p:sp>
        <p:nvSpPr>
          <p:cNvPr id="6" name="Rounded Rectangle 5"/>
          <p:cNvSpPr/>
          <p:nvPr/>
        </p:nvSpPr>
        <p:spPr>
          <a:xfrm>
            <a:off x="6458247" y="6662693"/>
            <a:ext cx="576064"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561703" y="5653465"/>
            <a:ext cx="1584176" cy="369332"/>
          </a:xfrm>
          <a:prstGeom prst="rect">
            <a:avLst/>
          </a:prstGeom>
          <a:noFill/>
        </p:spPr>
        <p:txBody>
          <a:bodyPr wrap="square" rtlCol="0">
            <a:spAutoFit/>
          </a:bodyPr>
          <a:lstStyle/>
          <a:p>
            <a:pPr algn="r"/>
            <a:r>
              <a:rPr lang="en-US" sz="1800" dirty="0">
                <a:solidFill>
                  <a:schemeClr val="accent6">
                    <a:lumMod val="75000"/>
                  </a:schemeClr>
                </a:solidFill>
              </a:rPr>
              <a:t>Original text</a:t>
            </a:r>
          </a:p>
        </p:txBody>
      </p:sp>
      <p:sp>
        <p:nvSpPr>
          <p:cNvPr id="8" name="TextBox 7"/>
          <p:cNvSpPr txBox="1"/>
          <p:nvPr/>
        </p:nvSpPr>
        <p:spPr>
          <a:xfrm>
            <a:off x="1273672" y="6017217"/>
            <a:ext cx="1872207" cy="369332"/>
          </a:xfrm>
          <a:prstGeom prst="rect">
            <a:avLst/>
          </a:prstGeom>
          <a:noFill/>
        </p:spPr>
        <p:txBody>
          <a:bodyPr wrap="square" rtlCol="0">
            <a:spAutoFit/>
          </a:bodyPr>
          <a:lstStyle/>
          <a:p>
            <a:pPr algn="r"/>
            <a:r>
              <a:rPr lang="en-US" sz="1800" dirty="0">
                <a:solidFill>
                  <a:schemeClr val="accent4">
                    <a:lumMod val="75000"/>
                  </a:schemeClr>
                </a:solidFill>
              </a:rPr>
              <a:t>Predicted class</a:t>
            </a:r>
          </a:p>
        </p:txBody>
      </p:sp>
      <p:sp>
        <p:nvSpPr>
          <p:cNvPr id="9" name="TextBox 8"/>
          <p:cNvSpPr txBox="1"/>
          <p:nvPr/>
        </p:nvSpPr>
        <p:spPr>
          <a:xfrm>
            <a:off x="1394896" y="6478027"/>
            <a:ext cx="1872207" cy="369332"/>
          </a:xfrm>
          <a:prstGeom prst="rect">
            <a:avLst/>
          </a:prstGeom>
          <a:noFill/>
        </p:spPr>
        <p:txBody>
          <a:bodyPr wrap="square" rtlCol="0">
            <a:spAutoFit/>
          </a:bodyPr>
          <a:lstStyle/>
          <a:p>
            <a:pPr algn="r"/>
            <a:r>
              <a:rPr lang="en-US" sz="1800" dirty="0">
                <a:solidFill>
                  <a:schemeClr val="accent6">
                    <a:lumMod val="75000"/>
                  </a:schemeClr>
                </a:solidFill>
              </a:rPr>
              <a:t>Adversarial text</a:t>
            </a:r>
          </a:p>
        </p:txBody>
      </p:sp>
      <p:sp>
        <p:nvSpPr>
          <p:cNvPr id="10" name="TextBox 9"/>
          <p:cNvSpPr txBox="1"/>
          <p:nvPr/>
        </p:nvSpPr>
        <p:spPr>
          <a:xfrm>
            <a:off x="1394896" y="6841779"/>
            <a:ext cx="1872207" cy="369332"/>
          </a:xfrm>
          <a:prstGeom prst="rect">
            <a:avLst/>
          </a:prstGeom>
          <a:noFill/>
        </p:spPr>
        <p:txBody>
          <a:bodyPr wrap="square" rtlCol="0">
            <a:spAutoFit/>
          </a:bodyPr>
          <a:lstStyle/>
          <a:p>
            <a:pPr algn="r"/>
            <a:r>
              <a:rPr lang="en-US" sz="1800" dirty="0">
                <a:solidFill>
                  <a:schemeClr val="accent4">
                    <a:lumMod val="75000"/>
                  </a:schemeClr>
                </a:solidFill>
              </a:rPr>
              <a:t>Predicted class</a:t>
            </a:r>
          </a:p>
        </p:txBody>
      </p:sp>
      <p:cxnSp>
        <p:nvCxnSpPr>
          <p:cNvPr id="12" name="Straight Connector 11"/>
          <p:cNvCxnSpPr>
            <a:endCxn id="5" idx="3"/>
          </p:cNvCxnSpPr>
          <p:nvPr/>
        </p:nvCxnSpPr>
        <p:spPr>
          <a:xfrm>
            <a:off x="3505919" y="6386549"/>
            <a:ext cx="4979665" cy="55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311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Ebrahimi</a:t>
            </a:r>
            <a:r>
              <a:rPr lang="en-US" dirty="0"/>
              <a:t> (2018) – </a:t>
            </a:r>
            <a:r>
              <a:rPr lang="en-US" dirty="0" err="1"/>
              <a:t>HotFlip</a:t>
            </a:r>
            <a:r>
              <a:rPr lang="en-US" dirty="0"/>
              <a:t> Attack</a:t>
            </a:r>
          </a:p>
        </p:txBody>
      </p:sp>
      <p:sp>
        <p:nvSpPr>
          <p:cNvPr id="3" name="Content Placeholder 2"/>
          <p:cNvSpPr>
            <a:spLocks noGrp="1"/>
          </p:cNvSpPr>
          <p:nvPr>
            <p:ph idx="1"/>
          </p:nvPr>
        </p:nvSpPr>
        <p:spPr/>
        <p:txBody>
          <a:bodyPr/>
          <a:lstStyle/>
          <a:p>
            <a:r>
              <a:rPr lang="en-US" dirty="0" smtClean="0"/>
              <a:t>Attacked model</a:t>
            </a:r>
            <a:r>
              <a:rPr lang="en-US" dirty="0"/>
              <a:t>: </a:t>
            </a:r>
            <a:r>
              <a:rPr lang="en-US" dirty="0" err="1" smtClean="0">
                <a:solidFill>
                  <a:srgbClr val="FF0000"/>
                </a:solidFill>
              </a:rPr>
              <a:t>CharCNN</a:t>
            </a:r>
            <a:r>
              <a:rPr lang="en-US" dirty="0" smtClean="0">
                <a:solidFill>
                  <a:srgbClr val="FF0000"/>
                </a:solidFill>
              </a:rPr>
              <a:t>-LSTM</a:t>
            </a:r>
            <a:r>
              <a:rPr lang="en-US" dirty="0"/>
              <a:t>, a </a:t>
            </a:r>
            <a:r>
              <a:rPr lang="en-US" dirty="0" smtClean="0"/>
              <a:t>character-level </a:t>
            </a:r>
            <a:r>
              <a:rPr lang="en-US" dirty="0"/>
              <a:t>model that uses a combination of CNN and LSTM layers</a:t>
            </a:r>
          </a:p>
          <a:p>
            <a:r>
              <a:rPr lang="en-US" dirty="0" smtClean="0"/>
              <a:t>Dataset</a:t>
            </a:r>
            <a:r>
              <a:rPr lang="en-US" dirty="0"/>
              <a:t>: AG news dataset, consists of 120K training and 7.6K testing instances with 4 classes: World, Sports, Business, and Science/Technology</a:t>
            </a:r>
          </a:p>
          <a:p>
            <a:r>
              <a:rPr lang="en-US" dirty="0"/>
              <a:t>The attack does not change the meaning of the text, and it is often unnoticed by human readers</a:t>
            </a:r>
          </a:p>
        </p:txBody>
      </p:sp>
      <p:sp>
        <p:nvSpPr>
          <p:cNvPr id="4" name="Content Placeholder 3"/>
          <p:cNvSpPr>
            <a:spLocks noGrp="1"/>
          </p:cNvSpPr>
          <p:nvPr>
            <p:ph idx="10"/>
          </p:nvPr>
        </p:nvSpPr>
        <p:spPr/>
        <p:txBody>
          <a:bodyPr/>
          <a:lstStyle/>
          <a:p>
            <a:r>
              <a:rPr lang="en-US" dirty="0"/>
              <a:t>Attacks on Text Classification Models</a:t>
            </a:r>
          </a:p>
          <a:p>
            <a:endParaRPr lang="en-US" dirty="0"/>
          </a:p>
        </p:txBody>
      </p:sp>
      <p:pic>
        <p:nvPicPr>
          <p:cNvPr id="5" name="Picture 4"/>
          <p:cNvPicPr>
            <a:picLocks noChangeAspect="1"/>
          </p:cNvPicPr>
          <p:nvPr/>
        </p:nvPicPr>
        <p:blipFill>
          <a:blip r:embed="rId3"/>
          <a:stretch>
            <a:fillRect/>
          </a:stretch>
        </p:blipFill>
        <p:spPr>
          <a:xfrm>
            <a:off x="2969687" y="4462264"/>
            <a:ext cx="5155857" cy="2304256"/>
          </a:xfrm>
          <a:prstGeom prst="rect">
            <a:avLst/>
          </a:prstGeom>
        </p:spPr>
      </p:pic>
      <p:sp>
        <p:nvSpPr>
          <p:cNvPr id="6" name="TextBox 5"/>
          <p:cNvSpPr txBox="1"/>
          <p:nvPr/>
        </p:nvSpPr>
        <p:spPr>
          <a:xfrm>
            <a:off x="1336295" y="4750296"/>
            <a:ext cx="1584176" cy="369332"/>
          </a:xfrm>
          <a:prstGeom prst="rect">
            <a:avLst/>
          </a:prstGeom>
          <a:noFill/>
        </p:spPr>
        <p:txBody>
          <a:bodyPr wrap="square" rtlCol="0">
            <a:spAutoFit/>
          </a:bodyPr>
          <a:lstStyle/>
          <a:p>
            <a:pPr algn="r"/>
            <a:r>
              <a:rPr lang="en-US" sz="1800" dirty="0">
                <a:solidFill>
                  <a:schemeClr val="accent6">
                    <a:lumMod val="75000"/>
                  </a:schemeClr>
                </a:solidFill>
              </a:rPr>
              <a:t>Original text</a:t>
            </a:r>
          </a:p>
        </p:txBody>
      </p:sp>
      <p:sp>
        <p:nvSpPr>
          <p:cNvPr id="7" name="TextBox 6"/>
          <p:cNvSpPr txBox="1"/>
          <p:nvPr/>
        </p:nvSpPr>
        <p:spPr>
          <a:xfrm>
            <a:off x="1086470" y="5233945"/>
            <a:ext cx="1872207" cy="369332"/>
          </a:xfrm>
          <a:prstGeom prst="rect">
            <a:avLst/>
          </a:prstGeom>
          <a:noFill/>
        </p:spPr>
        <p:txBody>
          <a:bodyPr wrap="square" rtlCol="0">
            <a:spAutoFit/>
          </a:bodyPr>
          <a:lstStyle/>
          <a:p>
            <a:pPr algn="r"/>
            <a:r>
              <a:rPr lang="en-US" sz="1800" dirty="0">
                <a:solidFill>
                  <a:schemeClr val="accent4">
                    <a:lumMod val="75000"/>
                  </a:schemeClr>
                </a:solidFill>
              </a:rPr>
              <a:t>Predicted class</a:t>
            </a:r>
          </a:p>
        </p:txBody>
      </p:sp>
      <p:sp>
        <p:nvSpPr>
          <p:cNvPr id="8" name="TextBox 7"/>
          <p:cNvSpPr txBox="1"/>
          <p:nvPr/>
        </p:nvSpPr>
        <p:spPr>
          <a:xfrm>
            <a:off x="1169488" y="5806173"/>
            <a:ext cx="1872207" cy="369332"/>
          </a:xfrm>
          <a:prstGeom prst="rect">
            <a:avLst/>
          </a:prstGeom>
          <a:noFill/>
        </p:spPr>
        <p:txBody>
          <a:bodyPr wrap="square" rtlCol="0">
            <a:spAutoFit/>
          </a:bodyPr>
          <a:lstStyle/>
          <a:p>
            <a:pPr algn="r"/>
            <a:r>
              <a:rPr lang="en-US" sz="1800" dirty="0">
                <a:solidFill>
                  <a:schemeClr val="accent6">
                    <a:lumMod val="75000"/>
                  </a:schemeClr>
                </a:solidFill>
              </a:rPr>
              <a:t>Adversarial text</a:t>
            </a:r>
          </a:p>
        </p:txBody>
      </p:sp>
      <p:sp>
        <p:nvSpPr>
          <p:cNvPr id="9" name="TextBox 8"/>
          <p:cNvSpPr txBox="1"/>
          <p:nvPr/>
        </p:nvSpPr>
        <p:spPr>
          <a:xfrm>
            <a:off x="1169488" y="6321841"/>
            <a:ext cx="1872207" cy="369332"/>
          </a:xfrm>
          <a:prstGeom prst="rect">
            <a:avLst/>
          </a:prstGeom>
          <a:noFill/>
        </p:spPr>
        <p:txBody>
          <a:bodyPr wrap="square" rtlCol="0">
            <a:spAutoFit/>
          </a:bodyPr>
          <a:lstStyle/>
          <a:p>
            <a:pPr algn="r"/>
            <a:r>
              <a:rPr lang="en-US" sz="1800" dirty="0">
                <a:solidFill>
                  <a:schemeClr val="accent4">
                    <a:lumMod val="75000"/>
                  </a:schemeClr>
                </a:solidFill>
              </a:rPr>
              <a:t>Predicted class</a:t>
            </a:r>
          </a:p>
        </p:txBody>
      </p:sp>
      <p:sp>
        <p:nvSpPr>
          <p:cNvPr id="10" name="Rounded Rectangle 9"/>
          <p:cNvSpPr/>
          <p:nvPr/>
        </p:nvSpPr>
        <p:spPr>
          <a:xfrm>
            <a:off x="5489967" y="6118448"/>
            <a:ext cx="1080120"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18394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Gao (2018) </a:t>
            </a:r>
            <a:r>
              <a:rPr lang="en-US" dirty="0" err="1"/>
              <a:t>DeepWordBug</a:t>
            </a:r>
            <a:r>
              <a:rPr lang="en-US" dirty="0"/>
              <a:t> Attack</a:t>
            </a:r>
          </a:p>
        </p:txBody>
      </p:sp>
      <p:sp>
        <p:nvSpPr>
          <p:cNvPr id="3" name="Content Placeholder 2"/>
          <p:cNvSpPr>
            <a:spLocks noGrp="1"/>
          </p:cNvSpPr>
          <p:nvPr>
            <p:ph idx="1"/>
          </p:nvPr>
        </p:nvSpPr>
        <p:spPr/>
        <p:txBody>
          <a:bodyPr/>
          <a:lstStyle/>
          <a:p>
            <a:r>
              <a:rPr lang="en-US" dirty="0" smtClean="0">
                <a:hlinkClick r:id="rId2"/>
              </a:rPr>
              <a:t>Gao et al. (2018) Black-box </a:t>
            </a:r>
            <a:r>
              <a:rPr lang="en-US" dirty="0">
                <a:hlinkClick r:id="rId2"/>
              </a:rPr>
              <a:t>Generation of Adversarial Text Sequences to </a:t>
            </a:r>
            <a:r>
              <a:rPr lang="en-US" dirty="0" smtClean="0">
                <a:hlinkClick r:id="rId2"/>
              </a:rPr>
              <a:t>Evade Deep </a:t>
            </a:r>
            <a:r>
              <a:rPr lang="en-US" dirty="0">
                <a:hlinkClick r:id="rId2"/>
              </a:rPr>
              <a:t>Learning </a:t>
            </a:r>
            <a:r>
              <a:rPr lang="en-US" dirty="0" smtClean="0">
                <a:hlinkClick r:id="rId2"/>
              </a:rPr>
              <a:t>Classifiers</a:t>
            </a:r>
            <a:endParaRPr lang="en-US" dirty="0" smtClean="0"/>
          </a:p>
          <a:p>
            <a:r>
              <a:rPr lang="en-US" b="1" i="1" dirty="0" err="1" smtClean="0">
                <a:solidFill>
                  <a:srgbClr val="0070C0"/>
                </a:solidFill>
              </a:rPr>
              <a:t>DeepWordBug</a:t>
            </a:r>
            <a:r>
              <a:rPr lang="en-US" dirty="0" smtClean="0"/>
              <a:t> attack is a black-box attack on text classification models</a:t>
            </a:r>
          </a:p>
          <a:p>
            <a:r>
              <a:rPr lang="en-US" dirty="0" smtClean="0"/>
              <a:t>The approach has similarity to the </a:t>
            </a:r>
            <a:r>
              <a:rPr lang="en-US" dirty="0" err="1" smtClean="0"/>
              <a:t>HotFlip</a:t>
            </a:r>
            <a:r>
              <a:rPr lang="en-US" dirty="0" smtClean="0"/>
              <a:t> attack:</a:t>
            </a:r>
          </a:p>
          <a:p>
            <a:pPr lvl="1"/>
            <a:r>
              <a:rPr lang="en-US" dirty="0" smtClean="0"/>
              <a:t>Identify the most important tokens (either words or characters) in a text sample</a:t>
            </a:r>
          </a:p>
          <a:p>
            <a:pPr lvl="1"/>
            <a:r>
              <a:rPr lang="en-US" dirty="0" smtClean="0"/>
              <a:t>Apply character-level transformations to change the label of the text</a:t>
            </a:r>
          </a:p>
          <a:p>
            <a:r>
              <a:rPr lang="en-US" dirty="0" smtClean="0"/>
              <a:t>Key idea: the misspelled words in the adversarial examples are considered “unknown” words by the ML model</a:t>
            </a:r>
          </a:p>
          <a:p>
            <a:pPr lvl="1"/>
            <a:r>
              <a:rPr lang="en-US" dirty="0" smtClean="0"/>
              <a:t>Changing the important words to “unknown” impacts the prediction by the model</a:t>
            </a:r>
          </a:p>
          <a:p>
            <a:r>
              <a:rPr lang="en-US" dirty="0" smtClean="0"/>
              <a:t>Applications: the attack </a:t>
            </a:r>
            <a:r>
              <a:rPr lang="en-US" dirty="0"/>
              <a:t>was implemented for three different </a:t>
            </a:r>
            <a:r>
              <a:rPr lang="en-US" dirty="0" smtClean="0"/>
              <a:t>applications, which include text classification, sentiment analysis, spam detection</a:t>
            </a:r>
          </a:p>
          <a:p>
            <a:r>
              <a:rPr lang="en-US" dirty="0" smtClean="0"/>
              <a:t>Attacked models: Word-LSTM (uses word tokens) and Char-CNN (uses character tokens) models</a:t>
            </a:r>
          </a:p>
          <a:p>
            <a:r>
              <a:rPr lang="en-US" dirty="0" smtClean="0"/>
              <a:t>Datasets: evaluated on 8 text datasets</a:t>
            </a:r>
            <a:endParaRPr lang="en-US" dirty="0"/>
          </a:p>
        </p:txBody>
      </p:sp>
      <p:sp>
        <p:nvSpPr>
          <p:cNvPr id="4" name="Content Placeholder 3"/>
          <p:cNvSpPr>
            <a:spLocks noGrp="1"/>
          </p:cNvSpPr>
          <p:nvPr>
            <p:ph idx="10"/>
          </p:nvPr>
        </p:nvSpPr>
        <p:spPr/>
        <p:txBody>
          <a:bodyPr/>
          <a:lstStyle/>
          <a:p>
            <a:r>
              <a:rPr lang="en-US" dirty="0"/>
              <a:t>Attacks on Text Classification Models</a:t>
            </a:r>
          </a:p>
          <a:p>
            <a:endParaRPr lang="en-US" dirty="0"/>
          </a:p>
        </p:txBody>
      </p:sp>
    </p:spTree>
    <p:extLst>
      <p:ext uri="{BB962C8B-B14F-4D97-AF65-F5344CB8AC3E}">
        <p14:creationId xmlns:p14="http://schemas.microsoft.com/office/powerpoint/2010/main" val="13846899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Gao (2018) </a:t>
            </a:r>
            <a:r>
              <a:rPr lang="en-US" dirty="0" err="1"/>
              <a:t>DeepWordBug</a:t>
            </a:r>
            <a:r>
              <a:rPr lang="en-US" dirty="0"/>
              <a:t> Attack</a:t>
            </a:r>
          </a:p>
        </p:txBody>
      </p:sp>
      <p:sp>
        <p:nvSpPr>
          <p:cNvPr id="3" name="Content Placeholder 2"/>
          <p:cNvSpPr>
            <a:spLocks noGrp="1"/>
          </p:cNvSpPr>
          <p:nvPr>
            <p:ph idx="1"/>
          </p:nvPr>
        </p:nvSpPr>
        <p:spPr/>
        <p:txBody>
          <a:bodyPr/>
          <a:lstStyle/>
          <a:p>
            <a:r>
              <a:rPr lang="en-US" dirty="0" smtClean="0"/>
              <a:t>Example of a generated adversarial text for sentiment analysis</a:t>
            </a:r>
          </a:p>
          <a:p>
            <a:pPr lvl="1"/>
            <a:r>
              <a:rPr lang="en-US" dirty="0" smtClean="0"/>
              <a:t>The original text sample has a positive review sentiment</a:t>
            </a:r>
          </a:p>
          <a:p>
            <a:pPr lvl="1"/>
            <a:r>
              <a:rPr lang="en-US" dirty="0" smtClean="0"/>
              <a:t>An adversarial sample is generated by changing 2 characters, resulting in wrong classification (negative review sentiment)</a:t>
            </a:r>
          </a:p>
          <a:p>
            <a:r>
              <a:rPr lang="en-US" dirty="0" smtClean="0"/>
              <a:t>Question: is the adversarial sample perceptible to a human reader?</a:t>
            </a:r>
          </a:p>
          <a:p>
            <a:pPr lvl="1"/>
            <a:r>
              <a:rPr lang="en-US" dirty="0" smtClean="0"/>
              <a:t>Argument: a human reader can understand the meaning of the perturbed sample, and assign positive review sentiment </a:t>
            </a:r>
            <a:endParaRPr lang="en-US" dirty="0"/>
          </a:p>
        </p:txBody>
      </p:sp>
      <p:sp>
        <p:nvSpPr>
          <p:cNvPr id="4" name="Content Placeholder 3"/>
          <p:cNvSpPr>
            <a:spLocks noGrp="1"/>
          </p:cNvSpPr>
          <p:nvPr>
            <p:ph idx="10"/>
          </p:nvPr>
        </p:nvSpPr>
        <p:spPr/>
        <p:txBody>
          <a:bodyPr/>
          <a:lstStyle/>
          <a:p>
            <a:r>
              <a:rPr lang="en-US" dirty="0"/>
              <a:t>Attacks on Text Classification Models</a:t>
            </a:r>
          </a:p>
          <a:p>
            <a:endParaRPr lang="en-US" dirty="0"/>
          </a:p>
        </p:txBody>
      </p:sp>
      <p:pic>
        <p:nvPicPr>
          <p:cNvPr id="5" name="Picture 4"/>
          <p:cNvPicPr>
            <a:picLocks noChangeAspect="1"/>
          </p:cNvPicPr>
          <p:nvPr/>
        </p:nvPicPr>
        <p:blipFill>
          <a:blip r:embed="rId3"/>
          <a:stretch>
            <a:fillRect/>
          </a:stretch>
        </p:blipFill>
        <p:spPr>
          <a:xfrm>
            <a:off x="2588516" y="4390256"/>
            <a:ext cx="5361602" cy="3270133"/>
          </a:xfrm>
          <a:prstGeom prst="rect">
            <a:avLst/>
          </a:prstGeom>
        </p:spPr>
      </p:pic>
    </p:spTree>
    <p:extLst>
      <p:ext uri="{BB962C8B-B14F-4D97-AF65-F5344CB8AC3E}">
        <p14:creationId xmlns:p14="http://schemas.microsoft.com/office/powerpoint/2010/main" val="14224148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Gao (2018) </a:t>
            </a:r>
            <a:r>
              <a:rPr lang="en-US" dirty="0" err="1"/>
              <a:t>DeepWordBug</a:t>
            </a:r>
            <a:r>
              <a:rPr lang="en-US" dirty="0"/>
              <a:t> Attack</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Attack approach</a:t>
                </a:r>
              </a:p>
              <a:p>
                <a:pPr lvl="1"/>
                <a:r>
                  <a:rPr lang="en-US" dirty="0" smtClean="0"/>
                  <a:t>Assume an input sequence </a:t>
                </a:r>
                <a14:m>
                  <m:oMath xmlns:m="http://schemas.openxmlformats.org/officeDocument/2006/math">
                    <m:sSub>
                      <m:sSubPr>
                        <m:ctrlPr>
                          <a:rPr lang="en-US" i="1" smtClean="0">
                            <a:latin typeface="Cambria Math" panose="02040503050406030204" pitchFamily="18" charset="0"/>
                          </a:rPr>
                        </m:ctrlPr>
                      </m:sSubPr>
                      <m:e>
                        <m:r>
                          <m:rPr>
                            <m:sty m:val="p"/>
                          </m:rPr>
                          <a:rPr lang="en-US" b="0" i="0" smtClean="0">
                            <a:latin typeface="Cambria Math" panose="02040503050406030204" pitchFamily="18" charset="0"/>
                          </a:rPr>
                          <m:t>x</m:t>
                        </m:r>
                        <m:r>
                          <a:rPr lang="en-US" b="0" i="1" smtClean="0">
                            <a:latin typeface="Cambria Math" panose="02040503050406030204" pitchFamily="18" charset="0"/>
                          </a:rPr>
                          <m:t>=</m:t>
                        </m:r>
                        <m:r>
                          <a:rPr lang="en-US" b="0" i="1" smtClean="0">
                            <a:latin typeface="Cambria Math" panose="02040503050406030204" pitchFamily="18" charset="0"/>
                          </a:rPr>
                          <m:t>𝑥</m:t>
                        </m:r>
                      </m:e>
                      <m:sub>
                        <m:r>
                          <a:rPr lang="en-US" b="0" i="1" smtClean="0">
                            <a:latin typeface="Cambria Math" panose="02040503050406030204" pitchFamily="18" charset="0"/>
                          </a:rPr>
                          <m:t>1</m:t>
                        </m:r>
                      </m:sub>
                    </m:s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b="0" i="1" smtClean="0">
                            <a:latin typeface="Cambria Math" panose="02040503050406030204" pitchFamily="18" charset="0"/>
                          </a:rPr>
                          <m:t>2</m:t>
                        </m:r>
                      </m:sub>
                    </m:s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b="0" i="1" smtClean="0">
                            <a:latin typeface="Cambria Math" panose="02040503050406030204" pitchFamily="18" charset="0"/>
                          </a:rPr>
                          <m:t>3</m:t>
                        </m:r>
                      </m:sub>
                    </m:sSub>
                    <m:r>
                      <a:rPr lang="en-US"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b="0" i="1" smtClean="0">
                            <a:latin typeface="Cambria Math" panose="02040503050406030204" pitchFamily="18" charset="0"/>
                          </a:rPr>
                          <m:t>𝑛</m:t>
                        </m:r>
                      </m:sub>
                    </m:sSub>
                  </m:oMath>
                </a14:m>
                <a:r>
                  <a:rPr lang="en-US" dirty="0" smtClean="0"/>
                  <a:t>, and the output of a black-box model </a:t>
                </a:r>
                <a14:m>
                  <m:oMath xmlns:m="http://schemas.openxmlformats.org/officeDocument/2006/math">
                    <m:r>
                      <a:rPr lang="en-US" b="0" i="1" smtClean="0">
                        <a:latin typeface="Cambria Math" panose="02040503050406030204" pitchFamily="18" charset="0"/>
                      </a:rPr>
                      <m:t>𝐹</m:t>
                    </m:r>
                    <m:r>
                      <a:rPr lang="en-US" b="0" i="0" smtClean="0">
                        <a:latin typeface="Cambria Math" panose="02040503050406030204" pitchFamily="18" charset="0"/>
                      </a:rPr>
                      <m:t>(</m:t>
                    </m:r>
                    <m:r>
                      <m:rPr>
                        <m:sty m:val="p"/>
                      </m:rPr>
                      <a:rPr lang="en-US">
                        <a:latin typeface="Cambria Math" panose="02040503050406030204" pitchFamily="18" charset="0"/>
                      </a:rPr>
                      <m:t>x</m:t>
                    </m:r>
                    <m:r>
                      <a:rPr lang="en-US" b="0" i="0" smtClean="0">
                        <a:latin typeface="Cambria Math" panose="02040503050406030204" pitchFamily="18" charset="0"/>
                      </a:rPr>
                      <m:t>)</m:t>
                    </m:r>
                  </m:oMath>
                </a14:m>
                <a:endParaRPr lang="en-US" dirty="0" smtClean="0"/>
              </a:p>
              <a:p>
                <a:pPr lvl="1"/>
                <a:r>
                  <a:rPr lang="en-US" dirty="0" smtClean="0"/>
                  <a:t>The authors designed 4 </a:t>
                </a:r>
                <a:r>
                  <a:rPr lang="en-US" dirty="0" smtClean="0">
                    <a:solidFill>
                      <a:srgbClr val="FF0000"/>
                    </a:solidFill>
                  </a:rPr>
                  <a:t>scoring functions </a:t>
                </a:r>
                <a:r>
                  <a:rPr lang="en-US" dirty="0" smtClean="0"/>
                  <a:t>to identify the most important tokens</a:t>
                </a:r>
              </a:p>
              <a:p>
                <a:pPr lvl="2"/>
                <a:r>
                  <a:rPr lang="en-US" dirty="0" smtClean="0">
                    <a:solidFill>
                      <a:srgbClr val="0070C0"/>
                    </a:solidFill>
                  </a:rPr>
                  <a:t>Replace-1 score</a:t>
                </a:r>
                <a:r>
                  <a:rPr lang="en-US" dirty="0" smtClean="0"/>
                  <a:t>: evaluate the output </a:t>
                </a:r>
                <a14:m>
                  <m:oMath xmlns:m="http://schemas.openxmlformats.org/officeDocument/2006/math">
                    <m:r>
                      <a:rPr lang="en-US" i="1">
                        <a:latin typeface="Cambria Math" panose="02040503050406030204" pitchFamily="18" charset="0"/>
                      </a:rPr>
                      <m:t>𝐹</m:t>
                    </m:r>
                    <m:r>
                      <a:rPr lang="en-US">
                        <a:latin typeface="Cambria Math" panose="02040503050406030204" pitchFamily="18" charset="0"/>
                      </a:rPr>
                      <m:t>(</m:t>
                    </m:r>
                    <m:r>
                      <m:rPr>
                        <m:sty m:val="p"/>
                      </m:rPr>
                      <a:rPr lang="en-US">
                        <a:latin typeface="Cambria Math" panose="02040503050406030204" pitchFamily="18" charset="0"/>
                      </a:rPr>
                      <m:t>x</m:t>
                    </m:r>
                    <m:r>
                      <a:rPr lang="en-US">
                        <a:latin typeface="Cambria Math" panose="02040503050406030204" pitchFamily="18" charset="0"/>
                      </a:rPr>
                      <m:t>)</m:t>
                    </m:r>
                  </m:oMath>
                </a14:m>
                <a:r>
                  <a:rPr lang="en-US" dirty="0" smtClean="0"/>
                  <a:t> when the token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b="0" i="1" smtClean="0">
                            <a:latin typeface="Cambria Math" panose="02040503050406030204" pitchFamily="18" charset="0"/>
                          </a:rPr>
                          <m:t>𝑖</m:t>
                        </m:r>
                      </m:sub>
                    </m:sSub>
                  </m:oMath>
                </a14:m>
                <a:r>
                  <a:rPr lang="en-US" dirty="0" smtClean="0"/>
                  <a:t> is replaced with the “unknown” (i.e., out of vocabulary) token</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 </m:t>
                        </m:r>
                        <m:r>
                          <a:rPr lang="en-US" i="1">
                            <a:latin typeface="Cambria Math" panose="02040503050406030204" pitchFamily="18" charset="0"/>
                          </a:rPr>
                          <m:t>𝑥</m:t>
                        </m:r>
                      </m:e>
                      <m:sub>
                        <m:r>
                          <a:rPr lang="en-US" i="1">
                            <a:latin typeface="Cambria Math" panose="02040503050406030204" pitchFamily="18" charset="0"/>
                          </a:rPr>
                          <m:t>𝑖</m:t>
                        </m:r>
                      </m:sub>
                    </m:sSub>
                    <m:r>
                      <a:rPr lang="en-US" b="0" i="1" smtClean="0">
                        <a:latin typeface="Cambria Math" panose="02040503050406030204" pitchFamily="18" charset="0"/>
                      </a:rPr>
                      <m:t>′</m:t>
                    </m:r>
                  </m:oMath>
                </a14:m>
                <a:endParaRPr lang="en-US" dirty="0" smtClean="0"/>
              </a:p>
              <a:p>
                <a:pPr marL="741362" lvl="2" indent="0" algn="ctr">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m:t>
                      </m:r>
                      <m:r>
                        <a:rPr lang="en-US" b="0" i="1" smtClean="0">
                          <a:latin typeface="Cambria Math" panose="02040503050406030204" pitchFamily="18" charset="0"/>
                        </a:rPr>
                        <m:t>1</m:t>
                      </m:r>
                      <m:r>
                        <a:rPr lang="en-US" b="0" i="1" smtClean="0">
                          <a:latin typeface="Cambria Math" panose="02040503050406030204" pitchFamily="18" charset="0"/>
                        </a:rPr>
                        <m:t>𝑆</m:t>
                      </m:r>
                      <m:d>
                        <m:dPr>
                          <m:ctrlPr>
                            <a:rPr lang="en-US" b="0" i="1" smtClean="0">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e>
                      </m:d>
                      <m:r>
                        <a:rPr lang="en-US" b="0" i="1" smtClean="0">
                          <a:latin typeface="Cambria Math" panose="02040503050406030204" pitchFamily="18" charset="0"/>
                        </a:rPr>
                        <m:t>=</m:t>
                      </m:r>
                      <m:r>
                        <a:rPr lang="en-US" i="1">
                          <a:latin typeface="Cambria Math" panose="02040503050406030204" pitchFamily="18" charset="0"/>
                        </a:rPr>
                        <m:t>𝐹</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b="0" i="1" smtClean="0">
                                  <a:latin typeface="Cambria Math" panose="02040503050406030204" pitchFamily="18" charset="0"/>
                                </a:rPr>
                                <m:t>1</m:t>
                              </m:r>
                            </m:sub>
                          </m:sSub>
                          <m:sSub>
                            <m:sSubPr>
                              <m:ctrlPr>
                                <a:rPr lang="en-US" i="1">
                                  <a:latin typeface="Cambria Math" panose="02040503050406030204" pitchFamily="18" charset="0"/>
                                </a:rPr>
                              </m:ctrlPr>
                            </m:sSubPr>
                            <m:e>
                              <m:r>
                                <a:rPr lang="en-US" b="0" i="1" smtClean="0">
                                  <a:latin typeface="Cambria Math" panose="02040503050406030204" pitchFamily="18" charset="0"/>
                                </a:rPr>
                                <m:t>,</m:t>
                              </m:r>
                              <m:r>
                                <a:rPr lang="en-US" i="1">
                                  <a:latin typeface="Cambria Math" panose="02040503050406030204" pitchFamily="18" charset="0"/>
                                </a:rPr>
                                <m:t>𝑥</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b="0" i="1" smtClean="0">
                                  <a:latin typeface="Cambria Math" panose="02040503050406030204" pitchFamily="18" charset="0"/>
                                </a:rPr>
                                <m:t>𝑖</m:t>
                              </m:r>
                              <m:r>
                                <a:rPr lang="en-US" b="0" i="1" smtClean="0">
                                  <a:latin typeface="Cambria Math" panose="02040503050406030204" pitchFamily="18" charset="0"/>
                                </a:rPr>
                                <m:t>−1</m:t>
                              </m:r>
                            </m:sub>
                          </m:sSub>
                          <m:sSub>
                            <m:sSubPr>
                              <m:ctrlPr>
                                <a:rPr lang="en-US" i="1" smtClean="0">
                                  <a:solidFill>
                                    <a:srgbClr val="FF0000"/>
                                  </a:solidFill>
                                  <a:latin typeface="Cambria Math" panose="02040503050406030204" pitchFamily="18" charset="0"/>
                                </a:rPr>
                              </m:ctrlPr>
                            </m:sSubPr>
                            <m:e>
                              <m:r>
                                <a:rPr lang="en-US" i="1" smtClean="0">
                                  <a:solidFill>
                                    <a:schemeClr val="tx1"/>
                                  </a:solidFill>
                                  <a:latin typeface="Cambria Math" panose="02040503050406030204" pitchFamily="18" charset="0"/>
                                </a:rPr>
                                <m:t>,</m:t>
                              </m:r>
                              <m:r>
                                <a:rPr lang="en-US" i="1">
                                  <a:solidFill>
                                    <a:srgbClr val="FF0000"/>
                                  </a:solidFill>
                                  <a:latin typeface="Cambria Math" panose="02040503050406030204" pitchFamily="18" charset="0"/>
                                </a:rPr>
                                <m:t>𝑥</m:t>
                              </m:r>
                            </m:e>
                            <m:sub>
                              <m:r>
                                <a:rPr lang="en-US" b="0" i="1" smtClean="0">
                                  <a:solidFill>
                                    <a:srgbClr val="FF0000"/>
                                  </a:solidFill>
                                  <a:latin typeface="Cambria Math" panose="02040503050406030204" pitchFamily="18" charset="0"/>
                                </a:rPr>
                                <m:t>𝑖</m:t>
                              </m:r>
                            </m:sub>
                          </m:sSub>
                          <m:sSub>
                            <m:sSubPr>
                              <m:ctrlPr>
                                <a:rPr lang="en-US" i="1">
                                  <a:latin typeface="Cambria Math" panose="02040503050406030204" pitchFamily="18" charset="0"/>
                                </a:rPr>
                              </m:ctrlPr>
                            </m:sSubPr>
                            <m:e>
                              <m:r>
                                <a:rPr lang="en-US" b="0" i="1" smtClean="0">
                                  <a:latin typeface="Cambria Math" panose="02040503050406030204" pitchFamily="18" charset="0"/>
                                </a:rPr>
                                <m:t>,</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rPr>
                                <m:t>𝑥</m:t>
                              </m:r>
                            </m:e>
                            <m:sub>
                              <m:r>
                                <a:rPr lang="en-US" i="1">
                                  <a:latin typeface="Cambria Math" panose="02040503050406030204" pitchFamily="18" charset="0"/>
                                </a:rPr>
                                <m:t>𝑛</m:t>
                              </m:r>
                            </m:sub>
                          </m:sSub>
                        </m:e>
                      </m:d>
                      <m:r>
                        <a:rPr lang="en-US" b="0" i="1" smtClean="0">
                          <a:latin typeface="Cambria Math" panose="02040503050406030204" pitchFamily="18" charset="0"/>
                        </a:rPr>
                        <m:t>−</m:t>
                      </m:r>
                      <m:r>
                        <a:rPr lang="en-US" i="1">
                          <a:latin typeface="Cambria Math" panose="02040503050406030204" pitchFamily="18" charset="0"/>
                        </a:rPr>
                        <m:t>𝐹</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1</m:t>
                              </m:r>
                            </m:sub>
                          </m:sSub>
                          <m:sSub>
                            <m:sSubPr>
                              <m:ctrlPr>
                                <a:rPr lang="en-US" i="1">
                                  <a:latin typeface="Cambria Math" panose="02040503050406030204" pitchFamily="18" charset="0"/>
                                </a:rPr>
                              </m:ctrlPr>
                            </m:sSubPr>
                            <m:e>
                              <m:r>
                                <a:rPr lang="en-US" i="1">
                                  <a:latin typeface="Cambria Math" panose="02040503050406030204" pitchFamily="18" charset="0"/>
                                </a:rPr>
                                <m:t>,</m:t>
                              </m:r>
                              <m:r>
                                <a:rPr lang="en-US" i="1">
                                  <a:latin typeface="Cambria Math" panose="02040503050406030204" pitchFamily="18" charset="0"/>
                                </a:rPr>
                                <m:t>𝑥</m:t>
                              </m:r>
                            </m:e>
                            <m:sub>
                              <m:r>
                                <a:rPr lang="en-US" i="1">
                                  <a:latin typeface="Cambria Math" panose="02040503050406030204" pitchFamily="18" charset="0"/>
                                </a:rPr>
                                <m:t>2</m:t>
                              </m:r>
                            </m:sub>
                          </m:sSub>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r>
                                <a:rPr lang="en-US" i="1">
                                  <a:latin typeface="Cambria Math" panose="02040503050406030204" pitchFamily="18" charset="0"/>
                                </a:rPr>
                                <m:t>−1</m:t>
                              </m:r>
                            </m:sub>
                          </m:sSub>
                          <m:sSub>
                            <m:sSubPr>
                              <m:ctrlPr>
                                <a:rPr lang="en-US" i="1" smtClean="0">
                                  <a:solidFill>
                                    <a:srgbClr val="FF0000"/>
                                  </a:solidFill>
                                  <a:latin typeface="Cambria Math" panose="02040503050406030204" pitchFamily="18" charset="0"/>
                                </a:rPr>
                              </m:ctrlPr>
                            </m:sSubPr>
                            <m:e>
                              <m:r>
                                <a:rPr lang="en-US" i="1" smtClean="0">
                                  <a:solidFill>
                                    <a:schemeClr val="tx1"/>
                                  </a:solidFill>
                                  <a:latin typeface="Cambria Math" panose="02040503050406030204" pitchFamily="18" charset="0"/>
                                </a:rPr>
                                <m:t>,</m:t>
                              </m:r>
                              <m:r>
                                <a:rPr lang="en-US" i="1">
                                  <a:solidFill>
                                    <a:srgbClr val="FF0000"/>
                                  </a:solidFill>
                                  <a:latin typeface="Cambria Math" panose="02040503050406030204" pitchFamily="18" charset="0"/>
                                </a:rPr>
                                <m:t>𝑥</m:t>
                              </m:r>
                            </m:e>
                            <m:sub>
                              <m:r>
                                <a:rPr lang="en-US" i="1">
                                  <a:solidFill>
                                    <a:srgbClr val="FF0000"/>
                                  </a:solidFill>
                                  <a:latin typeface="Cambria Math" panose="02040503050406030204" pitchFamily="18" charset="0"/>
                                </a:rPr>
                                <m:t>𝑖</m:t>
                              </m:r>
                            </m:sub>
                          </m:sSub>
                          <m:sSub>
                            <m:sSubPr>
                              <m:ctrlPr>
                                <a:rPr lang="en-US" i="1">
                                  <a:latin typeface="Cambria Math" panose="02040503050406030204" pitchFamily="18" charset="0"/>
                                </a:rPr>
                              </m:ctrlPr>
                            </m:sSubPr>
                            <m:e>
                              <m:r>
                                <a:rPr lang="en-US" b="0" i="1" smtClean="0">
                                  <a:solidFill>
                                    <a:srgbClr val="FF0000"/>
                                  </a:solidFill>
                                  <a:latin typeface="Cambria Math" panose="02040503050406030204" pitchFamily="18" charset="0"/>
                                </a:rPr>
                                <m:t>′</m:t>
                              </m:r>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rPr>
                                <m:t>𝑥</m:t>
                              </m:r>
                            </m:e>
                            <m:sub>
                              <m:r>
                                <a:rPr lang="en-US" i="1">
                                  <a:latin typeface="Cambria Math" panose="02040503050406030204" pitchFamily="18" charset="0"/>
                                </a:rPr>
                                <m:t>𝑛</m:t>
                              </m:r>
                            </m:sub>
                          </m:sSub>
                        </m:e>
                      </m:d>
                    </m:oMath>
                  </m:oMathPara>
                </a14:m>
                <a:endParaRPr lang="en-US" dirty="0" smtClean="0"/>
              </a:p>
              <a:p>
                <a:pPr lvl="2"/>
                <a:r>
                  <a:rPr lang="en-US" dirty="0" smtClean="0">
                    <a:solidFill>
                      <a:srgbClr val="0070C0"/>
                    </a:solidFill>
                  </a:rPr>
                  <a:t>Temporal head score</a:t>
                </a:r>
                <a:r>
                  <a:rPr lang="en-US" dirty="0" smtClean="0"/>
                  <a:t>: evaluate the output of the model for the tokens before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oMath>
                </a14:m>
                <a:endParaRPr lang="en-US" dirty="0" smtClean="0"/>
              </a:p>
              <a:p>
                <a:pPr marL="739775" lvl="2"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𝑇𝐻</m:t>
                      </m:r>
                      <m:r>
                        <a:rPr lang="en-US" i="1">
                          <a:latin typeface="Cambria Math" panose="02040503050406030204" pitchFamily="18" charset="0"/>
                        </a:rPr>
                        <m:t>𝑆</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e>
                      </m:d>
                      <m:r>
                        <a:rPr lang="en-US" i="1">
                          <a:latin typeface="Cambria Math" panose="02040503050406030204" pitchFamily="18" charset="0"/>
                        </a:rPr>
                        <m:t>=</m:t>
                      </m:r>
                      <m:r>
                        <a:rPr lang="en-US" i="1">
                          <a:latin typeface="Cambria Math" panose="02040503050406030204" pitchFamily="18" charset="0"/>
                        </a:rPr>
                        <m:t>𝐹</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1</m:t>
                              </m:r>
                            </m:sub>
                          </m:sSub>
                          <m:sSub>
                            <m:sSubPr>
                              <m:ctrlPr>
                                <a:rPr lang="en-US" i="1">
                                  <a:latin typeface="Cambria Math" panose="02040503050406030204" pitchFamily="18" charset="0"/>
                                </a:rPr>
                              </m:ctrlPr>
                            </m:sSubPr>
                            <m:e>
                              <m:r>
                                <a:rPr lang="en-US" i="1">
                                  <a:latin typeface="Cambria Math" panose="02040503050406030204" pitchFamily="18" charset="0"/>
                                </a:rPr>
                                <m:t>,</m:t>
                              </m:r>
                              <m:r>
                                <a:rPr lang="en-US" i="1">
                                  <a:latin typeface="Cambria Math" panose="02040503050406030204" pitchFamily="18" charset="0"/>
                                </a:rPr>
                                <m:t>𝑥</m:t>
                              </m:r>
                            </m:e>
                            <m:sub>
                              <m:r>
                                <a:rPr lang="en-US" i="1">
                                  <a:latin typeface="Cambria Math" panose="02040503050406030204" pitchFamily="18" charset="0"/>
                                </a:rPr>
                                <m:t>2</m:t>
                              </m:r>
                            </m:sub>
                          </m:sSub>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r>
                                <a:rPr lang="en-US" i="1">
                                  <a:latin typeface="Cambria Math" panose="02040503050406030204" pitchFamily="18" charset="0"/>
                                </a:rPr>
                                <m:t>−1</m:t>
                              </m:r>
                            </m:sub>
                          </m:sSub>
                          <m:sSub>
                            <m:sSubPr>
                              <m:ctrlPr>
                                <a:rPr lang="en-US" i="1">
                                  <a:solidFill>
                                    <a:srgbClr val="FF0000"/>
                                  </a:solidFill>
                                  <a:latin typeface="Cambria Math" panose="02040503050406030204" pitchFamily="18" charset="0"/>
                                </a:rPr>
                              </m:ctrlPr>
                            </m:sSubPr>
                            <m:e>
                              <m:r>
                                <a:rPr lang="en-US" i="1" smtClean="0">
                                  <a:solidFill>
                                    <a:schemeClr val="tx1"/>
                                  </a:solidFill>
                                  <a:latin typeface="Cambria Math" panose="02040503050406030204" pitchFamily="18" charset="0"/>
                                </a:rPr>
                                <m:t>,</m:t>
                              </m:r>
                              <m:r>
                                <a:rPr lang="en-US" i="1">
                                  <a:solidFill>
                                    <a:srgbClr val="FF0000"/>
                                  </a:solidFill>
                                  <a:latin typeface="Cambria Math" panose="02040503050406030204" pitchFamily="18" charset="0"/>
                                </a:rPr>
                                <m:t>𝑥</m:t>
                              </m:r>
                            </m:e>
                            <m:sub>
                              <m:r>
                                <a:rPr lang="en-US" i="1">
                                  <a:solidFill>
                                    <a:srgbClr val="FF0000"/>
                                  </a:solidFill>
                                  <a:latin typeface="Cambria Math" panose="02040503050406030204" pitchFamily="18" charset="0"/>
                                </a:rPr>
                                <m:t>𝑖</m:t>
                              </m:r>
                            </m:sub>
                          </m:sSub>
                        </m:e>
                      </m:d>
                      <m:r>
                        <a:rPr lang="en-US" i="1">
                          <a:latin typeface="Cambria Math" panose="02040503050406030204" pitchFamily="18" charset="0"/>
                        </a:rPr>
                        <m:t>−</m:t>
                      </m:r>
                      <m:r>
                        <a:rPr lang="en-US" i="1">
                          <a:latin typeface="Cambria Math" panose="02040503050406030204" pitchFamily="18" charset="0"/>
                        </a:rPr>
                        <m:t>𝐹</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1</m:t>
                              </m:r>
                            </m:sub>
                          </m:sSub>
                          <m:sSub>
                            <m:sSubPr>
                              <m:ctrlPr>
                                <a:rPr lang="en-US" i="1">
                                  <a:latin typeface="Cambria Math" panose="02040503050406030204" pitchFamily="18" charset="0"/>
                                </a:rPr>
                              </m:ctrlPr>
                            </m:sSubPr>
                            <m:e>
                              <m:r>
                                <a:rPr lang="en-US" i="1">
                                  <a:latin typeface="Cambria Math" panose="02040503050406030204" pitchFamily="18" charset="0"/>
                                </a:rPr>
                                <m:t>,</m:t>
                              </m:r>
                              <m:r>
                                <a:rPr lang="en-US" i="1">
                                  <a:latin typeface="Cambria Math" panose="02040503050406030204" pitchFamily="18" charset="0"/>
                                </a:rPr>
                                <m:t>𝑥</m:t>
                              </m:r>
                            </m:e>
                            <m:sub>
                              <m:r>
                                <a:rPr lang="en-US" i="1">
                                  <a:latin typeface="Cambria Math" panose="02040503050406030204" pitchFamily="18" charset="0"/>
                                </a:rPr>
                                <m:t>2</m:t>
                              </m:r>
                            </m:sub>
                          </m:sSub>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r>
                                <a:rPr lang="en-US" i="1">
                                  <a:latin typeface="Cambria Math" panose="02040503050406030204" pitchFamily="18" charset="0"/>
                                </a:rPr>
                                <m:t>−1</m:t>
                              </m:r>
                            </m:sub>
                          </m:sSub>
                        </m:e>
                      </m:d>
                    </m:oMath>
                  </m:oMathPara>
                </a14:m>
                <a:endParaRPr lang="en-US" dirty="0" smtClean="0"/>
              </a:p>
              <a:p>
                <a:pPr lvl="2"/>
                <a:r>
                  <a:rPr lang="en-US" dirty="0">
                    <a:solidFill>
                      <a:srgbClr val="0070C0"/>
                    </a:solidFill>
                  </a:rPr>
                  <a:t>Temporal </a:t>
                </a:r>
                <a:r>
                  <a:rPr lang="en-US" dirty="0" smtClean="0">
                    <a:solidFill>
                      <a:srgbClr val="0070C0"/>
                    </a:solidFill>
                  </a:rPr>
                  <a:t>tail </a:t>
                </a:r>
                <a:r>
                  <a:rPr lang="en-US" dirty="0">
                    <a:solidFill>
                      <a:srgbClr val="0070C0"/>
                    </a:solidFill>
                  </a:rPr>
                  <a:t>score</a:t>
                </a:r>
                <a:r>
                  <a:rPr lang="en-US" dirty="0"/>
                  <a:t>: evaluate the output of the model </a:t>
                </a:r>
                <a:r>
                  <a:rPr lang="en-US" dirty="0" smtClean="0"/>
                  <a:t>for </a:t>
                </a:r>
                <a:r>
                  <a:rPr lang="en-US" dirty="0"/>
                  <a:t>the tokens </a:t>
                </a:r>
                <a:r>
                  <a:rPr lang="en-US" dirty="0" smtClean="0"/>
                  <a:t>after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oMath>
                </a14:m>
                <a:endParaRPr lang="en-US" dirty="0"/>
              </a:p>
              <a:p>
                <a:pPr marL="739775" lvl="2"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𝑇</m:t>
                      </m:r>
                      <m:r>
                        <a:rPr lang="en-US" b="0" i="1" smtClean="0">
                          <a:latin typeface="Cambria Math" panose="02040503050406030204" pitchFamily="18" charset="0"/>
                        </a:rPr>
                        <m:t>𝑇</m:t>
                      </m:r>
                      <m:r>
                        <a:rPr lang="en-US" i="1">
                          <a:latin typeface="Cambria Math" panose="02040503050406030204" pitchFamily="18" charset="0"/>
                        </a:rPr>
                        <m:t>𝑆</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e>
                      </m:d>
                      <m:r>
                        <a:rPr lang="en-US" i="1">
                          <a:latin typeface="Cambria Math" panose="02040503050406030204" pitchFamily="18" charset="0"/>
                        </a:rPr>
                        <m:t>=</m:t>
                      </m:r>
                      <m:r>
                        <a:rPr lang="en-US" i="1">
                          <a:latin typeface="Cambria Math" panose="02040503050406030204" pitchFamily="18" charset="0"/>
                        </a:rPr>
                        <m:t>𝐹</m:t>
                      </m:r>
                      <m:d>
                        <m:dPr>
                          <m:ctrlPr>
                            <a:rPr lang="en-US" i="1">
                              <a:latin typeface="Cambria Math" panose="02040503050406030204" pitchFamily="18" charset="0"/>
                            </a:rPr>
                          </m:ctrlPr>
                        </m:dPr>
                        <m:e>
                          <m:sSub>
                            <m:sSubPr>
                              <m:ctrlPr>
                                <a:rPr lang="en-US" i="1" smtClean="0">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𝑥</m:t>
                              </m:r>
                            </m:e>
                            <m:sub>
                              <m:r>
                                <a:rPr lang="en-US" b="0" i="1" smtClean="0">
                                  <a:solidFill>
                                    <a:srgbClr val="FF0000"/>
                                  </a:solidFill>
                                  <a:latin typeface="Cambria Math" panose="02040503050406030204" pitchFamily="18" charset="0"/>
                                </a:rPr>
                                <m:t>𝑖</m:t>
                              </m:r>
                            </m:sub>
                          </m:sSub>
                          <m:sSub>
                            <m:sSubPr>
                              <m:ctrlPr>
                                <a:rPr lang="en-US" i="1">
                                  <a:latin typeface="Cambria Math" panose="02040503050406030204" pitchFamily="18" charset="0"/>
                                </a:rPr>
                              </m:ctrlPr>
                            </m:sSubPr>
                            <m:e>
                              <m:r>
                                <a:rPr lang="en-US" i="1">
                                  <a:latin typeface="Cambria Math" panose="02040503050406030204" pitchFamily="18" charset="0"/>
                                </a:rPr>
                                <m:t>,</m:t>
                              </m:r>
                              <m:r>
                                <a:rPr lang="en-US" i="1">
                                  <a:latin typeface="Cambria Math" panose="02040503050406030204" pitchFamily="18" charset="0"/>
                                </a:rPr>
                                <m:t>𝑥</m:t>
                              </m:r>
                            </m:e>
                            <m:sub>
                              <m:r>
                                <a:rPr lang="en-US" b="0" i="1" smtClean="0">
                                  <a:latin typeface="Cambria Math" panose="02040503050406030204" pitchFamily="18" charset="0"/>
                                </a:rPr>
                                <m:t>𝑖</m:t>
                              </m:r>
                              <m:r>
                                <a:rPr lang="en-US" b="0" i="1" smtClean="0">
                                  <a:latin typeface="Cambria Math" panose="02040503050406030204" pitchFamily="18" charset="0"/>
                                </a:rPr>
                                <m:t>+1</m:t>
                              </m:r>
                            </m:sub>
                          </m:sSub>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m:t>
                          </m:r>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𝑥</m:t>
                              </m:r>
                            </m:e>
                            <m:sub>
                              <m:r>
                                <a:rPr lang="en-US" b="0" i="1" smtClean="0">
                                  <a:solidFill>
                                    <a:schemeClr val="tx1"/>
                                  </a:solidFill>
                                  <a:latin typeface="Cambria Math" panose="02040503050406030204" pitchFamily="18" charset="0"/>
                                </a:rPr>
                                <m:t>𝑛</m:t>
                              </m:r>
                            </m:sub>
                          </m:sSub>
                        </m:e>
                      </m:d>
                      <m:r>
                        <a:rPr lang="en-US" i="1">
                          <a:latin typeface="Cambria Math" panose="02040503050406030204" pitchFamily="18" charset="0"/>
                        </a:rPr>
                        <m:t>−</m:t>
                      </m:r>
                      <m:r>
                        <a:rPr lang="en-US" i="1">
                          <a:latin typeface="Cambria Math" panose="02040503050406030204" pitchFamily="18" charset="0"/>
                        </a:rPr>
                        <m:t>𝐹</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b="0" i="1" smtClean="0">
                                  <a:latin typeface="Cambria Math" panose="02040503050406030204" pitchFamily="18" charset="0"/>
                                </a:rPr>
                                <m:t>𝑖</m:t>
                              </m:r>
                              <m:r>
                                <a:rPr lang="en-US" b="0" i="1" smtClean="0">
                                  <a:latin typeface="Cambria Math" panose="02040503050406030204" pitchFamily="18" charset="0"/>
                                </a:rPr>
                                <m:t>+1</m:t>
                              </m:r>
                            </m:sub>
                          </m:sSub>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b="0" i="1" smtClean="0">
                                  <a:latin typeface="Cambria Math" panose="02040503050406030204" pitchFamily="18" charset="0"/>
                                </a:rPr>
                                <m:t>𝑛</m:t>
                              </m:r>
                            </m:sub>
                          </m:sSub>
                        </m:e>
                      </m:d>
                    </m:oMath>
                  </m:oMathPara>
                </a14:m>
                <a:endParaRPr lang="en-US" dirty="0" smtClean="0"/>
              </a:p>
              <a:p>
                <a:pPr lvl="2"/>
                <a:r>
                  <a:rPr lang="en-US" dirty="0" smtClean="0">
                    <a:solidFill>
                      <a:srgbClr val="0070C0"/>
                    </a:solidFill>
                  </a:rPr>
                  <a:t>Combined score</a:t>
                </a:r>
                <a:r>
                  <a:rPr lang="en-US" dirty="0" smtClean="0"/>
                  <a:t>: a weighted sum of the Temporal Head and Temporal Tail Scores</a:t>
                </a:r>
              </a:p>
              <a:p>
                <a:pPr marL="741362" lvl="2"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𝐶</m:t>
                      </m:r>
                      <m:r>
                        <a:rPr lang="en-US" i="1">
                          <a:latin typeface="Cambria Math" panose="02040503050406030204" pitchFamily="18" charset="0"/>
                        </a:rPr>
                        <m:t>𝑆</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e>
                      </m:d>
                      <m:r>
                        <a:rPr lang="en-US" i="1">
                          <a:latin typeface="Cambria Math" panose="02040503050406030204" pitchFamily="18" charset="0"/>
                        </a:rPr>
                        <m:t>=</m:t>
                      </m:r>
                      <m:r>
                        <a:rPr lang="en-US" i="1">
                          <a:latin typeface="Cambria Math" panose="02040503050406030204" pitchFamily="18" charset="0"/>
                        </a:rPr>
                        <m:t>𝑇𝐻𝑆</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e>
                      </m:d>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𝜆</m:t>
                      </m:r>
                      <m:r>
                        <a:rPr lang="en-US" i="1">
                          <a:latin typeface="Cambria Math" panose="02040503050406030204" pitchFamily="18" charset="0"/>
                        </a:rPr>
                        <m:t>𝑇𝑇𝑆</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e>
                      </m:d>
                    </m:oMath>
                  </m:oMathPara>
                </a14:m>
                <a:endParaRPr lang="en-US" dirty="0"/>
              </a:p>
              <a:p>
                <a:pPr marL="971550" lvl="3"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699" t="-795"/>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Attacks on Text Classification Models</a:t>
            </a:r>
          </a:p>
          <a:p>
            <a:endParaRPr lang="en-US" dirty="0"/>
          </a:p>
        </p:txBody>
      </p:sp>
      <p:pic>
        <p:nvPicPr>
          <p:cNvPr id="5" name="Picture 4"/>
          <p:cNvPicPr>
            <a:picLocks noChangeAspect="1"/>
          </p:cNvPicPr>
          <p:nvPr/>
        </p:nvPicPr>
        <p:blipFill>
          <a:blip r:embed="rId3"/>
          <a:stretch>
            <a:fillRect/>
          </a:stretch>
        </p:blipFill>
        <p:spPr>
          <a:xfrm>
            <a:off x="2580928" y="5574924"/>
            <a:ext cx="5173758" cy="2078347"/>
          </a:xfrm>
          <a:prstGeom prst="rect">
            <a:avLst/>
          </a:prstGeom>
        </p:spPr>
      </p:pic>
    </p:spTree>
    <p:extLst>
      <p:ext uri="{BB962C8B-B14F-4D97-AF65-F5344CB8AC3E}">
        <p14:creationId xmlns:p14="http://schemas.microsoft.com/office/powerpoint/2010/main" val="37841932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Gao (2018) </a:t>
            </a:r>
            <a:r>
              <a:rPr lang="en-US" dirty="0" err="1"/>
              <a:t>DeepWordBug</a:t>
            </a:r>
            <a:r>
              <a:rPr lang="en-US" dirty="0"/>
              <a:t> Attack</a:t>
            </a:r>
          </a:p>
        </p:txBody>
      </p:sp>
      <p:sp>
        <p:nvSpPr>
          <p:cNvPr id="3" name="Content Placeholder 2"/>
          <p:cNvSpPr>
            <a:spLocks noGrp="1"/>
          </p:cNvSpPr>
          <p:nvPr>
            <p:ph idx="1"/>
          </p:nvPr>
        </p:nvSpPr>
        <p:spPr/>
        <p:txBody>
          <a:bodyPr/>
          <a:lstStyle/>
          <a:p>
            <a:r>
              <a:rPr lang="en-US" dirty="0"/>
              <a:t>Attack approach</a:t>
            </a:r>
          </a:p>
          <a:p>
            <a:pPr lvl="1"/>
            <a:r>
              <a:rPr lang="en-US" dirty="0" smtClean="0"/>
              <a:t>Next, the top </a:t>
            </a:r>
            <a:r>
              <a:rPr lang="en-US" i="1" dirty="0" smtClean="0"/>
              <a:t>m</a:t>
            </a:r>
            <a:r>
              <a:rPr lang="en-US" dirty="0" smtClean="0"/>
              <a:t> important tokens selected by the scoring functions are perturbed</a:t>
            </a:r>
          </a:p>
          <a:p>
            <a:pPr lvl="1"/>
            <a:r>
              <a:rPr lang="en-US" dirty="0" smtClean="0"/>
              <a:t>The following 4 </a:t>
            </a:r>
            <a:r>
              <a:rPr lang="en-US" dirty="0" smtClean="0">
                <a:solidFill>
                  <a:srgbClr val="FF0000"/>
                </a:solidFill>
              </a:rPr>
              <a:t>transformations</a:t>
            </a:r>
            <a:r>
              <a:rPr lang="en-US" dirty="0" smtClean="0"/>
              <a:t> are considered:</a:t>
            </a:r>
          </a:p>
          <a:p>
            <a:pPr lvl="2"/>
            <a:r>
              <a:rPr lang="en-US" dirty="0" smtClean="0"/>
              <a:t>Swap – swap two adjacent letters</a:t>
            </a:r>
          </a:p>
          <a:p>
            <a:pPr lvl="2"/>
            <a:r>
              <a:rPr lang="en-US" dirty="0" smtClean="0"/>
              <a:t>Substitution – substitute a letter with a random letter</a:t>
            </a:r>
          </a:p>
          <a:p>
            <a:pPr lvl="2"/>
            <a:r>
              <a:rPr lang="en-US" dirty="0" smtClean="0"/>
              <a:t>Deletion – delete a letter</a:t>
            </a:r>
          </a:p>
          <a:p>
            <a:pPr lvl="2"/>
            <a:r>
              <a:rPr lang="en-US" dirty="0" smtClean="0"/>
              <a:t>Insertion – insert a letter</a:t>
            </a:r>
          </a:p>
          <a:p>
            <a:pPr lvl="1"/>
            <a:r>
              <a:rPr lang="en-US" b="1" i="1" dirty="0" smtClean="0">
                <a:solidFill>
                  <a:srgbClr val="0070C0"/>
                </a:solidFill>
              </a:rPr>
              <a:t>Edit distance </a:t>
            </a:r>
            <a:r>
              <a:rPr lang="en-US" dirty="0" smtClean="0"/>
              <a:t>of the perturbation is the minimal number of edit operations to change the original text</a:t>
            </a:r>
          </a:p>
          <a:p>
            <a:pPr lvl="2"/>
            <a:r>
              <a:rPr lang="en-US" dirty="0"/>
              <a:t>T</a:t>
            </a:r>
            <a:r>
              <a:rPr lang="en-US" dirty="0" smtClean="0"/>
              <a:t>he edit distance is 2 edits for the swap transformation, and 1 edit for substitution, deletion, and insertion transformations</a:t>
            </a:r>
            <a:endParaRPr lang="en-US" dirty="0"/>
          </a:p>
        </p:txBody>
      </p:sp>
      <p:sp>
        <p:nvSpPr>
          <p:cNvPr id="4" name="Content Placeholder 3"/>
          <p:cNvSpPr>
            <a:spLocks noGrp="1"/>
          </p:cNvSpPr>
          <p:nvPr>
            <p:ph idx="10"/>
          </p:nvPr>
        </p:nvSpPr>
        <p:spPr/>
        <p:txBody>
          <a:bodyPr/>
          <a:lstStyle/>
          <a:p>
            <a:r>
              <a:rPr lang="en-US" dirty="0"/>
              <a:t>Attacks on Text Classification Models</a:t>
            </a:r>
          </a:p>
          <a:p>
            <a:endParaRPr lang="en-US" dirty="0"/>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924744" y="5542384"/>
            <a:ext cx="8629650" cy="1371600"/>
          </a:xfrm>
          <a:prstGeom prst="rect">
            <a:avLst/>
          </a:prstGeom>
        </p:spPr>
      </p:pic>
    </p:spTree>
    <p:extLst>
      <p:ext uri="{BB962C8B-B14F-4D97-AF65-F5344CB8AC3E}">
        <p14:creationId xmlns:p14="http://schemas.microsoft.com/office/powerpoint/2010/main" val="8939363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7"/>
          <p:cNvSpPr txBox="1">
            <a:spLocks noGrp="1"/>
          </p:cNvSpPr>
          <p:nvPr>
            <p:ph type="title"/>
          </p:nvPr>
        </p:nvSpPr>
        <p:spPr>
          <a:xfrm>
            <a:off x="5049666" y="4038618"/>
            <a:ext cx="4247318" cy="555354"/>
          </a:xfrm>
          <a:prstGeom prst="rect">
            <a:avLst/>
          </a:prstGeom>
          <a:noFill/>
          <a:ln>
            <a:noFill/>
          </a:ln>
        </p:spPr>
        <p:txBody>
          <a:bodyPr spcFirstLastPara="1" wrap="square" lIns="0" tIns="0" rIns="0" bIns="0" anchor="b" anchorCtr="0">
            <a:noAutofit/>
          </a:bodyPr>
          <a:lstStyle/>
          <a:p>
            <a:r>
              <a:rPr lang="en-US" sz="3600" dirty="0"/>
              <a:t>Audio Adversarial Examples: Targeted Attacks on Speech-to-Text</a:t>
            </a:r>
            <a:endParaRPr sz="3600" dirty="0"/>
          </a:p>
        </p:txBody>
      </p:sp>
      <p:sp>
        <p:nvSpPr>
          <p:cNvPr id="100" name="Google Shape;100;p17"/>
          <p:cNvSpPr txBox="1"/>
          <p:nvPr/>
        </p:nvSpPr>
        <p:spPr>
          <a:xfrm>
            <a:off x="5049661" y="5110825"/>
            <a:ext cx="2846807" cy="363554"/>
          </a:xfrm>
          <a:prstGeom prst="rect">
            <a:avLst/>
          </a:prstGeom>
          <a:noFill/>
          <a:ln>
            <a:noFill/>
          </a:ln>
        </p:spPr>
        <p:txBody>
          <a:bodyPr spcFirstLastPara="1" wrap="square" lIns="37710" tIns="37710" rIns="37710" bIns="37710" anchor="t" anchorCtr="0">
            <a:noAutofit/>
          </a:bodyPr>
          <a:lstStyle/>
          <a:p>
            <a:pPr marL="0" marR="0" lvl="0" indent="0" algn="l" defTabSz="377190" rtl="0" eaLnBrk="1" fontAlgn="auto" latinLnBrk="0" hangingPunct="1">
              <a:lnSpc>
                <a:spcPct val="100000"/>
              </a:lnSpc>
              <a:spcBef>
                <a:spcPts val="0"/>
              </a:spcBef>
              <a:spcAft>
                <a:spcPts val="0"/>
              </a:spcAft>
              <a:buClr>
                <a:srgbClr val="000000"/>
              </a:buClr>
              <a:buSzTx/>
              <a:buFontTx/>
              <a:buNone/>
              <a:tabLst/>
              <a:defRPr/>
            </a:pPr>
            <a:r>
              <a:rPr kumimoji="0" lang="en-US" sz="1238" b="0" i="0" u="none" strike="noStrike" kern="0" cap="none" spc="0" normalizeH="0" baseline="0" noProof="0">
                <a:ln>
                  <a:noFill/>
                </a:ln>
                <a:solidFill>
                  <a:srgbClr val="000000"/>
                </a:solidFill>
                <a:effectLst/>
                <a:uLnTx/>
                <a:uFillTx/>
                <a:latin typeface="Arial"/>
                <a:ea typeface="+mn-ea"/>
                <a:cs typeface="Arial"/>
                <a:sym typeface="Arial"/>
              </a:rPr>
              <a:t>Nicholas Carlini and David Wagner University of California, Berkeley</a:t>
            </a:r>
            <a:endParaRPr kumimoji="0" sz="1238"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42702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Gao (2018) </a:t>
            </a:r>
            <a:r>
              <a:rPr lang="en-US" dirty="0" err="1"/>
              <a:t>DeepWordBug</a:t>
            </a:r>
            <a:r>
              <a:rPr lang="en-US" dirty="0"/>
              <a:t> Attack</a:t>
            </a:r>
          </a:p>
        </p:txBody>
      </p:sp>
      <p:sp>
        <p:nvSpPr>
          <p:cNvPr id="3" name="Content Placeholder 2"/>
          <p:cNvSpPr>
            <a:spLocks noGrp="1"/>
          </p:cNvSpPr>
          <p:nvPr>
            <p:ph idx="1"/>
          </p:nvPr>
        </p:nvSpPr>
        <p:spPr/>
        <p:txBody>
          <a:bodyPr/>
          <a:lstStyle/>
          <a:p>
            <a:r>
              <a:rPr lang="en-US" dirty="0" smtClean="0"/>
              <a:t>Datasets details</a:t>
            </a:r>
            <a:endParaRPr lang="en-US" dirty="0"/>
          </a:p>
        </p:txBody>
      </p:sp>
      <p:sp>
        <p:nvSpPr>
          <p:cNvPr id="4" name="Content Placeholder 3"/>
          <p:cNvSpPr>
            <a:spLocks noGrp="1"/>
          </p:cNvSpPr>
          <p:nvPr>
            <p:ph idx="10"/>
          </p:nvPr>
        </p:nvSpPr>
        <p:spPr/>
        <p:txBody>
          <a:bodyPr/>
          <a:lstStyle/>
          <a:p>
            <a:r>
              <a:rPr lang="en-US" dirty="0"/>
              <a:t>Attacks on Text Classification Models</a:t>
            </a:r>
          </a:p>
          <a:p>
            <a:endParaRPr lang="en-US" dirty="0"/>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924744" y="2662063"/>
            <a:ext cx="7920880" cy="4661259"/>
          </a:xfrm>
          <a:prstGeom prst="rect">
            <a:avLst/>
          </a:prstGeom>
        </p:spPr>
      </p:pic>
    </p:spTree>
    <p:extLst>
      <p:ext uri="{BB962C8B-B14F-4D97-AF65-F5344CB8AC3E}">
        <p14:creationId xmlns:p14="http://schemas.microsoft.com/office/powerpoint/2010/main" val="11713977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Gao (2018) </a:t>
            </a:r>
            <a:r>
              <a:rPr lang="en-US" dirty="0" err="1"/>
              <a:t>DeepWordBug</a:t>
            </a:r>
            <a:r>
              <a:rPr lang="en-US" dirty="0"/>
              <a:t> Attack</a:t>
            </a:r>
          </a:p>
        </p:txBody>
      </p:sp>
      <p:sp>
        <p:nvSpPr>
          <p:cNvPr id="3" name="Content Placeholder 2"/>
          <p:cNvSpPr>
            <a:spLocks noGrp="1"/>
          </p:cNvSpPr>
          <p:nvPr>
            <p:ph idx="1"/>
          </p:nvPr>
        </p:nvSpPr>
        <p:spPr/>
        <p:txBody>
          <a:bodyPr/>
          <a:lstStyle/>
          <a:p>
            <a:r>
              <a:rPr lang="en-US" dirty="0" smtClean="0"/>
              <a:t>Evaluation results for attacks against Word-LSTM and Char-CNN models</a:t>
            </a:r>
          </a:p>
          <a:p>
            <a:pPr lvl="1"/>
            <a:r>
              <a:rPr lang="en-US" dirty="0" smtClean="0"/>
              <a:t>The maximum edit distance is set to 30 characters</a:t>
            </a:r>
          </a:p>
          <a:p>
            <a:pPr lvl="1"/>
            <a:r>
              <a:rPr lang="en-US" dirty="0" smtClean="0"/>
              <a:t>Left figure: </a:t>
            </a:r>
            <a:r>
              <a:rPr lang="en-US" dirty="0" err="1" smtClean="0"/>
              <a:t>DeepWordBug</a:t>
            </a:r>
            <a:r>
              <a:rPr lang="en-US" dirty="0" smtClean="0"/>
              <a:t> reduced the performance by the Word-LSTM model by 68.05% in comparison to the accuracy on non-perturbed text samples</a:t>
            </a:r>
          </a:p>
          <a:p>
            <a:pPr lvl="2"/>
            <a:r>
              <a:rPr lang="en-US" dirty="0" smtClean="0"/>
              <a:t>Temporal Tail score function achieved the largest decrease in accuracy</a:t>
            </a:r>
          </a:p>
          <a:p>
            <a:pPr lvl="1"/>
            <a:r>
              <a:rPr lang="en-US" dirty="0" smtClean="0"/>
              <a:t>Right figure: decrease in the accuracy by the Char-CNN of 48.58% was achieved</a:t>
            </a:r>
            <a:endParaRPr lang="en-US" dirty="0"/>
          </a:p>
        </p:txBody>
      </p:sp>
      <p:sp>
        <p:nvSpPr>
          <p:cNvPr id="4" name="Content Placeholder 3"/>
          <p:cNvSpPr>
            <a:spLocks noGrp="1"/>
          </p:cNvSpPr>
          <p:nvPr>
            <p:ph idx="10"/>
          </p:nvPr>
        </p:nvSpPr>
        <p:spPr/>
        <p:txBody>
          <a:bodyPr/>
          <a:lstStyle/>
          <a:p>
            <a:r>
              <a:rPr lang="en-US" dirty="0"/>
              <a:t>Attacks on Text Classification Models</a:t>
            </a:r>
          </a:p>
          <a:p>
            <a:endParaRPr lang="en-US" dirty="0"/>
          </a:p>
        </p:txBody>
      </p:sp>
      <p:pic>
        <p:nvPicPr>
          <p:cNvPr id="5" name="Picture 4"/>
          <p:cNvPicPr>
            <a:picLocks noChangeAspect="1"/>
          </p:cNvPicPr>
          <p:nvPr/>
        </p:nvPicPr>
        <p:blipFill>
          <a:blip r:embed="rId3"/>
          <a:stretch>
            <a:fillRect/>
          </a:stretch>
        </p:blipFill>
        <p:spPr>
          <a:xfrm>
            <a:off x="564704" y="4551256"/>
            <a:ext cx="4173490" cy="3073549"/>
          </a:xfrm>
          <a:prstGeom prst="rect">
            <a:avLst/>
          </a:prstGeom>
        </p:spPr>
      </p:pic>
      <p:pic>
        <p:nvPicPr>
          <p:cNvPr id="6" name="Picture 5"/>
          <p:cNvPicPr>
            <a:picLocks noChangeAspect="1"/>
          </p:cNvPicPr>
          <p:nvPr/>
        </p:nvPicPr>
        <p:blipFill>
          <a:blip r:embed="rId4"/>
          <a:stretch>
            <a:fillRect/>
          </a:stretch>
        </p:blipFill>
        <p:spPr>
          <a:xfrm>
            <a:off x="5278697" y="4665394"/>
            <a:ext cx="4026396" cy="2965222"/>
          </a:xfrm>
          <a:prstGeom prst="rect">
            <a:avLst/>
          </a:prstGeom>
        </p:spPr>
      </p:pic>
      <p:sp>
        <p:nvSpPr>
          <p:cNvPr id="7" name="TextBox 6"/>
          <p:cNvSpPr txBox="1"/>
          <p:nvPr/>
        </p:nvSpPr>
        <p:spPr>
          <a:xfrm>
            <a:off x="1535325" y="4172765"/>
            <a:ext cx="2232248" cy="401007"/>
          </a:xfrm>
          <a:prstGeom prst="rect">
            <a:avLst/>
          </a:prstGeom>
          <a:noFill/>
        </p:spPr>
        <p:txBody>
          <a:bodyPr wrap="square" rtlCol="0">
            <a:spAutoFit/>
          </a:bodyPr>
          <a:lstStyle/>
          <a:p>
            <a:r>
              <a:rPr lang="en-US" dirty="0" smtClean="0">
                <a:solidFill>
                  <a:srgbClr val="0070C0"/>
                </a:solidFill>
              </a:rPr>
              <a:t>Word-LSTM model</a:t>
            </a:r>
            <a:endParaRPr lang="en-US" dirty="0">
              <a:solidFill>
                <a:srgbClr val="0070C0"/>
              </a:solidFill>
            </a:endParaRPr>
          </a:p>
        </p:txBody>
      </p:sp>
      <p:sp>
        <p:nvSpPr>
          <p:cNvPr id="8" name="TextBox 7"/>
          <p:cNvSpPr txBox="1"/>
          <p:nvPr/>
        </p:nvSpPr>
        <p:spPr>
          <a:xfrm>
            <a:off x="6175771" y="4146088"/>
            <a:ext cx="2232248" cy="401007"/>
          </a:xfrm>
          <a:prstGeom prst="rect">
            <a:avLst/>
          </a:prstGeom>
          <a:noFill/>
        </p:spPr>
        <p:txBody>
          <a:bodyPr wrap="square" rtlCol="0">
            <a:spAutoFit/>
          </a:bodyPr>
          <a:lstStyle/>
          <a:p>
            <a:pPr algn="ctr"/>
            <a:r>
              <a:rPr lang="en-US" dirty="0" smtClean="0">
                <a:solidFill>
                  <a:srgbClr val="0070C0"/>
                </a:solidFill>
              </a:rPr>
              <a:t>Char-CNN model</a:t>
            </a:r>
            <a:endParaRPr lang="en-US" dirty="0">
              <a:solidFill>
                <a:srgbClr val="0070C0"/>
              </a:solidFill>
            </a:endParaRPr>
          </a:p>
        </p:txBody>
      </p:sp>
    </p:spTree>
    <p:extLst>
      <p:ext uri="{BB962C8B-B14F-4D97-AF65-F5344CB8AC3E}">
        <p14:creationId xmlns:p14="http://schemas.microsoft.com/office/powerpoint/2010/main" val="27755181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Gao (2018) </a:t>
            </a:r>
            <a:r>
              <a:rPr lang="en-US" dirty="0" err="1"/>
              <a:t>DeepWordBug</a:t>
            </a:r>
            <a:r>
              <a:rPr lang="en-US" dirty="0"/>
              <a:t> Attack</a:t>
            </a:r>
          </a:p>
        </p:txBody>
      </p:sp>
      <p:sp>
        <p:nvSpPr>
          <p:cNvPr id="3" name="Content Placeholder 2"/>
          <p:cNvSpPr>
            <a:spLocks noGrp="1"/>
          </p:cNvSpPr>
          <p:nvPr>
            <p:ph idx="1"/>
          </p:nvPr>
        </p:nvSpPr>
        <p:spPr/>
        <p:txBody>
          <a:bodyPr/>
          <a:lstStyle/>
          <a:p>
            <a:r>
              <a:rPr lang="en-US" dirty="0" smtClean="0"/>
              <a:t>Evaluation results on all 8 datasets for the Word-LSTM model</a:t>
            </a:r>
          </a:p>
          <a:p>
            <a:pPr lvl="1"/>
            <a:r>
              <a:rPr lang="en-US" dirty="0" smtClean="0"/>
              <a:t>Two baseline approaches are included </a:t>
            </a:r>
            <a:r>
              <a:rPr lang="en-US" dirty="0"/>
              <a:t>for </a:t>
            </a:r>
            <a:r>
              <a:rPr lang="en-US" dirty="0" smtClean="0"/>
              <a:t>comparison (Random token replacement and Gradient) </a:t>
            </a:r>
          </a:p>
          <a:p>
            <a:pPr lvl="1"/>
            <a:r>
              <a:rPr lang="en-US" dirty="0" smtClean="0"/>
              <a:t>The largest average decrease in the performance was achieved by the Temporal Tail scoring function approach (mean decrease of 68.05% across all datasets)</a:t>
            </a:r>
            <a:endParaRPr lang="en-US" dirty="0"/>
          </a:p>
        </p:txBody>
      </p:sp>
      <p:sp>
        <p:nvSpPr>
          <p:cNvPr id="4" name="Content Placeholder 3"/>
          <p:cNvSpPr>
            <a:spLocks noGrp="1"/>
          </p:cNvSpPr>
          <p:nvPr>
            <p:ph idx="10"/>
          </p:nvPr>
        </p:nvSpPr>
        <p:spPr/>
        <p:txBody>
          <a:bodyPr/>
          <a:lstStyle/>
          <a:p>
            <a:r>
              <a:rPr lang="en-US" dirty="0"/>
              <a:t>Attacks on Text Classification Models</a:t>
            </a:r>
          </a:p>
          <a:p>
            <a:endParaRPr lang="en-US" dirty="0"/>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0648" y="4030216"/>
            <a:ext cx="9957229" cy="2592288"/>
          </a:xfrm>
          <a:prstGeom prst="rect">
            <a:avLst/>
          </a:prstGeom>
        </p:spPr>
      </p:pic>
    </p:spTree>
    <p:extLst>
      <p:ext uri="{BB962C8B-B14F-4D97-AF65-F5344CB8AC3E}">
        <p14:creationId xmlns:p14="http://schemas.microsoft.com/office/powerpoint/2010/main" val="14126141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Gao (2018) </a:t>
            </a:r>
            <a:r>
              <a:rPr lang="en-US" dirty="0" err="1"/>
              <a:t>DeepWordBug</a:t>
            </a:r>
            <a:r>
              <a:rPr lang="en-US" dirty="0"/>
              <a:t> Attack</a:t>
            </a:r>
          </a:p>
        </p:txBody>
      </p:sp>
      <p:sp>
        <p:nvSpPr>
          <p:cNvPr id="3" name="Content Placeholder 2"/>
          <p:cNvSpPr>
            <a:spLocks noGrp="1"/>
          </p:cNvSpPr>
          <p:nvPr>
            <p:ph idx="1"/>
          </p:nvPr>
        </p:nvSpPr>
        <p:spPr/>
        <p:txBody>
          <a:bodyPr/>
          <a:lstStyle/>
          <a:p>
            <a:r>
              <a:rPr lang="en-US" dirty="0" smtClean="0"/>
              <a:t>Are adversarial text examples </a:t>
            </a:r>
            <a:r>
              <a:rPr lang="en-US" b="1" i="1" dirty="0" smtClean="0">
                <a:solidFill>
                  <a:srgbClr val="0070C0"/>
                </a:solidFill>
              </a:rPr>
              <a:t>transferable</a:t>
            </a:r>
            <a:r>
              <a:rPr lang="en-US" dirty="0" smtClean="0"/>
              <a:t> across ML models? – Yes!</a:t>
            </a:r>
          </a:p>
          <a:p>
            <a:pPr lvl="1"/>
            <a:r>
              <a:rPr lang="en-US" dirty="0" smtClean="0"/>
              <a:t>The figure shows the accuracy on adversarial examples generated with one model and transferred to other models</a:t>
            </a:r>
          </a:p>
          <a:p>
            <a:pPr lvl="1"/>
            <a:r>
              <a:rPr lang="en-US" dirty="0" smtClean="0"/>
              <a:t>Four models were considered containing LSTM and bi-directional LSTM layers (</a:t>
            </a:r>
            <a:r>
              <a:rPr lang="en-US" dirty="0" err="1" smtClean="0"/>
              <a:t>BiLSTM</a:t>
            </a:r>
            <a:r>
              <a:rPr lang="en-US" dirty="0" smtClean="0"/>
              <a:t>)</a:t>
            </a:r>
          </a:p>
          <a:p>
            <a:pPr lvl="1"/>
            <a:r>
              <a:rPr lang="en-US" dirty="0" smtClean="0"/>
              <a:t>The adversarial examples transferred successfully to other models</a:t>
            </a:r>
            <a:endParaRPr lang="en-US" dirty="0"/>
          </a:p>
        </p:txBody>
      </p:sp>
      <p:sp>
        <p:nvSpPr>
          <p:cNvPr id="4" name="Content Placeholder 3"/>
          <p:cNvSpPr>
            <a:spLocks noGrp="1"/>
          </p:cNvSpPr>
          <p:nvPr>
            <p:ph idx="10"/>
          </p:nvPr>
        </p:nvSpPr>
        <p:spPr/>
        <p:txBody>
          <a:bodyPr/>
          <a:lstStyle/>
          <a:p>
            <a:r>
              <a:rPr lang="en-US" dirty="0"/>
              <a:t>Attacks on Text Classification Models</a:t>
            </a:r>
          </a:p>
          <a:p>
            <a:endParaRPr lang="en-US" dirty="0"/>
          </a:p>
        </p:txBody>
      </p:sp>
      <p:pic>
        <p:nvPicPr>
          <p:cNvPr id="5" name="Picture 4"/>
          <p:cNvPicPr>
            <a:picLocks noChangeAspect="1"/>
          </p:cNvPicPr>
          <p:nvPr/>
        </p:nvPicPr>
        <p:blipFill>
          <a:blip r:embed="rId3"/>
          <a:stretch>
            <a:fillRect/>
          </a:stretch>
        </p:blipFill>
        <p:spPr>
          <a:xfrm>
            <a:off x="2882974" y="4030216"/>
            <a:ext cx="4234458" cy="3524205"/>
          </a:xfrm>
          <a:prstGeom prst="rect">
            <a:avLst/>
          </a:prstGeom>
        </p:spPr>
      </p:pic>
    </p:spTree>
    <p:extLst>
      <p:ext uri="{BB962C8B-B14F-4D97-AF65-F5344CB8AC3E}">
        <p14:creationId xmlns:p14="http://schemas.microsoft.com/office/powerpoint/2010/main" val="27568615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Gao (2018) </a:t>
            </a:r>
            <a:r>
              <a:rPr lang="en-US" dirty="0" err="1"/>
              <a:t>DeepWordBug</a:t>
            </a:r>
            <a:r>
              <a:rPr lang="en-US" dirty="0"/>
              <a:t> Attack</a:t>
            </a:r>
          </a:p>
        </p:txBody>
      </p:sp>
      <p:sp>
        <p:nvSpPr>
          <p:cNvPr id="3" name="Content Placeholder 2"/>
          <p:cNvSpPr>
            <a:spLocks noGrp="1"/>
          </p:cNvSpPr>
          <p:nvPr>
            <p:ph idx="1"/>
          </p:nvPr>
        </p:nvSpPr>
        <p:spPr/>
        <p:txBody>
          <a:bodyPr/>
          <a:lstStyle/>
          <a:p>
            <a:r>
              <a:rPr lang="en-US" dirty="0" smtClean="0"/>
              <a:t>Evaluation of </a:t>
            </a:r>
            <a:r>
              <a:rPr lang="en-US" b="1" i="1" dirty="0">
                <a:solidFill>
                  <a:srgbClr val="0070C0"/>
                </a:solidFill>
              </a:rPr>
              <a:t>a</a:t>
            </a:r>
            <a:r>
              <a:rPr lang="en-US" b="1" i="1" dirty="0" smtClean="0">
                <a:solidFill>
                  <a:srgbClr val="0070C0"/>
                </a:solidFill>
              </a:rPr>
              <a:t>dversarial training defense </a:t>
            </a:r>
          </a:p>
          <a:p>
            <a:pPr lvl="1"/>
            <a:r>
              <a:rPr lang="en-US" dirty="0" smtClean="0"/>
              <a:t>The figure shows the </a:t>
            </a:r>
            <a:r>
              <a:rPr lang="en-US" dirty="0" smtClean="0">
                <a:solidFill>
                  <a:srgbClr val="FF0000"/>
                </a:solidFill>
              </a:rPr>
              <a:t>standard accuracy </a:t>
            </a:r>
            <a:r>
              <a:rPr lang="en-US" dirty="0" smtClean="0"/>
              <a:t>on regular text samples (blue), and the </a:t>
            </a:r>
            <a:r>
              <a:rPr lang="en-US" dirty="0" smtClean="0">
                <a:solidFill>
                  <a:srgbClr val="FF0000"/>
                </a:solidFill>
              </a:rPr>
              <a:t>adversarial accuracy</a:t>
            </a:r>
            <a:r>
              <a:rPr lang="en-US" dirty="0" smtClean="0"/>
              <a:t> (orange) on adversarial samples after 10 epochs</a:t>
            </a:r>
          </a:p>
          <a:p>
            <a:pPr lvl="1"/>
            <a:r>
              <a:rPr lang="en-US" dirty="0" smtClean="0"/>
              <a:t>The adversarial accuracy improves significantly to reach 62.7%, with a small trade-off in the standard accuracy</a:t>
            </a:r>
          </a:p>
          <a:p>
            <a:pPr lvl="1"/>
            <a:endParaRPr lang="en-US" dirty="0"/>
          </a:p>
        </p:txBody>
      </p:sp>
      <p:sp>
        <p:nvSpPr>
          <p:cNvPr id="4" name="Content Placeholder 3"/>
          <p:cNvSpPr>
            <a:spLocks noGrp="1"/>
          </p:cNvSpPr>
          <p:nvPr>
            <p:ph idx="10"/>
          </p:nvPr>
        </p:nvSpPr>
        <p:spPr/>
        <p:txBody>
          <a:bodyPr/>
          <a:lstStyle/>
          <a:p>
            <a:r>
              <a:rPr lang="en-US" dirty="0"/>
              <a:t>Attacks on Text Classification Models</a:t>
            </a:r>
          </a:p>
          <a:p>
            <a:endParaRPr lang="en-US" dirty="0"/>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819254" y="3780365"/>
            <a:ext cx="6499101" cy="3908679"/>
          </a:xfrm>
          <a:prstGeom prst="rect">
            <a:avLst/>
          </a:prstGeom>
        </p:spPr>
      </p:pic>
    </p:spTree>
    <p:extLst>
      <p:ext uri="{BB962C8B-B14F-4D97-AF65-F5344CB8AC3E}">
        <p14:creationId xmlns:p14="http://schemas.microsoft.com/office/powerpoint/2010/main" val="24628180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Kuleshov</a:t>
            </a:r>
            <a:r>
              <a:rPr lang="en-US" dirty="0"/>
              <a:t> (2018) – Synonym Words Attack</a:t>
            </a:r>
          </a:p>
        </p:txBody>
      </p:sp>
      <p:sp>
        <p:nvSpPr>
          <p:cNvPr id="3" name="Content Placeholder 2"/>
          <p:cNvSpPr>
            <a:spLocks noGrp="1"/>
          </p:cNvSpPr>
          <p:nvPr>
            <p:ph idx="1"/>
          </p:nvPr>
        </p:nvSpPr>
        <p:spPr/>
        <p:txBody>
          <a:bodyPr/>
          <a:lstStyle/>
          <a:p>
            <a:r>
              <a:rPr lang="en-US" dirty="0" err="1">
                <a:hlinkClick r:id="rId2"/>
              </a:rPr>
              <a:t>Kuleshov</a:t>
            </a:r>
            <a:r>
              <a:rPr lang="en-US" dirty="0">
                <a:hlinkClick r:id="rId2"/>
              </a:rPr>
              <a:t> et al. (2018) Adversarial Examples for Natural Language Classification Problems </a:t>
            </a:r>
            <a:endParaRPr lang="en-US" dirty="0"/>
          </a:p>
          <a:p>
            <a:pPr lvl="1"/>
            <a:r>
              <a:rPr lang="en-US" dirty="0" smtClean="0"/>
              <a:t>This </a:t>
            </a:r>
            <a:r>
              <a:rPr lang="en-US" dirty="0"/>
              <a:t>attack employs </a:t>
            </a:r>
            <a:r>
              <a:rPr lang="en-US" b="1" i="1" dirty="0">
                <a:solidFill>
                  <a:srgbClr val="0070C0"/>
                </a:solidFill>
              </a:rPr>
              <a:t>synonym words </a:t>
            </a:r>
            <a:r>
              <a:rPr lang="en-US" dirty="0"/>
              <a:t>to create adversarial </a:t>
            </a:r>
            <a:r>
              <a:rPr lang="en-US" dirty="0" smtClean="0"/>
              <a:t>text examples</a:t>
            </a:r>
            <a:endParaRPr lang="en-US" dirty="0"/>
          </a:p>
          <a:p>
            <a:pPr lvl="2"/>
            <a:r>
              <a:rPr lang="en-US" dirty="0"/>
              <a:t>It was implemented for three different applications: spam filtering, fake news detection, and sentiment analysis</a:t>
            </a:r>
          </a:p>
          <a:p>
            <a:pPr lvl="1"/>
            <a:r>
              <a:rPr lang="en-US" dirty="0"/>
              <a:t>Attacked </a:t>
            </a:r>
            <a:r>
              <a:rPr lang="en-US" dirty="0" smtClean="0"/>
              <a:t>models: </a:t>
            </a:r>
            <a:r>
              <a:rPr lang="en-US" dirty="0"/>
              <a:t>LSTM recurrent model, 1-D word-level CNN, and a naive Bayes model</a:t>
            </a:r>
          </a:p>
          <a:p>
            <a:pPr lvl="1"/>
            <a:r>
              <a:rPr lang="en-US" dirty="0"/>
              <a:t>Constructing an adversarial example involves replacing 10-30% of the words in text with </a:t>
            </a:r>
            <a:r>
              <a:rPr lang="en-US" dirty="0">
                <a:solidFill>
                  <a:srgbClr val="FF0000"/>
                </a:solidFill>
              </a:rPr>
              <a:t>synonyms</a:t>
            </a:r>
            <a:r>
              <a:rPr lang="en-US" dirty="0"/>
              <a:t> that don’t change the meaning</a:t>
            </a:r>
          </a:p>
        </p:txBody>
      </p:sp>
      <p:sp>
        <p:nvSpPr>
          <p:cNvPr id="4" name="Content Placeholder 3"/>
          <p:cNvSpPr>
            <a:spLocks noGrp="1"/>
          </p:cNvSpPr>
          <p:nvPr>
            <p:ph idx="10"/>
          </p:nvPr>
        </p:nvSpPr>
        <p:spPr/>
        <p:txBody>
          <a:bodyPr/>
          <a:lstStyle/>
          <a:p>
            <a:r>
              <a:rPr lang="en-US" dirty="0"/>
              <a:t>Attacks on Text Classification Models</a:t>
            </a:r>
          </a:p>
          <a:p>
            <a:endParaRPr lang="en-US" dirty="0"/>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305494" y="5038328"/>
            <a:ext cx="9620250" cy="2028825"/>
          </a:xfrm>
          <a:prstGeom prst="rect">
            <a:avLst/>
          </a:prstGeom>
        </p:spPr>
      </p:pic>
    </p:spTree>
    <p:extLst>
      <p:ext uri="{BB962C8B-B14F-4D97-AF65-F5344CB8AC3E}">
        <p14:creationId xmlns:p14="http://schemas.microsoft.com/office/powerpoint/2010/main" val="37427946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Kuleshov</a:t>
            </a:r>
            <a:r>
              <a:rPr lang="en-US" dirty="0"/>
              <a:t> (2018) – Synonym Words Attack</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76673" y="2090803"/>
                <a:ext cx="9649071" cy="5367667"/>
              </a:xfrm>
            </p:spPr>
            <p:txBody>
              <a:bodyPr/>
              <a:lstStyle/>
              <a:p>
                <a:r>
                  <a:rPr lang="en-US" dirty="0" smtClean="0"/>
                  <a:t>Approach:</a:t>
                </a:r>
              </a:p>
              <a:p>
                <a:pPr lvl="1"/>
                <a:r>
                  <a:rPr lang="en-US" dirty="0"/>
                  <a:t>Consider each consecutive word </a:t>
                </a:r>
                <a14:m>
                  <m:oMath xmlns:m="http://schemas.openxmlformats.org/officeDocument/2006/math">
                    <m:r>
                      <a:rPr lang="en-US" i="1" dirty="0">
                        <a:latin typeface="Cambria Math" panose="02040503050406030204" pitchFamily="18" charset="0"/>
                        <a:ea typeface="Cambria Math" panose="02040503050406030204" pitchFamily="18" charset="0"/>
                      </a:rPr>
                      <m:t>𝑤</m:t>
                    </m:r>
                  </m:oMath>
                </a14:m>
                <a:r>
                  <a:rPr lang="en-US" dirty="0"/>
                  <a:t> in input text </a:t>
                </a:r>
                <a14:m>
                  <m:oMath xmlns:m="http://schemas.openxmlformats.org/officeDocument/2006/math">
                    <m:r>
                      <a:rPr lang="en-US" i="1" dirty="0">
                        <a:latin typeface="Cambria Math" panose="02040503050406030204" pitchFamily="18" charset="0"/>
                        <a:ea typeface="Cambria Math" panose="02040503050406030204" pitchFamily="18" charset="0"/>
                      </a:rPr>
                      <m:t>𝑥</m:t>
                    </m:r>
                  </m:oMath>
                </a14:m>
                <a:r>
                  <a:rPr lang="en-US" dirty="0"/>
                  <a:t>, and replace it with valid and semantically similar words </a:t>
                </a:r>
                <a14:m>
                  <m:oMath xmlns:m="http://schemas.openxmlformats.org/officeDocument/2006/math">
                    <m:sSub>
                      <m:sSubPr>
                        <m:ctrlPr>
                          <a:rPr lang="en-US" i="1" dirty="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𝑤</m:t>
                            </m:r>
                          </m:e>
                        </m:acc>
                      </m:e>
                      <m:sub>
                        <m:r>
                          <a:rPr lang="en-US" i="1" dirty="0">
                            <a:latin typeface="Cambria Math" panose="02040503050406030204" pitchFamily="18" charset="0"/>
                          </a:rPr>
                          <m:t>1</m:t>
                        </m:r>
                      </m:sub>
                    </m:sSub>
                    <m:r>
                      <a:rPr lang="en-US" i="1" dirty="0">
                        <a:latin typeface="Cambria Math" panose="02040503050406030204" pitchFamily="18" charset="0"/>
                      </a:rPr>
                      <m:t>,</m:t>
                    </m:r>
                    <m:sSub>
                      <m:sSubPr>
                        <m:ctrlPr>
                          <a:rPr lang="en-US" i="1" dirty="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𝑤</m:t>
                            </m:r>
                          </m:e>
                        </m:acc>
                      </m:e>
                      <m:sub>
                        <m:r>
                          <a:rPr lang="en-US" i="1" dirty="0">
                            <a:latin typeface="Cambria Math" panose="02040503050406030204" pitchFamily="18" charset="0"/>
                          </a:rPr>
                          <m:t>2</m:t>
                        </m:r>
                      </m:sub>
                    </m:sSub>
                    <m:sSub>
                      <m:sSubPr>
                        <m:ctrlPr>
                          <a:rPr lang="en-US" i="1" dirty="0">
                            <a:latin typeface="Cambria Math" panose="02040503050406030204" pitchFamily="18" charset="0"/>
                          </a:rPr>
                        </m:ctrlPr>
                      </m:sSubPr>
                      <m:e>
                        <m:r>
                          <a:rPr lang="en-US" i="1" dirty="0">
                            <a:latin typeface="Cambria Math" panose="02040503050406030204" pitchFamily="18" charset="0"/>
                          </a:rPr>
                          <m:t>…, </m:t>
                        </m:r>
                        <m:acc>
                          <m:accPr>
                            <m:chr m:val="̅"/>
                            <m:ctrlPr>
                              <a:rPr lang="en-US" i="1" dirty="0">
                                <a:latin typeface="Cambria Math" panose="02040503050406030204" pitchFamily="18" charset="0"/>
                              </a:rPr>
                            </m:ctrlPr>
                          </m:accPr>
                          <m:e>
                            <m:r>
                              <a:rPr lang="en-US" i="1" dirty="0">
                                <a:latin typeface="Cambria Math" panose="02040503050406030204" pitchFamily="18" charset="0"/>
                              </a:rPr>
                              <m:t>𝑤</m:t>
                            </m:r>
                          </m:e>
                        </m:acc>
                      </m:e>
                      <m:sub>
                        <m:r>
                          <a:rPr lang="en-US" i="1" dirty="0">
                            <a:latin typeface="Cambria Math" panose="02040503050406030204" pitchFamily="18" charset="0"/>
                          </a:rPr>
                          <m:t>𝑘</m:t>
                        </m:r>
                      </m:sub>
                    </m:sSub>
                  </m:oMath>
                </a14:m>
                <a:endParaRPr lang="en-US" dirty="0"/>
              </a:p>
              <a:p>
                <a:pPr lvl="2"/>
                <a:r>
                  <a:rPr lang="en-US" dirty="0"/>
                  <a:t>Semantically similar words </a:t>
                </a:r>
                <a14:m>
                  <m:oMath xmlns:m="http://schemas.openxmlformats.org/officeDocument/2006/math">
                    <m:sSub>
                      <m:sSubPr>
                        <m:ctrlPr>
                          <a:rPr lang="en-US" i="1" dirty="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𝑤</m:t>
                            </m:r>
                          </m:e>
                        </m:acc>
                      </m:e>
                      <m:sub>
                        <m:r>
                          <a:rPr lang="en-US" i="1" dirty="0">
                            <a:latin typeface="Cambria Math" panose="02040503050406030204" pitchFamily="18" charset="0"/>
                          </a:rPr>
                          <m:t>1</m:t>
                        </m:r>
                      </m:sub>
                    </m:sSub>
                    <m:r>
                      <a:rPr lang="en-US" i="1" dirty="0">
                        <a:latin typeface="Cambria Math" panose="02040503050406030204" pitchFamily="18" charset="0"/>
                      </a:rPr>
                      <m:t>,</m:t>
                    </m:r>
                    <m:sSub>
                      <m:sSubPr>
                        <m:ctrlPr>
                          <a:rPr lang="en-US" i="1" dirty="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𝑤</m:t>
                            </m:r>
                          </m:e>
                        </m:acc>
                      </m:e>
                      <m:sub>
                        <m:r>
                          <a:rPr lang="en-US" i="1" dirty="0">
                            <a:latin typeface="Cambria Math" panose="02040503050406030204" pitchFamily="18" charset="0"/>
                          </a:rPr>
                          <m:t>2</m:t>
                        </m:r>
                      </m:sub>
                    </m:sSub>
                    <m:r>
                      <a:rPr lang="en-US" i="1" dirty="0">
                        <a:latin typeface="Cambria Math" panose="02040503050406030204" pitchFamily="18" charset="0"/>
                      </a:rPr>
                      <m:t>,</m:t>
                    </m:r>
                  </m:oMath>
                </a14:m>
                <a:r>
                  <a:rPr lang="en-US" dirty="0"/>
                  <a:t>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 </m:t>
                        </m:r>
                        <m:acc>
                          <m:accPr>
                            <m:chr m:val="̅"/>
                            <m:ctrlPr>
                              <a:rPr lang="en-US" i="1" dirty="0">
                                <a:latin typeface="Cambria Math" panose="02040503050406030204" pitchFamily="18" charset="0"/>
                              </a:rPr>
                            </m:ctrlPr>
                          </m:accPr>
                          <m:e>
                            <m:r>
                              <a:rPr lang="en-US" i="1" dirty="0">
                                <a:latin typeface="Cambria Math" panose="02040503050406030204" pitchFamily="18" charset="0"/>
                              </a:rPr>
                              <m:t>𝑤</m:t>
                            </m:r>
                          </m:e>
                        </m:acc>
                      </m:e>
                      <m:sub>
                        <m:r>
                          <a:rPr lang="en-US" i="1" dirty="0">
                            <a:latin typeface="Cambria Math" panose="02040503050406030204" pitchFamily="18" charset="0"/>
                          </a:rPr>
                          <m:t>𝑘</m:t>
                        </m:r>
                      </m:sub>
                    </m:sSub>
                  </m:oMath>
                </a14:m>
                <a:r>
                  <a:rPr lang="en-US" dirty="0"/>
                  <a:t> are found by using a method that calculates the </a:t>
                </a:r>
                <a:r>
                  <a:rPr lang="en-US" i="1" dirty="0"/>
                  <a:t>k-</a:t>
                </a:r>
                <a:r>
                  <a:rPr lang="en-US" dirty="0"/>
                  <a:t>nearest neighbors in word vector space for a word </a:t>
                </a:r>
                <a14:m>
                  <m:oMath xmlns:m="http://schemas.openxmlformats.org/officeDocument/2006/math">
                    <m:r>
                      <a:rPr lang="en-US" i="1" dirty="0">
                        <a:latin typeface="Cambria Math" panose="02040503050406030204" pitchFamily="18" charset="0"/>
                        <a:ea typeface="Cambria Math" panose="02040503050406030204" pitchFamily="18" charset="0"/>
                      </a:rPr>
                      <m:t>𝑤</m:t>
                    </m:r>
                  </m:oMath>
                </a14:m>
                <a:endParaRPr lang="en-US" dirty="0"/>
              </a:p>
              <a:p>
                <a:pPr lvl="2"/>
                <a:r>
                  <a:rPr lang="en-US" dirty="0"/>
                  <a:t>Examples of semantically similar words are shown in the columns in the table below</a:t>
                </a:r>
              </a:p>
              <a:p>
                <a:pPr lvl="1"/>
                <a:r>
                  <a:rPr lang="en-US" dirty="0"/>
                  <a:t>For each </a:t>
                </a:r>
                <a:r>
                  <a:rPr lang="en-US" sz="1600" dirty="0"/>
                  <a:t>manipulated</a:t>
                </a:r>
                <a:r>
                  <a:rPr lang="en-US" dirty="0"/>
                  <a:t> text sample </a:t>
                </a:r>
                <a14:m>
                  <m:oMath xmlns:m="http://schemas.openxmlformats.org/officeDocument/2006/math">
                    <m:acc>
                      <m:accPr>
                        <m:chr m:val="̅"/>
                        <m:ctrlPr>
                          <a:rPr lang="en-US" i="1" dirty="0">
                            <a:latin typeface="Cambria Math" panose="02040503050406030204" pitchFamily="18" charset="0"/>
                          </a:rPr>
                        </m:ctrlPr>
                      </m:accPr>
                      <m:e>
                        <m:r>
                          <a:rPr lang="en-US" i="1" dirty="0">
                            <a:latin typeface="Cambria Math" panose="02040503050406030204" pitchFamily="18" charset="0"/>
                          </a:rPr>
                          <m:t>𝑥</m:t>
                        </m:r>
                      </m:e>
                    </m:acc>
                  </m:oMath>
                </a14:m>
                <a:r>
                  <a:rPr lang="en-US" dirty="0"/>
                  <a:t>, calculate </a:t>
                </a:r>
                <a:r>
                  <a:rPr lang="en-US" dirty="0" smtClean="0"/>
                  <a:t>the loss </a:t>
                </a:r>
                <a14:m>
                  <m:oMath xmlns:m="http://schemas.openxmlformats.org/officeDocument/2006/math">
                    <m:r>
                      <a:rPr lang="en-US" b="0" i="1" dirty="0" smtClean="0">
                        <a:latin typeface="Cambria Math" panose="02040503050406030204" pitchFamily="18" charset="0"/>
                        <a:ea typeface="Cambria Math" panose="02040503050406030204" pitchFamily="18" charset="0"/>
                      </a:rPr>
                      <m:t>𝐿</m:t>
                    </m:r>
                    <m:d>
                      <m:dPr>
                        <m:ctrlPr>
                          <a:rPr lang="en-US" i="1" dirty="0">
                            <a:latin typeface="Cambria Math" panose="02040503050406030204" pitchFamily="18" charset="0"/>
                            <a:ea typeface="Cambria Math" panose="02040503050406030204" pitchFamily="18" charset="0"/>
                          </a:rPr>
                        </m:ctrlPr>
                      </m:dPr>
                      <m:e>
                        <m:acc>
                          <m:accPr>
                            <m:chr m:val="̅"/>
                            <m:ctrlPr>
                              <a:rPr lang="en-US" i="1" dirty="0">
                                <a:latin typeface="Cambria Math" panose="02040503050406030204" pitchFamily="18" charset="0"/>
                                <a:ea typeface="Cambria Math" panose="02040503050406030204" pitchFamily="18" charset="0"/>
                              </a:rPr>
                            </m:ctrlPr>
                          </m:accPr>
                          <m:e>
                            <m:r>
                              <a:rPr lang="en-US" i="1" dirty="0">
                                <a:latin typeface="Cambria Math" panose="02040503050406030204" pitchFamily="18" charset="0"/>
                                <a:ea typeface="Cambria Math" panose="02040503050406030204" pitchFamily="18" charset="0"/>
                              </a:rPr>
                              <m:t>𝑥</m:t>
                            </m:r>
                          </m:e>
                        </m:acc>
                      </m:e>
                    </m:d>
                  </m:oMath>
                </a14:m>
                <a:endParaRPr lang="en-US" dirty="0"/>
              </a:p>
              <a:p>
                <a:pPr lvl="2"/>
                <a:r>
                  <a:rPr lang="en-US" dirty="0"/>
                  <a:t>Select a replacement word </a:t>
                </a:r>
                <a14:m>
                  <m:oMath xmlns:m="http://schemas.openxmlformats.org/officeDocument/2006/math">
                    <m:sSub>
                      <m:sSubPr>
                        <m:ctrlPr>
                          <a:rPr lang="en-US" i="1" dirty="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𝑤</m:t>
                            </m:r>
                          </m:e>
                        </m:acc>
                      </m:e>
                      <m:sub>
                        <m:r>
                          <a:rPr lang="en-US" i="1" dirty="0">
                            <a:latin typeface="Cambria Math" panose="02040503050406030204" pitchFamily="18" charset="0"/>
                          </a:rPr>
                          <m:t>𝑘</m:t>
                        </m:r>
                      </m:sub>
                    </m:sSub>
                  </m:oMath>
                </a14:m>
                <a:r>
                  <a:rPr lang="en-US" dirty="0"/>
                  <a:t> that maximizes </a:t>
                </a:r>
                <a14:m>
                  <m:oMath xmlns:m="http://schemas.openxmlformats.org/officeDocument/2006/math">
                    <m:r>
                      <m:rPr>
                        <m:nor/>
                      </m:rPr>
                      <a:rPr lang="en-US" b="0" i="1" dirty="0" smtClean="0">
                        <a:latin typeface="Cambria Math" panose="02040503050406030204" pitchFamily="18" charset="0"/>
                        <a:ea typeface="Cambria Math" panose="02040503050406030204" pitchFamily="18" charset="0"/>
                      </a:rPr>
                      <m:t>L</m:t>
                    </m:r>
                    <m:d>
                      <m:dPr>
                        <m:ctrlPr>
                          <a:rPr lang="en-US" i="1" dirty="0">
                            <a:latin typeface="Cambria Math" panose="02040503050406030204" pitchFamily="18" charset="0"/>
                            <a:ea typeface="Cambria Math" panose="02040503050406030204" pitchFamily="18" charset="0"/>
                          </a:rPr>
                        </m:ctrlPr>
                      </m:dPr>
                      <m:e>
                        <m:acc>
                          <m:accPr>
                            <m:chr m:val="̅"/>
                            <m:ctrlPr>
                              <a:rPr lang="en-US" i="1" dirty="0">
                                <a:latin typeface="Cambria Math" panose="02040503050406030204" pitchFamily="18" charset="0"/>
                                <a:ea typeface="Cambria Math" panose="02040503050406030204" pitchFamily="18" charset="0"/>
                              </a:rPr>
                            </m:ctrlPr>
                          </m:accPr>
                          <m:e>
                            <m:r>
                              <a:rPr lang="en-US" i="1" dirty="0">
                                <a:latin typeface="Cambria Math" panose="02040503050406030204" pitchFamily="18" charset="0"/>
                                <a:ea typeface="Cambria Math" panose="02040503050406030204" pitchFamily="18" charset="0"/>
                              </a:rPr>
                              <m:t>𝑥</m:t>
                            </m:r>
                          </m:e>
                        </m:acc>
                      </m:e>
                    </m:d>
                  </m:oMath>
                </a14:m>
                <a:r>
                  <a:rPr lang="en-US" dirty="0">
                    <a:latin typeface="Cambria Math" panose="02040503050406030204" pitchFamily="18" charset="0"/>
                    <a:ea typeface="Cambria Math" panose="02040503050406030204" pitchFamily="18" charset="0"/>
                  </a:rPr>
                  <a:t>, </a:t>
                </a:r>
                <a:r>
                  <a:rPr lang="en-US" dirty="0"/>
                  <a:t>and has the smallest distance to the word </a:t>
                </a:r>
                <a14:m>
                  <m:oMath xmlns:m="http://schemas.openxmlformats.org/officeDocument/2006/math">
                    <m:r>
                      <m:rPr>
                        <m:nor/>
                      </m:rPr>
                      <a:rPr lang="en-US" i="1" dirty="0">
                        <a:latin typeface="Cambria Math" panose="02040503050406030204" pitchFamily="18" charset="0"/>
                        <a:ea typeface="Cambria Math" panose="02040503050406030204" pitchFamily="18" charset="0"/>
                      </a:rPr>
                      <m:t>w</m:t>
                    </m:r>
                  </m:oMath>
                </a14:m>
                <a:endParaRPr lang="en-US" dirty="0"/>
              </a:p>
              <a:p>
                <a:pPr lvl="2"/>
                <a:r>
                  <a:rPr lang="en-US" dirty="0"/>
                  <a:t>A greedy optimization methods is used to solve the maximization problem</a:t>
                </a:r>
              </a:p>
              <a:p>
                <a:pPr lvl="1"/>
                <a:r>
                  <a:rPr lang="en-US" dirty="0"/>
                  <a:t>Repeat the procedure for each word</a:t>
                </a:r>
                <a14:m>
                  <m:oMath xmlns:m="http://schemas.openxmlformats.org/officeDocument/2006/math">
                    <m:r>
                      <a:rPr lang="en-US" b="0" i="0" dirty="0" smtClean="0">
                        <a:latin typeface="Cambria Math" panose="02040503050406030204" pitchFamily="18" charset="0"/>
                        <a:ea typeface="Cambria Math" panose="02040503050406030204" pitchFamily="18" charset="0"/>
                      </a:rPr>
                      <m:t> </m:t>
                    </m:r>
                    <m:r>
                      <a:rPr lang="en-US" i="1" dirty="0">
                        <a:latin typeface="Cambria Math" panose="02040503050406030204" pitchFamily="18" charset="0"/>
                        <a:ea typeface="Cambria Math" panose="02040503050406030204" pitchFamily="18" charset="0"/>
                      </a:rPr>
                      <m:t>𝑤</m:t>
                    </m:r>
                  </m:oMath>
                </a14:m>
                <a:r>
                  <a:rPr lang="en-US" dirty="0"/>
                  <a:t> in the input text</a:t>
                </a:r>
                <a14:m>
                  <m:oMath xmlns:m="http://schemas.openxmlformats.org/officeDocument/2006/math">
                    <m:r>
                      <a:rPr lang="en-US" dirty="0">
                        <a:latin typeface="Cambria Math" panose="02040503050406030204" pitchFamily="18" charset="0"/>
                        <a:ea typeface="Cambria Math" panose="02040503050406030204" pitchFamily="18" charset="0"/>
                      </a:rPr>
                      <m:t> </m:t>
                    </m:r>
                    <m:r>
                      <a:rPr lang="en-US" i="1" dirty="0">
                        <a:latin typeface="Cambria Math" panose="02040503050406030204" pitchFamily="18" charset="0"/>
                        <a:ea typeface="Cambria Math" panose="02040503050406030204" pitchFamily="18" charset="0"/>
                      </a:rPr>
                      <m:t>𝑥</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76673" y="2090803"/>
                <a:ext cx="9649071" cy="5367667"/>
              </a:xfrm>
              <a:blipFill>
                <a:blip r:embed="rId2"/>
                <a:stretch>
                  <a:fillRect l="-695" t="-795"/>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Attacks on Text Classification Models</a:t>
            </a:r>
          </a:p>
          <a:p>
            <a:endParaRPr lang="en-US" dirty="0"/>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868960" y="5398368"/>
            <a:ext cx="4104602" cy="1916086"/>
          </a:xfrm>
          <a:prstGeom prst="rect">
            <a:avLst/>
          </a:prstGeom>
        </p:spPr>
      </p:pic>
    </p:spTree>
    <p:extLst>
      <p:ext uri="{BB962C8B-B14F-4D97-AF65-F5344CB8AC3E}">
        <p14:creationId xmlns:p14="http://schemas.microsoft.com/office/powerpoint/2010/main" val="25852339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Kuleshov</a:t>
            </a:r>
            <a:r>
              <a:rPr lang="en-US" dirty="0"/>
              <a:t> (2018) – Synonym Words Attack</a:t>
            </a:r>
          </a:p>
        </p:txBody>
      </p:sp>
      <p:sp>
        <p:nvSpPr>
          <p:cNvPr id="3" name="Content Placeholder 2"/>
          <p:cNvSpPr>
            <a:spLocks noGrp="1"/>
          </p:cNvSpPr>
          <p:nvPr>
            <p:ph idx="1"/>
          </p:nvPr>
        </p:nvSpPr>
        <p:spPr/>
        <p:txBody>
          <a:bodyPr/>
          <a:lstStyle/>
          <a:p>
            <a:r>
              <a:rPr lang="en-US" dirty="0" smtClean="0"/>
              <a:t>Evaluation results </a:t>
            </a:r>
            <a:r>
              <a:rPr lang="en-US" dirty="0"/>
              <a:t>for the three </a:t>
            </a:r>
            <a:r>
              <a:rPr lang="en-US" dirty="0" smtClean="0"/>
              <a:t>models on the spam detection task: </a:t>
            </a:r>
            <a:r>
              <a:rPr lang="en-US" dirty="0"/>
              <a:t>naive Bayes (NB), LSTM recurrent model, and word-level CNN (WCNN)</a:t>
            </a:r>
          </a:p>
          <a:p>
            <a:pPr lvl="1"/>
            <a:r>
              <a:rPr lang="en-US" dirty="0"/>
              <a:t>The NN models use word2wec </a:t>
            </a:r>
            <a:r>
              <a:rPr lang="en-US" dirty="0" err="1"/>
              <a:t>embeddings</a:t>
            </a:r>
            <a:r>
              <a:rPr lang="en-US" dirty="0"/>
              <a:t> as inputs</a:t>
            </a:r>
          </a:p>
          <a:p>
            <a:r>
              <a:rPr lang="en-US" dirty="0"/>
              <a:t>The models were trained using the Trec07p dataset</a:t>
            </a:r>
          </a:p>
          <a:p>
            <a:r>
              <a:rPr lang="en-US" dirty="0"/>
              <a:t>The shown accuracies are for clean dataset (CLN), randomly corrupted dataset (RND), and adversarially corrupted dataset (ADV)</a:t>
            </a:r>
          </a:p>
          <a:p>
            <a:endParaRPr lang="en-US" dirty="0"/>
          </a:p>
        </p:txBody>
      </p:sp>
      <p:sp>
        <p:nvSpPr>
          <p:cNvPr id="4" name="Content Placeholder 3"/>
          <p:cNvSpPr>
            <a:spLocks noGrp="1"/>
          </p:cNvSpPr>
          <p:nvPr>
            <p:ph idx="10"/>
          </p:nvPr>
        </p:nvSpPr>
        <p:spPr/>
        <p:txBody>
          <a:bodyPr/>
          <a:lstStyle/>
          <a:p>
            <a:r>
              <a:rPr lang="en-US" dirty="0"/>
              <a:t>Attacks on Text Classification Models</a:t>
            </a:r>
          </a:p>
          <a:p>
            <a:endParaRPr lang="en-US" dirty="0"/>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724943" y="4894312"/>
            <a:ext cx="5096459" cy="1584176"/>
          </a:xfrm>
          <a:prstGeom prst="rect">
            <a:avLst/>
          </a:prstGeom>
        </p:spPr>
      </p:pic>
    </p:spTree>
    <p:extLst>
      <p:ext uri="{BB962C8B-B14F-4D97-AF65-F5344CB8AC3E}">
        <p14:creationId xmlns:p14="http://schemas.microsoft.com/office/powerpoint/2010/main" val="211353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Jia</a:t>
            </a:r>
            <a:r>
              <a:rPr lang="en-US" dirty="0" smtClean="0"/>
              <a:t> (2017) Text Concatenation Attack </a:t>
            </a:r>
            <a:endParaRPr lang="en-US" dirty="0"/>
          </a:p>
        </p:txBody>
      </p:sp>
      <p:sp>
        <p:nvSpPr>
          <p:cNvPr id="3" name="Content Placeholder 2"/>
          <p:cNvSpPr>
            <a:spLocks noGrp="1"/>
          </p:cNvSpPr>
          <p:nvPr>
            <p:ph idx="1"/>
          </p:nvPr>
        </p:nvSpPr>
        <p:spPr>
          <a:xfrm>
            <a:off x="276673" y="2090803"/>
            <a:ext cx="9505055" cy="5467805"/>
          </a:xfrm>
        </p:spPr>
        <p:txBody>
          <a:bodyPr>
            <a:normAutofit/>
          </a:bodyPr>
          <a:lstStyle/>
          <a:p>
            <a:r>
              <a:rPr lang="en-US" dirty="0" err="1" smtClean="0">
                <a:hlinkClick r:id="rId2"/>
              </a:rPr>
              <a:t>Jia</a:t>
            </a:r>
            <a:r>
              <a:rPr lang="en-US" dirty="0" smtClean="0">
                <a:hlinkClick r:id="rId2"/>
              </a:rPr>
              <a:t> eta al. (2017) Adversarial </a:t>
            </a:r>
            <a:r>
              <a:rPr lang="en-US" dirty="0">
                <a:hlinkClick r:id="rId2"/>
              </a:rPr>
              <a:t>Examples for Evaluating Reading Comprehension </a:t>
            </a:r>
            <a:r>
              <a:rPr lang="en-US" dirty="0" smtClean="0">
                <a:hlinkClick r:id="rId2"/>
              </a:rPr>
              <a:t>Systems</a:t>
            </a:r>
            <a:endParaRPr lang="en-US" dirty="0" smtClean="0"/>
          </a:p>
          <a:p>
            <a:r>
              <a:rPr lang="en-US" dirty="0" smtClean="0"/>
              <a:t>Reading comprehension task</a:t>
            </a:r>
          </a:p>
          <a:p>
            <a:pPr lvl="1"/>
            <a:r>
              <a:rPr lang="en-US" dirty="0" smtClean="0"/>
              <a:t>An ML model answers questions about paragraphs of text </a:t>
            </a:r>
          </a:p>
          <a:p>
            <a:pPr lvl="1"/>
            <a:r>
              <a:rPr lang="en-US" dirty="0" smtClean="0"/>
              <a:t>State-of-the-art models achieved 84.7% accuracy</a:t>
            </a:r>
          </a:p>
          <a:p>
            <a:pPr lvl="1"/>
            <a:r>
              <a:rPr lang="en-US" dirty="0" smtClean="0"/>
              <a:t>Human performance was measured at 91.2% accuracy</a:t>
            </a:r>
          </a:p>
          <a:p>
            <a:r>
              <a:rPr lang="en-US" b="1" i="1" dirty="0">
                <a:solidFill>
                  <a:srgbClr val="0070C0"/>
                </a:solidFill>
              </a:rPr>
              <a:t>Text Concatenation Attack</a:t>
            </a:r>
            <a:r>
              <a:rPr lang="en-US" b="1" i="1" dirty="0" smtClean="0">
                <a:solidFill>
                  <a:srgbClr val="0070C0"/>
                </a:solidFill>
              </a:rPr>
              <a:t> </a:t>
            </a:r>
            <a:r>
              <a:rPr lang="en-US" dirty="0"/>
              <a:t>is </a:t>
            </a:r>
            <a:r>
              <a:rPr lang="en-US" dirty="0" smtClean="0"/>
              <a:t>a black-box</a:t>
            </a:r>
            <a:r>
              <a:rPr lang="en-US" dirty="0"/>
              <a:t>, non-targeted attack</a:t>
            </a:r>
          </a:p>
          <a:p>
            <a:pPr lvl="1"/>
            <a:r>
              <a:rPr lang="en-US" dirty="0" smtClean="0"/>
              <a:t>Adds additional sequences to text samples to distract ML models</a:t>
            </a:r>
          </a:p>
          <a:p>
            <a:pPr lvl="1"/>
            <a:r>
              <a:rPr lang="en-US" dirty="0" smtClean="0"/>
              <a:t>The generated adversarial examples should not confuse humans</a:t>
            </a:r>
          </a:p>
          <a:p>
            <a:r>
              <a:rPr lang="en-US" dirty="0"/>
              <a:t>Attacked models: </a:t>
            </a:r>
            <a:r>
              <a:rPr lang="en-US" dirty="0" err="1"/>
              <a:t>BiDAF</a:t>
            </a:r>
            <a:r>
              <a:rPr lang="en-US" dirty="0"/>
              <a:t> and Match-LSTM models for reading comprehension</a:t>
            </a:r>
          </a:p>
          <a:p>
            <a:r>
              <a:rPr lang="en-US" dirty="0" smtClean="0"/>
              <a:t>Dataset: Stanford Question Answering Dataset (</a:t>
            </a:r>
            <a:r>
              <a:rPr lang="en-US" dirty="0" err="1" smtClean="0"/>
              <a:t>SQuAD</a:t>
            </a:r>
            <a:r>
              <a:rPr lang="en-US" dirty="0" smtClean="0"/>
              <a:t>)</a:t>
            </a:r>
          </a:p>
          <a:p>
            <a:pPr lvl="1"/>
            <a:r>
              <a:rPr lang="en-US" dirty="0" smtClean="0"/>
              <a:t>Consists of 108K human-generated reading comprehension questions about Wikipedia articles</a:t>
            </a:r>
          </a:p>
          <a:p>
            <a:r>
              <a:rPr lang="en-US" dirty="0" smtClean="0"/>
              <a:t>Results: accuracy decreased from 75% to 36% </a:t>
            </a:r>
          </a:p>
        </p:txBody>
      </p:sp>
      <p:sp>
        <p:nvSpPr>
          <p:cNvPr id="4" name="Content Placeholder 3"/>
          <p:cNvSpPr>
            <a:spLocks noGrp="1"/>
          </p:cNvSpPr>
          <p:nvPr>
            <p:ph idx="10"/>
          </p:nvPr>
        </p:nvSpPr>
        <p:spPr/>
        <p:txBody>
          <a:bodyPr/>
          <a:lstStyle/>
          <a:p>
            <a:r>
              <a:rPr lang="en-US" dirty="0"/>
              <a:t>Attacks on </a:t>
            </a:r>
            <a:r>
              <a:rPr lang="en-US" dirty="0" smtClean="0"/>
              <a:t>Reading </a:t>
            </a:r>
            <a:r>
              <a:rPr lang="en-US" dirty="0"/>
              <a:t>C</a:t>
            </a:r>
            <a:r>
              <a:rPr lang="en-US" dirty="0" smtClean="0"/>
              <a:t>omprehension Models</a:t>
            </a:r>
            <a:endParaRPr lang="en-US" dirty="0"/>
          </a:p>
          <a:p>
            <a:endParaRPr lang="en-US" dirty="0"/>
          </a:p>
        </p:txBody>
      </p:sp>
    </p:spTree>
    <p:extLst>
      <p:ext uri="{BB962C8B-B14F-4D97-AF65-F5344CB8AC3E}">
        <p14:creationId xmlns:p14="http://schemas.microsoft.com/office/powerpoint/2010/main" val="10786076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Jia</a:t>
            </a:r>
            <a:r>
              <a:rPr lang="en-US" dirty="0"/>
              <a:t> (2017) Text Concatenation Attack </a:t>
            </a:r>
          </a:p>
        </p:txBody>
      </p:sp>
      <p:sp>
        <p:nvSpPr>
          <p:cNvPr id="3" name="Content Placeholder 2"/>
          <p:cNvSpPr>
            <a:spLocks noGrp="1"/>
          </p:cNvSpPr>
          <p:nvPr>
            <p:ph idx="1"/>
          </p:nvPr>
        </p:nvSpPr>
        <p:spPr/>
        <p:txBody>
          <a:bodyPr/>
          <a:lstStyle/>
          <a:p>
            <a:r>
              <a:rPr lang="en-US" dirty="0" smtClean="0"/>
              <a:t>Example</a:t>
            </a:r>
          </a:p>
          <a:p>
            <a:pPr lvl="1"/>
            <a:r>
              <a:rPr lang="en-US" dirty="0" smtClean="0"/>
              <a:t>The concatenated adversarial text </a:t>
            </a:r>
            <a:r>
              <a:rPr lang="en-US" dirty="0"/>
              <a:t>in </a:t>
            </a:r>
            <a:r>
              <a:rPr lang="en-US" dirty="0">
                <a:solidFill>
                  <a:schemeClr val="accent1">
                    <a:lumMod val="50000"/>
                  </a:schemeClr>
                </a:solidFill>
              </a:rPr>
              <a:t>blue color </a:t>
            </a:r>
            <a:r>
              <a:rPr lang="en-US" dirty="0"/>
              <a:t>at the end of the paragraph fooled the ML model </a:t>
            </a:r>
            <a:r>
              <a:rPr lang="en-US" dirty="0" smtClean="0"/>
              <a:t>to </a:t>
            </a:r>
            <a:r>
              <a:rPr lang="en-US" dirty="0"/>
              <a:t>give </a:t>
            </a:r>
            <a:r>
              <a:rPr lang="en-US" dirty="0" smtClean="0"/>
              <a:t>the wrong answer ‘Jeff Dean’</a:t>
            </a:r>
            <a:endParaRPr lang="en-US" dirty="0"/>
          </a:p>
        </p:txBody>
      </p:sp>
      <p:sp>
        <p:nvSpPr>
          <p:cNvPr id="4" name="Content Placeholder 3"/>
          <p:cNvSpPr>
            <a:spLocks noGrp="1"/>
          </p:cNvSpPr>
          <p:nvPr>
            <p:ph idx="10"/>
          </p:nvPr>
        </p:nvSpPr>
        <p:spPr/>
        <p:txBody>
          <a:bodyPr/>
          <a:lstStyle/>
          <a:p>
            <a:r>
              <a:rPr lang="en-US" dirty="0"/>
              <a:t>Attacks on Reading Comprehension Models</a:t>
            </a:r>
          </a:p>
          <a:p>
            <a:endParaRPr lang="en-US" dirty="0"/>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292896" y="3454152"/>
            <a:ext cx="5345107" cy="3808977"/>
          </a:xfrm>
          <a:prstGeom prst="rect">
            <a:avLst/>
          </a:prstGeom>
        </p:spPr>
      </p:pic>
    </p:spTree>
    <p:extLst>
      <p:ext uri="{BB962C8B-B14F-4D97-AF65-F5344CB8AC3E}">
        <p14:creationId xmlns:p14="http://schemas.microsoft.com/office/powerpoint/2010/main" val="42226559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8"/>
          <p:cNvSpPr txBox="1">
            <a:spLocks noGrp="1"/>
          </p:cNvSpPr>
          <p:nvPr>
            <p:ph type="title"/>
          </p:nvPr>
        </p:nvSpPr>
        <p:spPr>
          <a:xfrm>
            <a:off x="407370" y="2082373"/>
            <a:ext cx="8675424" cy="502516"/>
          </a:xfrm>
          <a:prstGeom prst="rect">
            <a:avLst/>
          </a:prstGeom>
          <a:noFill/>
          <a:ln>
            <a:noFill/>
          </a:ln>
        </p:spPr>
        <p:txBody>
          <a:bodyPr spcFirstLastPara="1" wrap="square" lIns="0" tIns="0" rIns="0" bIns="0" anchor="t" anchorCtr="0">
            <a:noAutofit/>
          </a:bodyPr>
          <a:lstStyle/>
          <a:p>
            <a:pPr>
              <a:lnSpc>
                <a:spcPct val="105555"/>
              </a:lnSpc>
              <a:buSzPts val="9000"/>
            </a:pPr>
            <a:r>
              <a:rPr lang="en-US" sz="3600" dirty="0"/>
              <a:t>Outline</a:t>
            </a:r>
            <a:endParaRPr sz="3600" dirty="0"/>
          </a:p>
        </p:txBody>
      </p:sp>
      <p:sp>
        <p:nvSpPr>
          <p:cNvPr id="106" name="Google Shape;106;p18"/>
          <p:cNvSpPr txBox="1">
            <a:spLocks noGrp="1"/>
          </p:cNvSpPr>
          <p:nvPr>
            <p:ph type="body" idx="2"/>
          </p:nvPr>
        </p:nvSpPr>
        <p:spPr>
          <a:xfrm>
            <a:off x="533132" y="2082375"/>
            <a:ext cx="8675424" cy="2357903"/>
          </a:xfrm>
          <a:prstGeom prst="rect">
            <a:avLst/>
          </a:prstGeom>
          <a:noFill/>
          <a:ln>
            <a:noFill/>
          </a:ln>
        </p:spPr>
        <p:txBody>
          <a:bodyPr spcFirstLastPara="1" wrap="square" lIns="0" tIns="0" rIns="0" bIns="0" anchor="t" anchorCtr="0">
            <a:noAutofit/>
          </a:bodyPr>
          <a:lstStyle/>
          <a:p>
            <a:pPr marL="0" indent="0" algn="just"/>
            <a:endParaRPr dirty="0"/>
          </a:p>
          <a:p>
            <a:pPr marL="0" indent="0"/>
            <a:endParaRPr dirty="0"/>
          </a:p>
        </p:txBody>
      </p:sp>
      <p:grpSp>
        <p:nvGrpSpPr>
          <p:cNvPr id="107" name="Google Shape;107;p18"/>
          <p:cNvGrpSpPr/>
          <p:nvPr/>
        </p:nvGrpSpPr>
        <p:grpSpPr>
          <a:xfrm>
            <a:off x="6195455" y="3144278"/>
            <a:ext cx="3636215" cy="3831297"/>
            <a:chOff x="5632317" y="1189775"/>
            <a:chExt cx="3305700" cy="3483050"/>
          </a:xfrm>
        </p:grpSpPr>
        <p:sp>
          <p:nvSpPr>
            <p:cNvPr id="108" name="Google Shape;108;p18"/>
            <p:cNvSpPr/>
            <p:nvPr/>
          </p:nvSpPr>
          <p:spPr>
            <a:xfrm>
              <a:off x="5632317" y="1189775"/>
              <a:ext cx="3305700" cy="669000"/>
            </a:xfrm>
            <a:prstGeom prst="chevron">
              <a:avLst>
                <a:gd name="adj" fmla="val 50000"/>
              </a:avLst>
            </a:prstGeom>
            <a:solidFill>
              <a:srgbClr val="FFFF00"/>
            </a:solidFill>
            <a:ln>
              <a:noFill/>
            </a:ln>
          </p:spPr>
          <p:txBody>
            <a:bodyPr spcFirstLastPara="1" wrap="square" lIns="100571" tIns="100571" rIns="100571" bIns="100571" anchor="ctr" anchorCtr="0">
              <a:noAutofit/>
            </a:bodyPr>
            <a:lstStyle/>
            <a:p>
              <a:pPr marL="0" marR="0" lvl="0" indent="0" algn="ctr" defTabSz="377190" rtl="0" eaLnBrk="1" fontAlgn="auto" latinLnBrk="0" hangingPunct="1">
                <a:lnSpc>
                  <a:spcPct val="100000"/>
                </a:lnSpc>
                <a:spcBef>
                  <a:spcPts val="0"/>
                </a:spcBef>
                <a:spcAft>
                  <a:spcPts val="0"/>
                </a:spcAft>
                <a:buClr>
                  <a:srgbClr val="000000"/>
                </a:buClr>
                <a:buSzTx/>
                <a:buFontTx/>
                <a:buNone/>
                <a:tabLst/>
                <a:defRPr/>
              </a:pPr>
              <a:r>
                <a:rPr kumimoji="0" lang="en-US" sz="1526" b="0" i="0" u="none" strike="noStrike" kern="0" cap="none" spc="0" normalizeH="0" baseline="0" noProof="0">
                  <a:ln>
                    <a:noFill/>
                  </a:ln>
                  <a:solidFill>
                    <a:srgbClr val="000000"/>
                  </a:solidFill>
                  <a:effectLst/>
                  <a:uLnTx/>
                  <a:uFillTx/>
                  <a:latin typeface="Roboto"/>
                  <a:ea typeface="Roboto"/>
                  <a:cs typeface="Roboto"/>
                  <a:sym typeface="Roboto"/>
                </a:rPr>
                <a:t>Results</a:t>
              </a:r>
              <a:endParaRPr kumimoji="0" sz="1526"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9" name="Google Shape;109;p18"/>
            <p:cNvSpPr txBox="1"/>
            <p:nvPr/>
          </p:nvSpPr>
          <p:spPr>
            <a:xfrm>
              <a:off x="6167063" y="2057125"/>
              <a:ext cx="2236200" cy="2615700"/>
            </a:xfrm>
            <a:prstGeom prst="rect">
              <a:avLst/>
            </a:prstGeom>
            <a:noFill/>
            <a:ln>
              <a:noFill/>
            </a:ln>
          </p:spPr>
          <p:txBody>
            <a:bodyPr spcFirstLastPara="1" wrap="square" lIns="100571" tIns="100571" rIns="100571" bIns="100571" anchor="t" anchorCtr="0">
              <a:noAutofit/>
            </a:bodyPr>
            <a:lstStyle/>
            <a:p>
              <a:pPr marL="188595" marR="0" lvl="0" indent="-178118" algn="l" defTabSz="377190" rtl="0" eaLnBrk="1" fontAlgn="auto" latinLnBrk="0" hangingPunct="1">
                <a:lnSpc>
                  <a:spcPct val="115000"/>
                </a:lnSpc>
                <a:spcBef>
                  <a:spcPts val="0"/>
                </a:spcBef>
                <a:spcAft>
                  <a:spcPts val="0"/>
                </a:spcAft>
                <a:buClr>
                  <a:srgbClr val="000000"/>
                </a:buClr>
                <a:buSzPts val="3200"/>
                <a:buFont typeface="Roboto"/>
                <a:buChar char="➔"/>
                <a:tabLst/>
                <a:defRPr/>
              </a:pPr>
              <a:r>
                <a:rPr kumimoji="0" lang="en-US" sz="1800" b="0" i="0" u="none" strike="noStrike" kern="0" cap="none" spc="0" normalizeH="0" baseline="0" noProof="0" dirty="0">
                  <a:ln>
                    <a:noFill/>
                  </a:ln>
                  <a:solidFill>
                    <a:srgbClr val="000000"/>
                  </a:solidFill>
                  <a:effectLst/>
                  <a:uLnTx/>
                  <a:uFillTx/>
                  <a:latin typeface="Roboto"/>
                  <a:ea typeface="Roboto"/>
                  <a:cs typeface="Roboto"/>
                  <a:sym typeface="Roboto"/>
                </a:rPr>
                <a:t>Evaluations</a:t>
              </a:r>
              <a:endParaRPr kumimoji="0" sz="1800" b="0" i="0" u="none" strike="noStrike" kern="0" cap="none" spc="0" normalizeH="0" baseline="0" noProof="0" dirty="0">
                <a:ln>
                  <a:noFill/>
                </a:ln>
                <a:solidFill>
                  <a:srgbClr val="000000"/>
                </a:solidFill>
                <a:effectLst/>
                <a:uLnTx/>
                <a:uFillTx/>
                <a:latin typeface="Roboto"/>
                <a:ea typeface="Roboto"/>
                <a:cs typeface="Roboto"/>
                <a:sym typeface="Roboto"/>
              </a:endParaRPr>
            </a:p>
          </p:txBody>
        </p:sp>
      </p:grpSp>
      <p:grpSp>
        <p:nvGrpSpPr>
          <p:cNvPr id="110" name="Google Shape;110;p18"/>
          <p:cNvGrpSpPr/>
          <p:nvPr/>
        </p:nvGrpSpPr>
        <p:grpSpPr>
          <a:xfrm>
            <a:off x="0" y="3144513"/>
            <a:ext cx="3901531" cy="3831061"/>
            <a:chOff x="0" y="1189989"/>
            <a:chExt cx="3546900" cy="3482836"/>
          </a:xfrm>
        </p:grpSpPr>
        <p:sp>
          <p:nvSpPr>
            <p:cNvPr id="111" name="Google Shape;111;p18"/>
            <p:cNvSpPr/>
            <p:nvPr/>
          </p:nvSpPr>
          <p:spPr>
            <a:xfrm>
              <a:off x="0" y="1189989"/>
              <a:ext cx="3546900" cy="669000"/>
            </a:xfrm>
            <a:prstGeom prst="homePlate">
              <a:avLst>
                <a:gd name="adj" fmla="val 50000"/>
              </a:avLst>
            </a:prstGeom>
            <a:solidFill>
              <a:srgbClr val="F1C232"/>
            </a:solidFill>
            <a:ln>
              <a:noFill/>
            </a:ln>
          </p:spPr>
          <p:txBody>
            <a:bodyPr spcFirstLastPara="1" wrap="square" lIns="100571" tIns="100571" rIns="100571" bIns="100571" anchor="ctr" anchorCtr="0">
              <a:noAutofit/>
            </a:bodyPr>
            <a:lstStyle/>
            <a:p>
              <a:pPr marL="0" marR="0" lvl="0" indent="0" algn="ctr" defTabSz="377190" rtl="0" eaLnBrk="1" fontAlgn="auto" latinLnBrk="0" hangingPunct="1">
                <a:lnSpc>
                  <a:spcPct val="100000"/>
                </a:lnSpc>
                <a:spcBef>
                  <a:spcPts val="0"/>
                </a:spcBef>
                <a:spcAft>
                  <a:spcPts val="0"/>
                </a:spcAft>
                <a:buClr>
                  <a:srgbClr val="000000"/>
                </a:buClr>
                <a:buSzTx/>
                <a:buFontTx/>
                <a:buNone/>
                <a:tabLst/>
                <a:defRPr/>
              </a:pPr>
              <a:r>
                <a:rPr kumimoji="0" lang="en-US" sz="1526" b="0" i="0" u="none" strike="noStrike" kern="0" cap="none" spc="0" normalizeH="0" baseline="0" noProof="0">
                  <a:ln>
                    <a:noFill/>
                  </a:ln>
                  <a:solidFill>
                    <a:srgbClr val="000000"/>
                  </a:solidFill>
                  <a:effectLst/>
                  <a:uLnTx/>
                  <a:uFillTx/>
                  <a:latin typeface="Roboto"/>
                  <a:ea typeface="Roboto"/>
                  <a:cs typeface="Roboto"/>
                  <a:sym typeface="Roboto"/>
                </a:rPr>
                <a:t>Introduction</a:t>
              </a:r>
              <a:endParaRPr kumimoji="0" sz="1526"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12" name="Google Shape;112;p18"/>
            <p:cNvSpPr txBox="1"/>
            <p:nvPr/>
          </p:nvSpPr>
          <p:spPr>
            <a:xfrm>
              <a:off x="655361" y="2057125"/>
              <a:ext cx="2236200" cy="2615700"/>
            </a:xfrm>
            <a:prstGeom prst="rect">
              <a:avLst/>
            </a:prstGeom>
            <a:noFill/>
            <a:ln>
              <a:noFill/>
            </a:ln>
          </p:spPr>
          <p:txBody>
            <a:bodyPr spcFirstLastPara="1" wrap="square" lIns="100571" tIns="100571" rIns="100571" bIns="100571" anchor="t" anchorCtr="0">
              <a:noAutofit/>
            </a:bodyPr>
            <a:lstStyle/>
            <a:p>
              <a:pPr marL="188595" marR="0" lvl="0" indent="-178118" algn="l" defTabSz="377190" rtl="0" eaLnBrk="1" fontAlgn="auto" latinLnBrk="0" hangingPunct="1">
                <a:lnSpc>
                  <a:spcPct val="115000"/>
                </a:lnSpc>
                <a:spcBef>
                  <a:spcPts val="0"/>
                </a:spcBef>
                <a:spcAft>
                  <a:spcPts val="0"/>
                </a:spcAft>
                <a:buClr>
                  <a:srgbClr val="000000"/>
                </a:buClr>
                <a:buSzPts val="3200"/>
                <a:buFont typeface="Roboto"/>
                <a:buChar char="➔"/>
                <a:tabLst/>
                <a:defRPr/>
              </a:pPr>
              <a:r>
                <a:rPr kumimoji="0" lang="en-US" sz="1800" b="0" i="0" u="none" strike="noStrike" kern="0" cap="none" spc="0" normalizeH="0" baseline="0" noProof="0" dirty="0">
                  <a:ln>
                    <a:noFill/>
                  </a:ln>
                  <a:solidFill>
                    <a:srgbClr val="000000"/>
                  </a:solidFill>
                  <a:effectLst/>
                  <a:uLnTx/>
                  <a:uFillTx/>
                  <a:latin typeface="Roboto"/>
                  <a:ea typeface="Roboto"/>
                  <a:cs typeface="Roboto"/>
                  <a:sym typeface="Roboto"/>
                </a:rPr>
                <a:t>Concept</a:t>
              </a:r>
              <a:endParaRPr kumimoji="0" sz="1800" b="0" i="0" u="none" strike="noStrike" kern="0" cap="none" spc="0" normalizeH="0" baseline="0" noProof="0" dirty="0">
                <a:ln>
                  <a:noFill/>
                </a:ln>
                <a:solidFill>
                  <a:srgbClr val="000000"/>
                </a:solidFill>
                <a:effectLst/>
                <a:uLnTx/>
                <a:uFillTx/>
                <a:latin typeface="Roboto"/>
                <a:ea typeface="Roboto"/>
                <a:cs typeface="Roboto"/>
                <a:sym typeface="Roboto"/>
              </a:endParaRPr>
            </a:p>
            <a:p>
              <a:pPr marL="188595" marR="0" lvl="0" indent="-178118" algn="l" defTabSz="377190" rtl="0" eaLnBrk="1" fontAlgn="auto" latinLnBrk="0" hangingPunct="1">
                <a:lnSpc>
                  <a:spcPct val="115000"/>
                </a:lnSpc>
                <a:spcBef>
                  <a:spcPts val="0"/>
                </a:spcBef>
                <a:spcAft>
                  <a:spcPts val="0"/>
                </a:spcAft>
                <a:buClr>
                  <a:srgbClr val="000000"/>
                </a:buClr>
                <a:buSzPts val="3200"/>
                <a:buFont typeface="Roboto"/>
                <a:buChar char="➔"/>
                <a:tabLst/>
                <a:defRPr/>
              </a:pPr>
              <a:r>
                <a:rPr kumimoji="0" lang="en-US" sz="1800" b="0" i="0" u="none" strike="noStrike" kern="0" cap="none" spc="0" normalizeH="0" baseline="0" noProof="0" dirty="0">
                  <a:ln>
                    <a:noFill/>
                  </a:ln>
                  <a:solidFill>
                    <a:srgbClr val="000000"/>
                  </a:solidFill>
                  <a:effectLst/>
                  <a:uLnTx/>
                  <a:uFillTx/>
                  <a:latin typeface="Roboto"/>
                  <a:ea typeface="Roboto"/>
                  <a:cs typeface="Roboto"/>
                  <a:sym typeface="Roboto"/>
                </a:rPr>
                <a:t>Background</a:t>
              </a:r>
              <a:endParaRPr kumimoji="0" sz="1800" b="0" i="0" u="none" strike="noStrike" kern="0" cap="none" spc="0" normalizeH="0" baseline="0" noProof="0" dirty="0">
                <a:ln>
                  <a:noFill/>
                </a:ln>
                <a:solidFill>
                  <a:srgbClr val="000000"/>
                </a:solidFill>
                <a:effectLst/>
                <a:uLnTx/>
                <a:uFillTx/>
                <a:latin typeface="Roboto"/>
                <a:ea typeface="Roboto"/>
                <a:cs typeface="Roboto"/>
                <a:sym typeface="Roboto"/>
              </a:endParaRPr>
            </a:p>
            <a:p>
              <a:pPr marL="0" marR="0" lvl="0" indent="0" algn="l" defTabSz="377190" rtl="0" eaLnBrk="1" fontAlgn="auto" latinLnBrk="0" hangingPunct="1">
                <a:lnSpc>
                  <a:spcPct val="115000"/>
                </a:lnSpc>
                <a:spcBef>
                  <a:spcPts val="0"/>
                </a:spcBef>
                <a:spcAft>
                  <a:spcPts val="0"/>
                </a:spcAft>
                <a:buClr>
                  <a:srgbClr val="000000"/>
                </a:buClr>
                <a:buSzTx/>
                <a:buFontTx/>
                <a:buNone/>
                <a:tabLst/>
                <a:defRPr/>
              </a:pPr>
              <a:endParaRPr kumimoji="0" sz="1600" b="0" i="0" u="none" strike="noStrike" kern="0" cap="none" spc="0" normalizeH="0" baseline="0" noProof="0" dirty="0">
                <a:ln>
                  <a:noFill/>
                </a:ln>
                <a:solidFill>
                  <a:srgbClr val="000000"/>
                </a:solidFill>
                <a:effectLst/>
                <a:uLnTx/>
                <a:uFillTx/>
                <a:latin typeface="Roboto"/>
                <a:ea typeface="Roboto"/>
                <a:cs typeface="Roboto"/>
                <a:sym typeface="Roboto"/>
              </a:endParaRPr>
            </a:p>
          </p:txBody>
        </p:sp>
      </p:grpSp>
      <p:grpSp>
        <p:nvGrpSpPr>
          <p:cNvPr id="113" name="Google Shape;113;p18"/>
          <p:cNvGrpSpPr/>
          <p:nvPr/>
        </p:nvGrpSpPr>
        <p:grpSpPr>
          <a:xfrm>
            <a:off x="3238576" y="3144278"/>
            <a:ext cx="3636215" cy="3831297"/>
            <a:chOff x="2944204" y="1189775"/>
            <a:chExt cx="3305700" cy="3483050"/>
          </a:xfrm>
        </p:grpSpPr>
        <p:sp>
          <p:nvSpPr>
            <p:cNvPr id="114" name="Google Shape;114;p18"/>
            <p:cNvSpPr/>
            <p:nvPr/>
          </p:nvSpPr>
          <p:spPr>
            <a:xfrm>
              <a:off x="2944204" y="1189775"/>
              <a:ext cx="3305700" cy="669000"/>
            </a:xfrm>
            <a:prstGeom prst="chevron">
              <a:avLst>
                <a:gd name="adj" fmla="val 50000"/>
              </a:avLst>
            </a:prstGeom>
            <a:solidFill>
              <a:srgbClr val="FFD966"/>
            </a:solidFill>
            <a:ln>
              <a:noFill/>
            </a:ln>
          </p:spPr>
          <p:txBody>
            <a:bodyPr spcFirstLastPara="1" wrap="square" lIns="100571" tIns="100571" rIns="100571" bIns="100571" anchor="ctr" anchorCtr="0">
              <a:noAutofit/>
            </a:bodyPr>
            <a:lstStyle/>
            <a:p>
              <a:pPr marL="0" marR="0" lvl="0" indent="0" algn="ctr" defTabSz="377190" rtl="0" eaLnBrk="1" fontAlgn="auto" latinLnBrk="0" hangingPunct="1">
                <a:lnSpc>
                  <a:spcPct val="100000"/>
                </a:lnSpc>
                <a:spcBef>
                  <a:spcPts val="0"/>
                </a:spcBef>
                <a:spcAft>
                  <a:spcPts val="0"/>
                </a:spcAft>
                <a:buClr>
                  <a:srgbClr val="000000"/>
                </a:buClr>
                <a:buSzTx/>
                <a:buFontTx/>
                <a:buNone/>
                <a:tabLst/>
                <a:defRPr/>
              </a:pPr>
              <a:r>
                <a:rPr kumimoji="0" lang="en-US" sz="1526" b="0" i="0" u="none" strike="noStrike" kern="0" cap="none" spc="0" normalizeH="0" baseline="0" noProof="0">
                  <a:ln>
                    <a:noFill/>
                  </a:ln>
                  <a:solidFill>
                    <a:srgbClr val="000000"/>
                  </a:solidFill>
                  <a:effectLst/>
                  <a:uLnTx/>
                  <a:uFillTx/>
                  <a:latin typeface="Roboto"/>
                  <a:ea typeface="Roboto"/>
                  <a:cs typeface="Roboto"/>
                  <a:sym typeface="Roboto"/>
                </a:rPr>
                <a:t>Process</a:t>
              </a:r>
              <a:endParaRPr kumimoji="0" sz="1526"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15" name="Google Shape;115;p18"/>
            <p:cNvSpPr txBox="1"/>
            <p:nvPr/>
          </p:nvSpPr>
          <p:spPr>
            <a:xfrm>
              <a:off x="3478949" y="2057124"/>
              <a:ext cx="2236200" cy="2615701"/>
            </a:xfrm>
            <a:prstGeom prst="rect">
              <a:avLst/>
            </a:prstGeom>
            <a:noFill/>
            <a:ln>
              <a:noFill/>
            </a:ln>
          </p:spPr>
          <p:txBody>
            <a:bodyPr spcFirstLastPara="1" wrap="square" lIns="100571" tIns="100571" rIns="100571" bIns="100571" anchor="t" anchorCtr="0">
              <a:noAutofit/>
            </a:bodyPr>
            <a:lstStyle/>
            <a:p>
              <a:pPr marL="188595" marR="0" lvl="0" indent="-178118" algn="l" defTabSz="377190" rtl="0" eaLnBrk="1" fontAlgn="auto" latinLnBrk="0" hangingPunct="1">
                <a:lnSpc>
                  <a:spcPct val="115000"/>
                </a:lnSpc>
                <a:spcBef>
                  <a:spcPts val="0"/>
                </a:spcBef>
                <a:spcAft>
                  <a:spcPts val="0"/>
                </a:spcAft>
                <a:buClr>
                  <a:srgbClr val="000000"/>
                </a:buClr>
                <a:buSzPts val="3200"/>
                <a:buFont typeface="Roboto"/>
                <a:buChar char="➔"/>
                <a:tabLst/>
                <a:defRPr/>
              </a:pPr>
              <a:r>
                <a:rPr kumimoji="0" lang="en-US" sz="1800" b="0" i="0" u="none" strike="noStrike" kern="0" cap="none" spc="0" normalizeH="0" baseline="0" noProof="0" dirty="0">
                  <a:ln>
                    <a:noFill/>
                  </a:ln>
                  <a:solidFill>
                    <a:srgbClr val="000000"/>
                  </a:solidFill>
                  <a:effectLst/>
                  <a:uLnTx/>
                  <a:uFillTx/>
                  <a:latin typeface="Roboto"/>
                  <a:ea typeface="Roboto"/>
                  <a:cs typeface="Roboto"/>
                  <a:sym typeface="Roboto"/>
                </a:rPr>
                <a:t>Model</a:t>
              </a:r>
              <a:endParaRPr kumimoji="0" sz="1800" b="0" i="0" u="none" strike="noStrike" kern="0" cap="none" spc="0" normalizeH="0" baseline="0" noProof="0" dirty="0">
                <a:ln>
                  <a:noFill/>
                </a:ln>
                <a:solidFill>
                  <a:srgbClr val="000000"/>
                </a:solidFill>
                <a:effectLst/>
                <a:uLnTx/>
                <a:uFillTx/>
                <a:latin typeface="Roboto"/>
                <a:ea typeface="Roboto"/>
                <a:cs typeface="Roboto"/>
                <a:sym typeface="Roboto"/>
              </a:endParaRPr>
            </a:p>
            <a:p>
              <a:pPr marL="188595" marR="0" lvl="0" indent="-178118" algn="l" defTabSz="377190" rtl="0" eaLnBrk="1" fontAlgn="auto" latinLnBrk="0" hangingPunct="1">
                <a:lnSpc>
                  <a:spcPct val="115000"/>
                </a:lnSpc>
                <a:spcBef>
                  <a:spcPts val="0"/>
                </a:spcBef>
                <a:spcAft>
                  <a:spcPts val="0"/>
                </a:spcAft>
                <a:buClr>
                  <a:srgbClr val="000000"/>
                </a:buClr>
                <a:buSzPts val="3200"/>
                <a:buFont typeface="Roboto"/>
                <a:buChar char="➔"/>
                <a:tabLst/>
                <a:defRPr/>
              </a:pPr>
              <a:r>
                <a:rPr kumimoji="0" lang="en-US" sz="1800" b="0" i="0" u="none" strike="noStrike" kern="0" cap="none" spc="0" normalizeH="0" baseline="0" noProof="0" dirty="0">
                  <a:ln>
                    <a:noFill/>
                  </a:ln>
                  <a:solidFill>
                    <a:srgbClr val="000000"/>
                  </a:solidFill>
                  <a:effectLst/>
                  <a:uLnTx/>
                  <a:uFillTx/>
                  <a:latin typeface="Roboto"/>
                  <a:ea typeface="Roboto"/>
                  <a:cs typeface="Roboto"/>
                  <a:sym typeface="Roboto"/>
                </a:rPr>
                <a:t>Metrics </a:t>
              </a:r>
              <a:endParaRPr kumimoji="0" sz="1800" b="0" i="0" u="none" strike="noStrike" kern="0" cap="none" spc="0" normalizeH="0" baseline="0" noProof="0" dirty="0">
                <a:ln>
                  <a:noFill/>
                </a:ln>
                <a:solidFill>
                  <a:srgbClr val="000000"/>
                </a:solidFill>
                <a:effectLst/>
                <a:uLnTx/>
                <a:uFillTx/>
                <a:latin typeface="Roboto"/>
                <a:ea typeface="Roboto"/>
                <a:cs typeface="Roboto"/>
                <a:sym typeface="Roboto"/>
              </a:endParaRPr>
            </a:p>
            <a:p>
              <a:pPr marL="188595" marR="0" lvl="0" indent="-178118" algn="l" defTabSz="377190" rtl="0" eaLnBrk="1" fontAlgn="auto" latinLnBrk="0" hangingPunct="1">
                <a:lnSpc>
                  <a:spcPct val="115000"/>
                </a:lnSpc>
                <a:spcBef>
                  <a:spcPts val="0"/>
                </a:spcBef>
                <a:spcAft>
                  <a:spcPts val="0"/>
                </a:spcAft>
                <a:buClr>
                  <a:srgbClr val="000000"/>
                </a:buClr>
                <a:buSzPts val="3200"/>
                <a:buFont typeface="Roboto"/>
                <a:buChar char="➔"/>
                <a:tabLst/>
                <a:defRPr/>
              </a:pPr>
              <a:r>
                <a:rPr kumimoji="0" lang="en-US" sz="1800" b="0" i="0" u="none" strike="noStrike" kern="0" cap="none" spc="0" normalizeH="0" baseline="0" noProof="0" dirty="0">
                  <a:ln>
                    <a:noFill/>
                  </a:ln>
                  <a:solidFill>
                    <a:srgbClr val="000000"/>
                  </a:solidFill>
                  <a:effectLst/>
                  <a:uLnTx/>
                  <a:uFillTx/>
                  <a:latin typeface="Roboto"/>
                  <a:ea typeface="Roboto"/>
                  <a:cs typeface="Roboto"/>
                  <a:sym typeface="Roboto"/>
                </a:rPr>
                <a:t>Loss functions</a:t>
              </a:r>
              <a:endParaRPr kumimoji="0" sz="1800" b="0" i="0" u="none" strike="noStrike" kern="0" cap="none" spc="0" normalizeH="0" baseline="0" noProof="0" dirty="0">
                <a:ln>
                  <a:noFill/>
                </a:ln>
                <a:solidFill>
                  <a:srgbClr val="000000"/>
                </a:solidFill>
                <a:effectLst/>
                <a:uLnTx/>
                <a:uFillTx/>
                <a:latin typeface="Roboto"/>
                <a:ea typeface="Roboto"/>
                <a:cs typeface="Roboto"/>
                <a:sym typeface="Roboto"/>
              </a:endParaRPr>
            </a:p>
            <a:p>
              <a:pPr marL="0" marR="0" lvl="0" indent="0" algn="l" defTabSz="377190" rtl="0" eaLnBrk="1" fontAlgn="auto" latinLnBrk="0" hangingPunct="1">
                <a:lnSpc>
                  <a:spcPct val="115000"/>
                </a:lnSpc>
                <a:spcBef>
                  <a:spcPts val="0"/>
                </a:spcBef>
                <a:spcAft>
                  <a:spcPts val="0"/>
                </a:spcAft>
                <a:buClr>
                  <a:srgbClr val="000000"/>
                </a:buClr>
                <a:buSzTx/>
                <a:buFontTx/>
                <a:buNone/>
                <a:tabLst/>
                <a:defRPr/>
              </a:pPr>
              <a:endParaRPr kumimoji="0" sz="1320" b="0" i="0" u="none" strike="noStrike" kern="0" cap="none" spc="0" normalizeH="0" baseline="0" noProof="0" dirty="0">
                <a:ln>
                  <a:noFill/>
                </a:ln>
                <a:solidFill>
                  <a:srgbClr val="000000"/>
                </a:solidFill>
                <a:effectLst/>
                <a:uLnTx/>
                <a:uFillTx/>
                <a:latin typeface="Roboto"/>
                <a:ea typeface="Roboto"/>
                <a:cs typeface="Roboto"/>
                <a:sym typeface="Roboto"/>
              </a:endParaRPr>
            </a:p>
          </p:txBody>
        </p:sp>
      </p:grpSp>
    </p:spTree>
    <p:extLst>
      <p:ext uri="{BB962C8B-B14F-4D97-AF65-F5344CB8AC3E}">
        <p14:creationId xmlns:p14="http://schemas.microsoft.com/office/powerpoint/2010/main" val="2012857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Jia</a:t>
            </a:r>
            <a:r>
              <a:rPr lang="en-US" dirty="0"/>
              <a:t> (2017) Text Concatenation Attack </a:t>
            </a:r>
          </a:p>
        </p:txBody>
      </p:sp>
      <p:sp>
        <p:nvSpPr>
          <p:cNvPr id="3" name="Content Placeholder 2"/>
          <p:cNvSpPr>
            <a:spLocks noGrp="1"/>
          </p:cNvSpPr>
          <p:nvPr>
            <p:ph idx="1"/>
          </p:nvPr>
        </p:nvSpPr>
        <p:spPr/>
        <p:txBody>
          <a:bodyPr/>
          <a:lstStyle/>
          <a:p>
            <a:r>
              <a:rPr lang="en-US" b="1" dirty="0" smtClean="0">
                <a:solidFill>
                  <a:srgbClr val="0070C0"/>
                </a:solidFill>
              </a:rPr>
              <a:t>ADDSENT approach </a:t>
            </a:r>
            <a:r>
              <a:rPr lang="en-US" dirty="0" smtClean="0"/>
              <a:t>uses a four-step procedure to add a sentence to a text</a:t>
            </a:r>
          </a:p>
          <a:p>
            <a:pPr lvl="1"/>
            <a:r>
              <a:rPr lang="en-US" dirty="0" smtClean="0"/>
              <a:t>Step 1 changes words in the question with nearest words in the embedding space, Step 2 generates a fake answer randomly, and Step 3 replaces the changed words</a:t>
            </a:r>
          </a:p>
          <a:p>
            <a:pPr lvl="1"/>
            <a:r>
              <a:rPr lang="en-US" dirty="0" smtClean="0"/>
              <a:t>Step 4 involves human-in-the-loop to fix grammar errors or unnatural sentences</a:t>
            </a:r>
          </a:p>
        </p:txBody>
      </p:sp>
      <p:sp>
        <p:nvSpPr>
          <p:cNvPr id="4" name="Content Placeholder 3"/>
          <p:cNvSpPr>
            <a:spLocks noGrp="1"/>
          </p:cNvSpPr>
          <p:nvPr>
            <p:ph idx="10"/>
          </p:nvPr>
        </p:nvSpPr>
        <p:spPr/>
        <p:txBody>
          <a:bodyPr/>
          <a:lstStyle/>
          <a:p>
            <a:r>
              <a:rPr lang="en-US" dirty="0"/>
              <a:t>Attacks on Reading Comprehension Models</a:t>
            </a:r>
          </a:p>
          <a:p>
            <a:endParaRPr lang="en-US" dirty="0"/>
          </a:p>
        </p:txBody>
      </p:sp>
      <p:pic>
        <p:nvPicPr>
          <p:cNvPr id="5" name="Picture 4"/>
          <p:cNvPicPr>
            <a:picLocks noChangeAspect="1"/>
          </p:cNvPicPr>
          <p:nvPr/>
        </p:nvPicPr>
        <p:blipFill>
          <a:blip r:embed="rId2"/>
          <a:stretch>
            <a:fillRect/>
          </a:stretch>
        </p:blipFill>
        <p:spPr>
          <a:xfrm>
            <a:off x="492696" y="4131448"/>
            <a:ext cx="4791075" cy="3048000"/>
          </a:xfrm>
          <a:prstGeom prst="rect">
            <a:avLst/>
          </a:prstGeom>
        </p:spPr>
      </p:pic>
      <p:pic>
        <p:nvPicPr>
          <p:cNvPr id="6" name="Picture 5"/>
          <p:cNvPicPr>
            <a:picLocks noChangeAspect="1"/>
          </p:cNvPicPr>
          <p:nvPr/>
        </p:nvPicPr>
        <p:blipFill>
          <a:blip r:embed="rId3"/>
          <a:stretch>
            <a:fillRect/>
          </a:stretch>
        </p:blipFill>
        <p:spPr>
          <a:xfrm>
            <a:off x="6371412" y="3526160"/>
            <a:ext cx="3324987" cy="4162884"/>
          </a:xfrm>
          <a:prstGeom prst="rect">
            <a:avLst/>
          </a:prstGeom>
        </p:spPr>
      </p:pic>
      <p:sp>
        <p:nvSpPr>
          <p:cNvPr id="7" name="TextBox 6"/>
          <p:cNvSpPr txBox="1"/>
          <p:nvPr/>
        </p:nvSpPr>
        <p:spPr>
          <a:xfrm>
            <a:off x="460831" y="3700370"/>
            <a:ext cx="3168352" cy="401007"/>
          </a:xfrm>
          <a:prstGeom prst="rect">
            <a:avLst/>
          </a:prstGeom>
          <a:noFill/>
        </p:spPr>
        <p:txBody>
          <a:bodyPr wrap="square" rtlCol="0">
            <a:spAutoFit/>
          </a:bodyPr>
          <a:lstStyle/>
          <a:p>
            <a:r>
              <a:rPr lang="en-US" dirty="0" smtClean="0">
                <a:solidFill>
                  <a:schemeClr val="accent6">
                    <a:lumMod val="50000"/>
                  </a:schemeClr>
                </a:solidFill>
              </a:rPr>
              <a:t>Original text and prediction</a:t>
            </a:r>
            <a:endParaRPr lang="en-US" dirty="0">
              <a:solidFill>
                <a:schemeClr val="accent6">
                  <a:lumMod val="50000"/>
                </a:schemeClr>
              </a:solidFill>
            </a:endParaRPr>
          </a:p>
        </p:txBody>
      </p:sp>
      <p:sp>
        <p:nvSpPr>
          <p:cNvPr id="8" name="TextBox 7"/>
          <p:cNvSpPr txBox="1"/>
          <p:nvPr/>
        </p:nvSpPr>
        <p:spPr>
          <a:xfrm>
            <a:off x="4416441" y="3549839"/>
            <a:ext cx="1924527" cy="401007"/>
          </a:xfrm>
          <a:prstGeom prst="rect">
            <a:avLst/>
          </a:prstGeom>
          <a:noFill/>
        </p:spPr>
        <p:txBody>
          <a:bodyPr wrap="square" rtlCol="0">
            <a:spAutoFit/>
          </a:bodyPr>
          <a:lstStyle/>
          <a:p>
            <a:pPr algn="r"/>
            <a:r>
              <a:rPr lang="en-US" dirty="0" smtClean="0">
                <a:solidFill>
                  <a:schemeClr val="accent6">
                    <a:lumMod val="50000"/>
                  </a:schemeClr>
                </a:solidFill>
              </a:rPr>
              <a:t>Attack</a:t>
            </a:r>
            <a:endParaRPr lang="en-US" dirty="0">
              <a:solidFill>
                <a:schemeClr val="accent6">
                  <a:lumMod val="50000"/>
                </a:schemeClr>
              </a:solidFill>
            </a:endParaRPr>
          </a:p>
        </p:txBody>
      </p:sp>
    </p:spTree>
    <p:extLst>
      <p:ext uri="{BB962C8B-B14F-4D97-AF65-F5344CB8AC3E}">
        <p14:creationId xmlns:p14="http://schemas.microsoft.com/office/powerpoint/2010/main" val="28309623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Cheng (2018) Seq2Sick Attack</a:t>
            </a:r>
            <a:endParaRPr lang="en-US" dirty="0"/>
          </a:p>
        </p:txBody>
      </p:sp>
      <p:sp>
        <p:nvSpPr>
          <p:cNvPr id="3" name="Content Placeholder 2"/>
          <p:cNvSpPr>
            <a:spLocks noGrp="1"/>
          </p:cNvSpPr>
          <p:nvPr>
            <p:ph idx="1"/>
          </p:nvPr>
        </p:nvSpPr>
        <p:spPr/>
        <p:txBody>
          <a:bodyPr/>
          <a:lstStyle/>
          <a:p>
            <a:r>
              <a:rPr lang="en-US" dirty="0" smtClean="0">
                <a:hlinkClick r:id="rId3"/>
              </a:rPr>
              <a:t>Cheng et al. (2018) Seq2Sick</a:t>
            </a:r>
            <a:r>
              <a:rPr lang="en-US" dirty="0">
                <a:hlinkClick r:id="rId3"/>
              </a:rPr>
              <a:t>: Evaluating the Robustness of Sequence-to-Sequence Models </a:t>
            </a:r>
            <a:r>
              <a:rPr lang="en-US" dirty="0" smtClean="0">
                <a:hlinkClick r:id="rId3"/>
              </a:rPr>
              <a:t>with Adversarial Examples</a:t>
            </a:r>
            <a:endParaRPr lang="en-US" dirty="0" smtClean="0"/>
          </a:p>
          <a:p>
            <a:r>
              <a:rPr lang="en-US" b="1" i="1" dirty="0" smtClean="0">
                <a:solidFill>
                  <a:srgbClr val="0070C0"/>
                </a:solidFill>
              </a:rPr>
              <a:t>Seq2Sick</a:t>
            </a:r>
            <a:r>
              <a:rPr lang="en-US" dirty="0" smtClean="0"/>
              <a:t> is a white-box, targeted attack</a:t>
            </a:r>
          </a:p>
          <a:p>
            <a:pPr lvl="1"/>
            <a:r>
              <a:rPr lang="en-US" dirty="0" smtClean="0"/>
              <a:t>Attacked are sequence-to-sequence (</a:t>
            </a:r>
            <a:r>
              <a:rPr lang="en-US" dirty="0" smtClean="0">
                <a:solidFill>
                  <a:srgbClr val="FF0000"/>
                </a:solidFill>
              </a:rPr>
              <a:t>seq2seq</a:t>
            </a:r>
            <a:r>
              <a:rPr lang="en-US" dirty="0" smtClean="0"/>
              <a:t>) models, used for machine translation and text summarization tasks</a:t>
            </a:r>
          </a:p>
          <a:p>
            <a:pPr lvl="1"/>
            <a:r>
              <a:rPr lang="en-US" dirty="0" smtClean="0"/>
              <a:t>Seq2seq models are more challenging to attack than classification models, because there are infinite possibilities for the text sequences outputted by the model</a:t>
            </a:r>
          </a:p>
          <a:p>
            <a:pPr lvl="2"/>
            <a:r>
              <a:rPr lang="en-US" dirty="0" smtClean="0"/>
              <a:t>Conversely, classification models have an finite number of output classes</a:t>
            </a:r>
          </a:p>
          <a:p>
            <a:pPr lvl="2"/>
            <a:r>
              <a:rPr lang="en-US" dirty="0" smtClean="0"/>
              <a:t>Example:</a:t>
            </a:r>
          </a:p>
          <a:p>
            <a:pPr lvl="2"/>
            <a:endParaRPr lang="en-US" dirty="0"/>
          </a:p>
          <a:p>
            <a:pPr lvl="2"/>
            <a:endParaRPr lang="en-US" sz="2800" dirty="0" smtClean="0"/>
          </a:p>
          <a:p>
            <a:r>
              <a:rPr lang="en-US" dirty="0" smtClean="0"/>
              <a:t>Attacked model: word-level LSTM encoder-decoder </a:t>
            </a:r>
          </a:p>
          <a:p>
            <a:r>
              <a:rPr lang="en-US" dirty="0" smtClean="0"/>
              <a:t>This work designed a regularized projected gradient descent method to generate adversarial text examples with targeted outputs</a:t>
            </a:r>
          </a:p>
        </p:txBody>
      </p:sp>
      <p:sp>
        <p:nvSpPr>
          <p:cNvPr id="4" name="Content Placeholder 3"/>
          <p:cNvSpPr>
            <a:spLocks noGrp="1"/>
          </p:cNvSpPr>
          <p:nvPr>
            <p:ph idx="10"/>
          </p:nvPr>
        </p:nvSpPr>
        <p:spPr/>
        <p:txBody>
          <a:bodyPr/>
          <a:lstStyle/>
          <a:p>
            <a:r>
              <a:rPr lang="en-US" dirty="0"/>
              <a:t>Attacks on </a:t>
            </a:r>
            <a:r>
              <a:rPr lang="en-US" dirty="0" smtClean="0"/>
              <a:t>Translation </a:t>
            </a:r>
            <a:r>
              <a:rPr lang="en-US" dirty="0"/>
              <a:t>and </a:t>
            </a:r>
            <a:r>
              <a:rPr lang="en-US" dirty="0" smtClean="0"/>
              <a:t>Text Summarization Models</a:t>
            </a:r>
            <a:endParaRPr lang="en-US" dirty="0"/>
          </a:p>
          <a:p>
            <a:endParaRPr lang="en-US" dirty="0"/>
          </a:p>
        </p:txBody>
      </p:sp>
      <p:sp>
        <p:nvSpPr>
          <p:cNvPr id="5" name="TextBox 4"/>
          <p:cNvSpPr txBox="1"/>
          <p:nvPr/>
        </p:nvSpPr>
        <p:spPr>
          <a:xfrm>
            <a:off x="1248780" y="4968061"/>
            <a:ext cx="7560840" cy="646331"/>
          </a:xfrm>
          <a:prstGeom prst="rect">
            <a:avLst/>
          </a:prstGeom>
          <a:noFill/>
        </p:spPr>
        <p:txBody>
          <a:bodyPr wrap="square" rtlCol="0">
            <a:spAutoFit/>
          </a:bodyPr>
          <a:lstStyle/>
          <a:p>
            <a:r>
              <a:rPr lang="en-US" sz="1800" b="1" dirty="0"/>
              <a:t>Input </a:t>
            </a:r>
            <a:r>
              <a:rPr lang="en-US" sz="1800" b="1" dirty="0" smtClean="0"/>
              <a:t>sequence in English</a:t>
            </a:r>
            <a:r>
              <a:rPr lang="en-US" sz="1800" dirty="0" smtClean="0"/>
              <a:t>: 	A </a:t>
            </a:r>
            <a:r>
              <a:rPr lang="en-US" sz="1800" dirty="0"/>
              <a:t>child is splashing in the water</a:t>
            </a:r>
            <a:r>
              <a:rPr lang="en-US" sz="1800" dirty="0" smtClean="0"/>
              <a:t>.</a:t>
            </a:r>
          </a:p>
          <a:p>
            <a:r>
              <a:rPr lang="en-US" sz="1800" b="1" dirty="0"/>
              <a:t>Output sequence in German: 	</a:t>
            </a:r>
            <a:r>
              <a:rPr lang="en-US" sz="1800" dirty="0" err="1"/>
              <a:t>Ein</a:t>
            </a:r>
            <a:r>
              <a:rPr lang="en-US" sz="1800" dirty="0"/>
              <a:t> </a:t>
            </a:r>
            <a:r>
              <a:rPr lang="en-US" sz="1800" dirty="0" smtClean="0"/>
              <a:t>kind </a:t>
            </a:r>
            <a:r>
              <a:rPr lang="en-US" sz="1800" dirty="0" err="1"/>
              <a:t>im</a:t>
            </a:r>
            <a:r>
              <a:rPr lang="en-US" sz="1800" dirty="0"/>
              <a:t> </a:t>
            </a:r>
            <a:r>
              <a:rPr lang="en-US" sz="1800" dirty="0" err="1" smtClean="0"/>
              <a:t>wasser</a:t>
            </a:r>
            <a:r>
              <a:rPr lang="en-US" sz="1800" dirty="0"/>
              <a:t>.</a:t>
            </a:r>
          </a:p>
        </p:txBody>
      </p:sp>
    </p:spTree>
    <p:extLst>
      <p:ext uri="{BB962C8B-B14F-4D97-AF65-F5344CB8AC3E}">
        <p14:creationId xmlns:p14="http://schemas.microsoft.com/office/powerpoint/2010/main" val="22484252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Cheng (2018) Seq2Sick Attack</a:t>
            </a:r>
            <a:endParaRPr lang="en-US" dirty="0"/>
          </a:p>
        </p:txBody>
      </p:sp>
      <p:sp>
        <p:nvSpPr>
          <p:cNvPr id="3" name="Content Placeholder 2"/>
          <p:cNvSpPr>
            <a:spLocks noGrp="1"/>
          </p:cNvSpPr>
          <p:nvPr>
            <p:ph idx="1"/>
          </p:nvPr>
        </p:nvSpPr>
        <p:spPr/>
        <p:txBody>
          <a:bodyPr>
            <a:normAutofit/>
          </a:bodyPr>
          <a:lstStyle/>
          <a:p>
            <a:r>
              <a:rPr lang="en-US" dirty="0" smtClean="0"/>
              <a:t>Text summarization example with a </a:t>
            </a:r>
            <a:r>
              <a:rPr lang="en-US" b="1" i="1" dirty="0" smtClean="0">
                <a:solidFill>
                  <a:srgbClr val="0070C0"/>
                </a:solidFill>
              </a:rPr>
              <a:t>target keyword </a:t>
            </a:r>
            <a:r>
              <a:rPr lang="en-US" dirty="0" smtClean="0"/>
              <a:t>“police arrest”</a:t>
            </a:r>
          </a:p>
          <a:p>
            <a:pPr lvl="1"/>
            <a:endParaRPr lang="en-US" b="1" dirty="0" smtClean="0"/>
          </a:p>
          <a:p>
            <a:pPr lvl="1"/>
            <a:r>
              <a:rPr lang="en-US" b="1" dirty="0" smtClean="0"/>
              <a:t>Original </a:t>
            </a:r>
            <a:r>
              <a:rPr lang="en-US" b="1" dirty="0"/>
              <a:t>text: </a:t>
            </a:r>
            <a:r>
              <a:rPr lang="en-US" dirty="0" smtClean="0"/>
              <a:t>President Boris Yeltsin </a:t>
            </a:r>
            <a:r>
              <a:rPr lang="en-US" dirty="0"/>
              <a:t>stayed home </a:t>
            </a:r>
            <a:r>
              <a:rPr lang="en-US" dirty="0" smtClean="0"/>
              <a:t>Tuesday, </a:t>
            </a:r>
            <a:r>
              <a:rPr lang="en-US" dirty="0"/>
              <a:t>nursing a </a:t>
            </a:r>
            <a:r>
              <a:rPr lang="en-US" dirty="0">
                <a:solidFill>
                  <a:srgbClr val="00B050"/>
                </a:solidFill>
              </a:rPr>
              <a:t>respiratory infection</a:t>
            </a:r>
            <a:r>
              <a:rPr lang="en-US" dirty="0"/>
              <a:t> that forced him to </a:t>
            </a:r>
            <a:r>
              <a:rPr lang="en-US" dirty="0" smtClean="0"/>
              <a:t>cut short </a:t>
            </a:r>
            <a:r>
              <a:rPr lang="en-US" dirty="0"/>
              <a:t>a foreign trip and revived concerns about his ability to govern</a:t>
            </a:r>
            <a:r>
              <a:rPr lang="en-US" dirty="0" smtClean="0"/>
              <a:t>.</a:t>
            </a:r>
          </a:p>
          <a:p>
            <a:pPr lvl="1"/>
            <a:r>
              <a:rPr lang="en-US" b="1" dirty="0" smtClean="0"/>
              <a:t>Summary by the model</a:t>
            </a:r>
            <a:r>
              <a:rPr lang="en-US" dirty="0" smtClean="0"/>
              <a:t>: </a:t>
            </a:r>
            <a:r>
              <a:rPr lang="en-US" dirty="0"/>
              <a:t>Yeltsin stays home after </a:t>
            </a:r>
            <a:r>
              <a:rPr lang="en-US" b="1" dirty="0" smtClean="0">
                <a:solidFill>
                  <a:srgbClr val="00B050"/>
                </a:solidFill>
              </a:rPr>
              <a:t>illness</a:t>
            </a:r>
            <a:r>
              <a:rPr lang="en-US" dirty="0" smtClean="0"/>
              <a:t>.</a:t>
            </a:r>
          </a:p>
          <a:p>
            <a:pPr lvl="1"/>
            <a:endParaRPr lang="en-US" dirty="0"/>
          </a:p>
          <a:p>
            <a:pPr lvl="1"/>
            <a:r>
              <a:rPr lang="en-US" b="1" dirty="0" smtClean="0"/>
              <a:t>Adversarial examp</a:t>
            </a:r>
            <a:r>
              <a:rPr lang="en-US" dirty="0" smtClean="0"/>
              <a:t>le: </a:t>
            </a:r>
            <a:r>
              <a:rPr lang="en-US" dirty="0"/>
              <a:t>President Boris Yeltsin stayed home Tuesday, </a:t>
            </a:r>
            <a:r>
              <a:rPr lang="en-US" dirty="0" smtClean="0">
                <a:solidFill>
                  <a:srgbClr val="FF0000"/>
                </a:solidFill>
              </a:rPr>
              <a:t>cops </a:t>
            </a:r>
            <a:r>
              <a:rPr lang="en-US" dirty="0" err="1" smtClean="0">
                <a:solidFill>
                  <a:srgbClr val="FF0000"/>
                </a:solidFill>
              </a:rPr>
              <a:t>cops</a:t>
            </a:r>
            <a:r>
              <a:rPr lang="en-US" dirty="0" smtClean="0">
                <a:solidFill>
                  <a:srgbClr val="FF0000"/>
                </a:solidFill>
              </a:rPr>
              <a:t> </a:t>
            </a:r>
            <a:r>
              <a:rPr lang="en-US" dirty="0">
                <a:solidFill>
                  <a:srgbClr val="00B050"/>
                </a:solidFill>
              </a:rPr>
              <a:t>respiratory infection </a:t>
            </a:r>
            <a:r>
              <a:rPr lang="en-US" dirty="0"/>
              <a:t>that forced him to cut short a foreign trip and revived concerns about his ability to govern.</a:t>
            </a:r>
          </a:p>
          <a:p>
            <a:pPr lvl="1"/>
            <a:r>
              <a:rPr lang="en-US" b="1" dirty="0"/>
              <a:t>Summary by the model</a:t>
            </a:r>
            <a:r>
              <a:rPr lang="en-US" dirty="0"/>
              <a:t>: Yeltsin stays home after </a:t>
            </a:r>
            <a:r>
              <a:rPr lang="en-US" b="1" dirty="0" smtClean="0">
                <a:solidFill>
                  <a:srgbClr val="FF0000"/>
                </a:solidFill>
              </a:rPr>
              <a:t>police arrest</a:t>
            </a:r>
            <a:r>
              <a:rPr lang="en-US" dirty="0" smtClean="0"/>
              <a:t>.</a:t>
            </a:r>
            <a:endParaRPr lang="en-US" dirty="0"/>
          </a:p>
          <a:p>
            <a:pPr lvl="1"/>
            <a:endParaRPr lang="en-US" dirty="0" smtClean="0"/>
          </a:p>
        </p:txBody>
      </p:sp>
      <p:sp>
        <p:nvSpPr>
          <p:cNvPr id="4" name="Content Placeholder 3"/>
          <p:cNvSpPr>
            <a:spLocks noGrp="1"/>
          </p:cNvSpPr>
          <p:nvPr>
            <p:ph idx="10"/>
          </p:nvPr>
        </p:nvSpPr>
        <p:spPr/>
        <p:txBody>
          <a:bodyPr/>
          <a:lstStyle/>
          <a:p>
            <a:r>
              <a:rPr lang="en-US" dirty="0"/>
              <a:t>Attacks on Translation and Text Summarization Models</a:t>
            </a:r>
          </a:p>
          <a:p>
            <a:endParaRPr lang="en-US" dirty="0"/>
          </a:p>
          <a:p>
            <a:endParaRPr lang="en-US" dirty="0"/>
          </a:p>
        </p:txBody>
      </p:sp>
    </p:spTree>
    <p:extLst>
      <p:ext uri="{BB962C8B-B14F-4D97-AF65-F5344CB8AC3E}">
        <p14:creationId xmlns:p14="http://schemas.microsoft.com/office/powerpoint/2010/main" val="25893096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Cheng (2018) Seq2Sick Attack</a:t>
            </a:r>
            <a:endParaRPr lang="en-US" dirty="0"/>
          </a:p>
        </p:txBody>
      </p:sp>
      <p:sp>
        <p:nvSpPr>
          <p:cNvPr id="3" name="Content Placeholder 2"/>
          <p:cNvSpPr>
            <a:spLocks noGrp="1"/>
          </p:cNvSpPr>
          <p:nvPr>
            <p:ph idx="1"/>
          </p:nvPr>
        </p:nvSpPr>
        <p:spPr/>
        <p:txBody>
          <a:bodyPr/>
          <a:lstStyle/>
          <a:p>
            <a:r>
              <a:rPr lang="en-US" dirty="0" smtClean="0"/>
              <a:t>Other text </a:t>
            </a:r>
            <a:r>
              <a:rPr lang="en-US" dirty="0"/>
              <a:t>summarization </a:t>
            </a:r>
            <a:r>
              <a:rPr lang="en-US" dirty="0" smtClean="0"/>
              <a:t>examples </a:t>
            </a:r>
            <a:r>
              <a:rPr lang="en-US" dirty="0"/>
              <a:t>with a </a:t>
            </a:r>
            <a:r>
              <a:rPr lang="en-US" b="1" i="1" dirty="0">
                <a:solidFill>
                  <a:srgbClr val="0070C0"/>
                </a:solidFill>
              </a:rPr>
              <a:t>target </a:t>
            </a:r>
            <a:r>
              <a:rPr lang="en-US" b="1" i="1" dirty="0" smtClean="0">
                <a:solidFill>
                  <a:srgbClr val="0070C0"/>
                </a:solidFill>
              </a:rPr>
              <a:t>keyword </a:t>
            </a:r>
            <a:r>
              <a:rPr lang="en-US" dirty="0"/>
              <a:t>“police arrest”</a:t>
            </a:r>
          </a:p>
          <a:p>
            <a:endParaRPr lang="en-US" dirty="0"/>
          </a:p>
        </p:txBody>
      </p:sp>
      <p:sp>
        <p:nvSpPr>
          <p:cNvPr id="4" name="Content Placeholder 3"/>
          <p:cNvSpPr>
            <a:spLocks noGrp="1"/>
          </p:cNvSpPr>
          <p:nvPr>
            <p:ph idx="10"/>
          </p:nvPr>
        </p:nvSpPr>
        <p:spPr/>
        <p:txBody>
          <a:bodyPr/>
          <a:lstStyle/>
          <a:p>
            <a:r>
              <a:rPr lang="en-US" dirty="0"/>
              <a:t>Attacks on Translation and Text Summarization Models</a:t>
            </a:r>
          </a:p>
          <a:p>
            <a:endParaRPr lang="en-US" dirty="0"/>
          </a:p>
          <a:p>
            <a:endParaRPr lang="en-US" dirty="0"/>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01277" y="3245873"/>
            <a:ext cx="9896475" cy="3057525"/>
          </a:xfrm>
          <a:prstGeom prst="rect">
            <a:avLst/>
          </a:prstGeom>
        </p:spPr>
      </p:pic>
    </p:spTree>
    <p:extLst>
      <p:ext uri="{BB962C8B-B14F-4D97-AF65-F5344CB8AC3E}">
        <p14:creationId xmlns:p14="http://schemas.microsoft.com/office/powerpoint/2010/main" val="24101098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Cheng (2018) Seq2Sick Attack</a:t>
            </a:r>
          </a:p>
        </p:txBody>
      </p:sp>
      <p:sp>
        <p:nvSpPr>
          <p:cNvPr id="3" name="Content Placeholder 2"/>
          <p:cNvSpPr>
            <a:spLocks noGrp="1"/>
          </p:cNvSpPr>
          <p:nvPr>
            <p:ph idx="1"/>
          </p:nvPr>
        </p:nvSpPr>
        <p:spPr/>
        <p:txBody>
          <a:bodyPr/>
          <a:lstStyle/>
          <a:p>
            <a:r>
              <a:rPr lang="en-US" dirty="0" smtClean="0"/>
              <a:t>Text </a:t>
            </a:r>
            <a:r>
              <a:rPr lang="en-US" dirty="0"/>
              <a:t>summarization examples with a </a:t>
            </a:r>
            <a:r>
              <a:rPr lang="en-US" b="1" i="1" dirty="0" smtClean="0">
                <a:solidFill>
                  <a:srgbClr val="0070C0"/>
                </a:solidFill>
              </a:rPr>
              <a:t>non-overlapping attack </a:t>
            </a:r>
          </a:p>
          <a:p>
            <a:pPr lvl="1"/>
            <a:r>
              <a:rPr lang="en-US" dirty="0" smtClean="0"/>
              <a:t>I.e.,</a:t>
            </a:r>
            <a:r>
              <a:rPr lang="en-US" dirty="0"/>
              <a:t> </a:t>
            </a:r>
            <a:r>
              <a:rPr lang="en-US" dirty="0" smtClean="0"/>
              <a:t>the output sequence does not have overlapping words with the original output</a:t>
            </a:r>
            <a:endParaRPr lang="en-US" dirty="0"/>
          </a:p>
          <a:p>
            <a:endParaRPr lang="en-US" dirty="0"/>
          </a:p>
        </p:txBody>
      </p:sp>
      <p:sp>
        <p:nvSpPr>
          <p:cNvPr id="4" name="Content Placeholder 3"/>
          <p:cNvSpPr>
            <a:spLocks noGrp="1"/>
          </p:cNvSpPr>
          <p:nvPr>
            <p:ph idx="10"/>
          </p:nvPr>
        </p:nvSpPr>
        <p:spPr/>
        <p:txBody>
          <a:bodyPr/>
          <a:lstStyle/>
          <a:p>
            <a:r>
              <a:rPr lang="en-US" dirty="0"/>
              <a:t>Attacks on Translation and Text Summarization Models</a:t>
            </a:r>
          </a:p>
          <a:p>
            <a:endParaRPr lang="en-US" dirty="0"/>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32656" y="3310136"/>
            <a:ext cx="9839325" cy="3505200"/>
          </a:xfrm>
          <a:prstGeom prst="rect">
            <a:avLst/>
          </a:prstGeom>
        </p:spPr>
      </p:pic>
    </p:spTree>
    <p:extLst>
      <p:ext uri="{BB962C8B-B14F-4D97-AF65-F5344CB8AC3E}">
        <p14:creationId xmlns:p14="http://schemas.microsoft.com/office/powerpoint/2010/main" val="1089553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Cheng (2018) Seq2Sick Attack</a:t>
            </a:r>
            <a:endParaRPr lang="en-US"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r>
                  <a:rPr lang="en-US" dirty="0" smtClean="0"/>
                  <a:t>Seq2Sick approach</a:t>
                </a:r>
              </a:p>
              <a:p>
                <a:pPr lvl="1"/>
                <a:r>
                  <a:rPr lang="en-US" dirty="0" smtClean="0"/>
                  <a:t>For an input sequence </a:t>
                </a:r>
                <a14:m>
                  <m:oMath xmlns:m="http://schemas.openxmlformats.org/officeDocument/2006/math">
                    <m:r>
                      <a:rPr lang="en-US" i="1">
                        <a:latin typeface="Cambria Math" panose="02040503050406030204" pitchFamily="18" charset="0"/>
                        <a:ea typeface="Cambria Math" panose="02040503050406030204" pitchFamily="18" charset="0"/>
                      </a:rPr>
                      <m:t>𝑋</m:t>
                    </m:r>
                  </m:oMath>
                </a14:m>
                <a:r>
                  <a:rPr lang="en-US" dirty="0" smtClean="0"/>
                  <a:t> and perturbation </a:t>
                </a:r>
                <a14:m>
                  <m:oMath xmlns:m="http://schemas.openxmlformats.org/officeDocument/2006/math">
                    <m:r>
                      <a:rPr lang="en-US" i="1">
                        <a:latin typeface="Cambria Math" panose="02040503050406030204" pitchFamily="18" charset="0"/>
                        <a:ea typeface="Cambria Math" panose="02040503050406030204" pitchFamily="18" charset="0"/>
                      </a:rPr>
                      <m:t>𝛿</m:t>
                    </m:r>
                  </m:oMath>
                </a14:m>
                <a:r>
                  <a:rPr lang="en-US" dirty="0" smtClean="0"/>
                  <a:t>, solve the optimization problem  formulated as</a:t>
                </a:r>
              </a:p>
              <a:p>
                <a:pPr marL="404812" lvl="1" indent="0" algn="ctr">
                  <a:buNone/>
                </a:pPr>
                <a14:m>
                  <m:oMathPara xmlns:m="http://schemas.openxmlformats.org/officeDocument/2006/math">
                    <m:oMathParaPr>
                      <m:jc m:val="centerGroup"/>
                    </m:oMathParaPr>
                    <m:oMath xmlns:m="http://schemas.openxmlformats.org/officeDocument/2006/math">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min</m:t>
                              </m:r>
                            </m:e>
                            <m:lim>
                              <m:r>
                                <a:rPr lang="en-US" i="1">
                                  <a:latin typeface="Cambria Math" panose="02040503050406030204" pitchFamily="18" charset="0"/>
                                  <a:ea typeface="Cambria Math" panose="02040503050406030204" pitchFamily="18" charset="0"/>
                                </a:rPr>
                                <m:t>𝛿</m:t>
                              </m:r>
                            </m:lim>
                          </m:limLow>
                        </m:fName>
                        <m:e>
                          <m:r>
                            <a:rPr lang="en-US" i="1">
                              <a:latin typeface="Cambria Math" panose="02040503050406030204" pitchFamily="18" charset="0"/>
                              <a:ea typeface="Cambria Math" panose="02040503050406030204" pitchFamily="18" charset="0"/>
                            </a:rPr>
                            <m:t>ℒ</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𝑋</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𝛿</m:t>
                              </m:r>
                            </m:e>
                          </m:d>
                        </m:e>
                      </m:func>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𝜆</m:t>
                          </m:r>
                        </m:e>
                        <m:sub>
                          <m:r>
                            <a:rPr lang="en-US" i="1">
                              <a:latin typeface="Cambria Math" panose="02040503050406030204" pitchFamily="18" charset="0"/>
                            </a:rPr>
                            <m:t>1</m:t>
                          </m:r>
                        </m:sub>
                      </m:sSub>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𝑖</m:t>
                          </m:r>
                        </m:sub>
                        <m:sup/>
                        <m:e>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𝛿</m:t>
                                  </m:r>
                                </m:e>
                                <m:sub>
                                  <m:r>
                                    <a:rPr lang="en-US" i="1">
                                      <a:latin typeface="Cambria Math" panose="02040503050406030204" pitchFamily="18" charset="0"/>
                                    </a:rPr>
                                    <m:t>𝑖</m:t>
                                  </m:r>
                                </m:sub>
                              </m:sSub>
                            </m:e>
                          </m:d>
                        </m:e>
                      </m:nary>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𝜆</m:t>
                          </m:r>
                        </m:e>
                        <m:sub>
                          <m:r>
                            <a:rPr lang="en-US" i="1">
                              <a:latin typeface="Cambria Math" panose="02040503050406030204" pitchFamily="18" charset="0"/>
                            </a:rPr>
                            <m:t>2</m:t>
                          </m:r>
                        </m:sub>
                      </m:sSub>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𝑖</m:t>
                          </m:r>
                        </m:sub>
                        <m:sup/>
                        <m:e>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min</m:t>
                                  </m:r>
                                </m:e>
                                <m:lim>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𝑗</m:t>
                                      </m:r>
                                    </m:sub>
                                  </m:sSub>
                                </m:lim>
                              </m:limLow>
                            </m:fName>
                            <m:e>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𝛿</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𝑗</m:t>
                                      </m:r>
                                    </m:sub>
                                  </m:sSub>
                                </m:e>
                              </m:d>
                            </m:e>
                          </m:func>
                        </m:e>
                      </m:nary>
                    </m:oMath>
                  </m:oMathPara>
                </a14:m>
                <a:endParaRPr lang="en-US" dirty="0" smtClean="0"/>
              </a:p>
              <a:p>
                <a:pPr lvl="1"/>
                <a:r>
                  <a:rPr lang="en-US" dirty="0" smtClean="0"/>
                  <a:t>The first term </a:t>
                </a:r>
                <a14:m>
                  <m:oMath xmlns:m="http://schemas.openxmlformats.org/officeDocument/2006/math">
                    <m:r>
                      <a:rPr lang="en-US" i="1">
                        <a:latin typeface="Cambria Math" panose="02040503050406030204" pitchFamily="18" charset="0"/>
                        <a:ea typeface="Cambria Math" panose="02040503050406030204" pitchFamily="18" charset="0"/>
                      </a:rPr>
                      <m:t>ℒ</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𝑋</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𝛿</m:t>
                        </m:r>
                      </m:e>
                    </m:d>
                  </m:oMath>
                </a14:m>
                <a:r>
                  <a:rPr lang="en-US" dirty="0" smtClean="0"/>
                  <a:t> is a loss function that is minimized by using Projected Gradient Descent (PGD)</a:t>
                </a:r>
              </a:p>
              <a:p>
                <a:pPr lvl="1"/>
                <a:r>
                  <a:rPr lang="en-US" dirty="0" smtClean="0"/>
                  <a:t>The second and third term are regularization terms</a:t>
                </a:r>
              </a:p>
              <a:p>
                <a:pPr lvl="1"/>
                <a:r>
                  <a:rPr lang="en-US" dirty="0"/>
                  <a:t>The term </a:t>
                </a:r>
                <a14:m>
                  <m:oMath xmlns:m="http://schemas.openxmlformats.org/officeDocument/2006/math">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𝑖</m:t>
                        </m:r>
                      </m:sub>
                      <m:sup/>
                      <m:e>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𝛿</m:t>
                                </m:r>
                              </m:e>
                              <m:sub>
                                <m:r>
                                  <a:rPr lang="en-US" i="1">
                                    <a:latin typeface="Cambria Math" panose="02040503050406030204" pitchFamily="18" charset="0"/>
                                  </a:rPr>
                                  <m:t>𝑖</m:t>
                                </m:r>
                              </m:sub>
                            </m:sSub>
                          </m:e>
                        </m:d>
                      </m:e>
                    </m:nary>
                  </m:oMath>
                </a14:m>
                <a:r>
                  <a:rPr lang="en-US" dirty="0"/>
                  <a:t> applies </a:t>
                </a:r>
                <a:r>
                  <a:rPr lang="en-US" dirty="0">
                    <a:solidFill>
                      <a:srgbClr val="FF0000"/>
                    </a:solidFill>
                  </a:rPr>
                  <a:t>lasso regularization </a:t>
                </a:r>
                <a:r>
                  <a:rPr lang="en-US" dirty="0"/>
                  <a:t>to ensure that only a few words in the text sequence are changed</a:t>
                </a:r>
              </a:p>
              <a:p>
                <a:pPr lvl="1"/>
                <a:r>
                  <a:rPr lang="en-US" dirty="0"/>
                  <a:t>The third term </a:t>
                </a:r>
                <a14:m>
                  <m:oMath xmlns:m="http://schemas.openxmlformats.org/officeDocument/2006/math">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𝑖</m:t>
                        </m:r>
                      </m:sub>
                      <m:sup/>
                      <m:e>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min</m:t>
                                </m:r>
                              </m:e>
                              <m:lim>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𝑗</m:t>
                                    </m:r>
                                  </m:sub>
                                </m:sSub>
                              </m:lim>
                            </m:limLow>
                          </m:fName>
                          <m:e>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𝛿</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𝑗</m:t>
                                    </m:r>
                                  </m:sub>
                                </m:sSub>
                              </m:e>
                            </m:d>
                          </m:e>
                        </m:func>
                      </m:e>
                    </m:nary>
                  </m:oMath>
                </a14:m>
                <a:r>
                  <a:rPr lang="en-US" dirty="0"/>
                  <a:t> applies </a:t>
                </a:r>
                <a:r>
                  <a:rPr lang="en-US" dirty="0">
                    <a:solidFill>
                      <a:srgbClr val="FF0000"/>
                    </a:solidFill>
                  </a:rPr>
                  <a:t>gradient regularization</a:t>
                </a:r>
                <a:r>
                  <a:rPr lang="en-US" dirty="0"/>
                  <a:t> to ensure that the perturbed input words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𝛿</m:t>
                        </m:r>
                      </m:e>
                      <m:sub>
                        <m:r>
                          <a:rPr lang="en-US" i="1">
                            <a:latin typeface="Cambria Math" panose="02040503050406030204" pitchFamily="18" charset="0"/>
                          </a:rPr>
                          <m:t>𝑖</m:t>
                        </m:r>
                      </m:sub>
                    </m:sSub>
                  </m:oMath>
                </a14:m>
                <a:r>
                  <a:rPr lang="en-US" dirty="0"/>
                  <a:t> are close in the </a:t>
                </a:r>
                <a:r>
                  <a:rPr lang="en-US" dirty="0"/>
                  <a:t>word embedding </a:t>
                </a:r>
                <a:r>
                  <a:rPr lang="en-US" dirty="0"/>
                  <a:t>space to existing words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𝑗</m:t>
                        </m:r>
                      </m:sub>
                    </m:sSub>
                  </m:oMath>
                </a14:m>
                <a:r>
                  <a:rPr lang="en-US" dirty="0"/>
                  <a:t> from a vocabulary W</a:t>
                </a:r>
              </a:p>
              <a:p>
                <a:pPr lvl="1"/>
                <a:endParaRPr lang="en-US" dirty="0" smtClean="0"/>
              </a:p>
              <a:p>
                <a:pPr lvl="1"/>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699" t="-795" r="-318"/>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Attacks on Translation and Text Summarization Models</a:t>
            </a:r>
          </a:p>
          <a:p>
            <a:endParaRPr lang="en-US" dirty="0"/>
          </a:p>
          <a:p>
            <a:endParaRPr lang="en-US" dirty="0"/>
          </a:p>
        </p:txBody>
      </p:sp>
    </p:spTree>
    <p:extLst>
      <p:ext uri="{BB962C8B-B14F-4D97-AF65-F5344CB8AC3E}">
        <p14:creationId xmlns:p14="http://schemas.microsoft.com/office/powerpoint/2010/main" val="41053402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Cheng (2018) Seq2Sick Attack</a:t>
            </a:r>
          </a:p>
        </p:txBody>
      </p:sp>
      <p:sp>
        <p:nvSpPr>
          <p:cNvPr id="3" name="Content Placeholder 2"/>
          <p:cNvSpPr>
            <a:spLocks noGrp="1"/>
          </p:cNvSpPr>
          <p:nvPr>
            <p:ph idx="1"/>
          </p:nvPr>
        </p:nvSpPr>
        <p:spPr>
          <a:xfrm>
            <a:off x="276673" y="2090803"/>
            <a:ext cx="9584265" cy="2227445"/>
          </a:xfrm>
        </p:spPr>
        <p:txBody>
          <a:bodyPr/>
          <a:lstStyle/>
          <a:p>
            <a:r>
              <a:rPr lang="en-US" dirty="0" smtClean="0"/>
              <a:t>Datasets: </a:t>
            </a:r>
          </a:p>
          <a:p>
            <a:pPr lvl="1"/>
            <a:r>
              <a:rPr lang="en-US" dirty="0" smtClean="0"/>
              <a:t>Text </a:t>
            </a:r>
            <a:r>
              <a:rPr lang="en-US" dirty="0" smtClean="0"/>
              <a:t>summarization: </a:t>
            </a:r>
            <a:r>
              <a:rPr lang="en-US" dirty="0" err="1" smtClean="0"/>
              <a:t>Gigaword</a:t>
            </a:r>
            <a:r>
              <a:rPr lang="en-US" dirty="0" smtClean="0"/>
              <a:t>, DUC2003</a:t>
            </a:r>
            <a:r>
              <a:rPr lang="en-US" dirty="0"/>
              <a:t>, DUC2004</a:t>
            </a:r>
            <a:endParaRPr lang="en-US" dirty="0" smtClean="0"/>
          </a:p>
          <a:p>
            <a:pPr lvl="1"/>
            <a:r>
              <a:rPr lang="en-US" dirty="0" smtClean="0"/>
              <a:t>Machine translation: German-English WMT 15 dataset</a:t>
            </a:r>
          </a:p>
          <a:p>
            <a:r>
              <a:rPr lang="en-US" dirty="0" smtClean="0"/>
              <a:t>Evaluation </a:t>
            </a:r>
            <a:r>
              <a:rPr lang="en-US" dirty="0" smtClean="0"/>
              <a:t>results</a:t>
            </a:r>
          </a:p>
          <a:p>
            <a:pPr lvl="1"/>
            <a:endParaRPr lang="en-US" dirty="0"/>
          </a:p>
          <a:p>
            <a:pPr lvl="1"/>
            <a:endParaRPr lang="en-US" dirty="0"/>
          </a:p>
        </p:txBody>
      </p:sp>
      <p:sp>
        <p:nvSpPr>
          <p:cNvPr id="4" name="Content Placeholder 3"/>
          <p:cNvSpPr>
            <a:spLocks noGrp="1"/>
          </p:cNvSpPr>
          <p:nvPr>
            <p:ph idx="10"/>
          </p:nvPr>
        </p:nvSpPr>
        <p:spPr/>
        <p:txBody>
          <a:bodyPr/>
          <a:lstStyle/>
          <a:p>
            <a:r>
              <a:rPr lang="en-US" dirty="0"/>
              <a:t>Attacks on Translation and Text Summarization Models</a:t>
            </a:r>
          </a:p>
          <a:p>
            <a:endParaRPr lang="en-US" dirty="0"/>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5408984" y="3999175"/>
            <a:ext cx="4516760" cy="2655361"/>
          </a:xfrm>
          <a:prstGeom prst="rect">
            <a:avLst/>
          </a:prstGeom>
        </p:spPr>
      </p:pic>
      <p:sp>
        <p:nvSpPr>
          <p:cNvPr id="8" name="TextBox 7"/>
          <p:cNvSpPr txBox="1"/>
          <p:nvPr/>
        </p:nvSpPr>
        <p:spPr>
          <a:xfrm>
            <a:off x="5408984" y="3598168"/>
            <a:ext cx="4444752" cy="401007"/>
          </a:xfrm>
          <a:prstGeom prst="rect">
            <a:avLst/>
          </a:prstGeom>
          <a:noFill/>
        </p:spPr>
        <p:txBody>
          <a:bodyPr wrap="square" rtlCol="0">
            <a:spAutoFit/>
          </a:bodyPr>
          <a:lstStyle/>
          <a:p>
            <a:r>
              <a:rPr lang="en-US" dirty="0" smtClean="0">
                <a:solidFill>
                  <a:schemeClr val="accent6">
                    <a:lumMod val="50000"/>
                  </a:schemeClr>
                </a:solidFill>
              </a:rPr>
              <a:t>Text Summarization - Targeted Keywords </a:t>
            </a:r>
            <a:endParaRPr lang="en-US" dirty="0">
              <a:solidFill>
                <a:schemeClr val="accent6">
                  <a:lumMod val="50000"/>
                </a:schemeClr>
              </a:solidFill>
            </a:endParaRPr>
          </a:p>
        </p:txBody>
      </p:sp>
      <p:sp>
        <p:nvSpPr>
          <p:cNvPr id="12" name="Content Placeholder 2"/>
          <p:cNvSpPr txBox="1">
            <a:spLocks/>
          </p:cNvSpPr>
          <p:nvPr/>
        </p:nvSpPr>
        <p:spPr>
          <a:xfrm>
            <a:off x="276673" y="3526160"/>
            <a:ext cx="4968551" cy="4032448"/>
          </a:xfrm>
          <a:prstGeom prst="rect">
            <a:avLst/>
          </a:prstGeom>
        </p:spPr>
        <p:txBody>
          <a:bodyPr vert="horz" lIns="91440" tIns="45720" rIns="91440" bIns="45720" rtlCol="0">
            <a:normAutofit/>
          </a:bodyPr>
          <a:lstStyle>
            <a:lvl1pPr marL="288925" indent="-288925" algn="l" defTabSz="914323" rtl="0" eaLnBrk="1" latinLnBrk="0" hangingPunct="1">
              <a:spcBef>
                <a:spcPct val="20000"/>
              </a:spcBef>
              <a:buClr>
                <a:schemeClr val="tx2"/>
              </a:buClr>
              <a:buSzPct val="90000"/>
              <a:buFont typeface="Palatino Linotype" panose="02040502050505030304" pitchFamily="18" charset="0"/>
              <a:buChar char="•"/>
              <a:defRPr sz="2000" kern="1200">
                <a:solidFill>
                  <a:schemeClr val="tx1"/>
                </a:solidFill>
                <a:latin typeface="Palatino Linotype" panose="02040502050505030304" pitchFamily="18" charset="0"/>
                <a:ea typeface="+mn-ea"/>
                <a:cs typeface="+mn-cs"/>
              </a:defRPr>
            </a:lvl1pPr>
            <a:lvl2pPr marL="631825" indent="-227013" algn="l" defTabSz="914323" rtl="0" eaLnBrk="1" latinLnBrk="0" hangingPunct="1">
              <a:spcBef>
                <a:spcPct val="20000"/>
              </a:spcBef>
              <a:buClr>
                <a:schemeClr val="tx2"/>
              </a:buClr>
              <a:buSzPct val="90000"/>
              <a:buFont typeface="Wingdings" panose="05000000000000000000" pitchFamily="2" charset="2"/>
              <a:buChar char="§"/>
              <a:defRPr sz="1800" kern="1200">
                <a:solidFill>
                  <a:schemeClr val="tx1"/>
                </a:solidFill>
                <a:latin typeface="Palatino Linotype" panose="02040502050505030304" pitchFamily="18" charset="0"/>
                <a:ea typeface="+mn-ea"/>
                <a:cs typeface="+mn-cs"/>
              </a:defRPr>
            </a:lvl2pPr>
            <a:lvl3pPr marL="914400" indent="-173038" algn="l" defTabSz="914323" rtl="0" eaLnBrk="1" latinLnBrk="0" hangingPunct="1">
              <a:spcBef>
                <a:spcPct val="20000"/>
              </a:spcBef>
              <a:buClr>
                <a:schemeClr val="tx2"/>
              </a:buClr>
              <a:buFont typeface="Courier New" panose="02070309020205020404" pitchFamily="49" charset="0"/>
              <a:buChar char="o"/>
              <a:defRPr sz="1600" kern="1200">
                <a:solidFill>
                  <a:schemeClr val="tx1"/>
                </a:solidFill>
                <a:latin typeface="Palatino Linotype" panose="02040502050505030304" pitchFamily="18" charset="0"/>
                <a:ea typeface="+mn-ea"/>
                <a:cs typeface="+mn-cs"/>
              </a:defRPr>
            </a:lvl3pPr>
            <a:lvl4pPr marL="1146175" indent="-174625" algn="l" defTabSz="914323" rtl="0" eaLnBrk="1" latinLnBrk="0" hangingPunct="1">
              <a:spcBef>
                <a:spcPct val="20000"/>
              </a:spcBef>
              <a:buClr>
                <a:schemeClr val="tx2"/>
              </a:buClr>
              <a:buFont typeface="Arial" panose="020B0604020202020204" pitchFamily="34" charset="0"/>
              <a:buChar char="–"/>
              <a:defRPr sz="1400" kern="1200">
                <a:solidFill>
                  <a:schemeClr val="tx1"/>
                </a:solidFill>
                <a:latin typeface="Palatino Linotype" panose="02040502050505030304" pitchFamily="18" charset="0"/>
                <a:ea typeface="+mn-ea"/>
                <a:cs typeface="+mn-cs"/>
              </a:defRPr>
            </a:lvl4pPr>
            <a:lvl5pPr marL="1376363" indent="-173038" algn="l" defTabSz="914323" rtl="0" eaLnBrk="1" latinLnBrk="0" hangingPunct="1">
              <a:spcBef>
                <a:spcPct val="20000"/>
              </a:spcBef>
              <a:buClr>
                <a:schemeClr val="tx2"/>
              </a:buClr>
              <a:buFont typeface="Arial" panose="020B0604020202020204" pitchFamily="34" charset="0"/>
              <a:buChar char="»"/>
              <a:defRPr sz="1200" kern="1200">
                <a:solidFill>
                  <a:schemeClr val="tx1"/>
                </a:solidFill>
                <a:latin typeface="Palatino Linotype" panose="02040502050505030304" pitchFamily="18" charset="0"/>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dirty="0" smtClean="0">
                <a:solidFill>
                  <a:srgbClr val="FF0000"/>
                </a:solidFill>
              </a:rPr>
              <a:t>|</a:t>
            </a:r>
            <a:r>
              <a:rPr lang="en-US" i="1" dirty="0" smtClean="0">
                <a:solidFill>
                  <a:srgbClr val="FF0000"/>
                </a:solidFill>
              </a:rPr>
              <a:t>K</a:t>
            </a:r>
            <a:r>
              <a:rPr lang="en-US" dirty="0" smtClean="0">
                <a:solidFill>
                  <a:srgbClr val="FF0000"/>
                </a:solidFill>
              </a:rPr>
              <a:t>|</a:t>
            </a:r>
            <a:r>
              <a:rPr lang="en-US" dirty="0" smtClean="0"/>
              <a:t> is the number of targeted keywords </a:t>
            </a:r>
          </a:p>
          <a:p>
            <a:pPr lvl="1"/>
            <a:r>
              <a:rPr lang="en-US" dirty="0" smtClean="0">
                <a:solidFill>
                  <a:srgbClr val="FF0000"/>
                </a:solidFill>
              </a:rPr>
              <a:t>#changed </a:t>
            </a:r>
            <a:r>
              <a:rPr lang="en-US" dirty="0" smtClean="0"/>
              <a:t>is number of changed words</a:t>
            </a:r>
          </a:p>
          <a:p>
            <a:pPr lvl="1"/>
            <a:r>
              <a:rPr lang="en-US" dirty="0" smtClean="0"/>
              <a:t>Success rate of the attack is over 99% for 1 targeted keyword</a:t>
            </a:r>
          </a:p>
          <a:p>
            <a:pPr lvl="1"/>
            <a:r>
              <a:rPr lang="en-US" dirty="0" smtClean="0">
                <a:solidFill>
                  <a:srgbClr val="FF0000"/>
                </a:solidFill>
              </a:rPr>
              <a:t>BLEU score </a:t>
            </a:r>
            <a:r>
              <a:rPr lang="en-US" dirty="0" smtClean="0"/>
              <a:t>stands for </a:t>
            </a:r>
            <a:r>
              <a:rPr lang="en-US" dirty="0" smtClean="0">
                <a:solidFill>
                  <a:srgbClr val="FF0000"/>
                </a:solidFill>
              </a:rPr>
              <a:t>B</a:t>
            </a:r>
            <a:r>
              <a:rPr lang="en-US" dirty="0" smtClean="0"/>
              <a:t>i</a:t>
            </a:r>
            <a:r>
              <a:rPr lang="en-US" dirty="0" smtClean="0">
                <a:solidFill>
                  <a:srgbClr val="FF0000"/>
                </a:solidFill>
              </a:rPr>
              <a:t>l</a:t>
            </a:r>
            <a:r>
              <a:rPr lang="en-US" dirty="0" smtClean="0"/>
              <a:t>ingual </a:t>
            </a:r>
            <a:r>
              <a:rPr lang="en-US" dirty="0" smtClean="0">
                <a:solidFill>
                  <a:srgbClr val="FF0000"/>
                </a:solidFill>
              </a:rPr>
              <a:t>E</a:t>
            </a:r>
            <a:r>
              <a:rPr lang="en-US" dirty="0" smtClean="0"/>
              <a:t>valuation </a:t>
            </a:r>
            <a:r>
              <a:rPr lang="en-US" dirty="0" smtClean="0">
                <a:solidFill>
                  <a:srgbClr val="FF0000"/>
                </a:solidFill>
              </a:rPr>
              <a:t>U</a:t>
            </a:r>
            <a:r>
              <a:rPr lang="en-US" dirty="0" smtClean="0"/>
              <a:t>nderstudy, and evaluates the quality of text translated from one language to another</a:t>
            </a:r>
          </a:p>
          <a:p>
            <a:pPr lvl="2"/>
            <a:r>
              <a:rPr lang="en-US" dirty="0" smtClean="0"/>
              <a:t>BLEU scores between 0 and 1 are assigned based on a comparison of machine translations to good quality translations created by humans</a:t>
            </a:r>
          </a:p>
          <a:p>
            <a:pPr lvl="2"/>
            <a:r>
              <a:rPr lang="en-US" dirty="0" smtClean="0"/>
              <a:t> High BLEU score means good quality text</a:t>
            </a:r>
            <a:endParaRPr lang="en-US" dirty="0"/>
          </a:p>
        </p:txBody>
      </p:sp>
    </p:spTree>
    <p:extLst>
      <p:ext uri="{BB962C8B-B14F-4D97-AF65-F5344CB8AC3E}">
        <p14:creationId xmlns:p14="http://schemas.microsoft.com/office/powerpoint/2010/main" val="25881125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Cheng (2018) Seq2Sick Attack</a:t>
            </a:r>
          </a:p>
        </p:txBody>
      </p:sp>
      <p:sp>
        <p:nvSpPr>
          <p:cNvPr id="3" name="Content Placeholder 2"/>
          <p:cNvSpPr>
            <a:spLocks noGrp="1"/>
          </p:cNvSpPr>
          <p:nvPr>
            <p:ph idx="1"/>
          </p:nvPr>
        </p:nvSpPr>
        <p:spPr/>
        <p:txBody>
          <a:bodyPr/>
          <a:lstStyle/>
          <a:p>
            <a:r>
              <a:rPr lang="en-US" dirty="0" smtClean="0"/>
              <a:t>Evaluation results for text summarization using non-overlapping words </a:t>
            </a:r>
          </a:p>
          <a:p>
            <a:pPr lvl="1"/>
            <a:r>
              <a:rPr lang="en-US" dirty="0" smtClean="0"/>
              <a:t>High BLEU score for text summarization indicates that the adversarial examples are similar to the clean input samples</a:t>
            </a:r>
          </a:p>
          <a:p>
            <a:pPr lvl="1"/>
            <a:r>
              <a:rPr lang="en-US" dirty="0" smtClean="0"/>
              <a:t>Despite that the attacks is quite challenging, high success rates were achieved</a:t>
            </a:r>
          </a:p>
          <a:p>
            <a:r>
              <a:rPr lang="en-US" dirty="0" smtClean="0"/>
              <a:t>Evaluation results for machine </a:t>
            </a:r>
            <a:r>
              <a:rPr lang="en-US" dirty="0"/>
              <a:t>translation</a:t>
            </a:r>
          </a:p>
          <a:p>
            <a:pPr lvl="1"/>
            <a:r>
              <a:rPr lang="en-US" dirty="0" smtClean="0"/>
              <a:t>Results for non-overlapping words and targeted keywords are presented</a:t>
            </a:r>
            <a:endParaRPr lang="en-US" dirty="0"/>
          </a:p>
        </p:txBody>
      </p:sp>
      <p:sp>
        <p:nvSpPr>
          <p:cNvPr id="4" name="Content Placeholder 3"/>
          <p:cNvSpPr>
            <a:spLocks noGrp="1"/>
          </p:cNvSpPr>
          <p:nvPr>
            <p:ph idx="10"/>
          </p:nvPr>
        </p:nvSpPr>
        <p:spPr/>
        <p:txBody>
          <a:bodyPr/>
          <a:lstStyle/>
          <a:p>
            <a:r>
              <a:rPr lang="en-US" dirty="0"/>
              <a:t>Attacks on Translation and Text Summarization Models</a:t>
            </a:r>
          </a:p>
          <a:p>
            <a:endParaRPr lang="en-US" dirty="0"/>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420688" y="5063554"/>
            <a:ext cx="4488756" cy="1342926"/>
          </a:xfrm>
          <a:prstGeom prst="rect">
            <a:avLst/>
          </a:prstGeom>
        </p:spPr>
      </p:pic>
      <p:sp>
        <p:nvSpPr>
          <p:cNvPr id="6" name="TextBox 5"/>
          <p:cNvSpPr txBox="1"/>
          <p:nvPr/>
        </p:nvSpPr>
        <p:spPr>
          <a:xfrm>
            <a:off x="132656" y="4678288"/>
            <a:ext cx="4975755" cy="401007"/>
          </a:xfrm>
          <a:prstGeom prst="rect">
            <a:avLst/>
          </a:prstGeom>
          <a:noFill/>
        </p:spPr>
        <p:txBody>
          <a:bodyPr wrap="square" rtlCol="0">
            <a:spAutoFit/>
          </a:bodyPr>
          <a:lstStyle/>
          <a:p>
            <a:r>
              <a:rPr lang="en-US" dirty="0" smtClean="0">
                <a:solidFill>
                  <a:schemeClr val="accent6">
                    <a:lumMod val="50000"/>
                  </a:schemeClr>
                </a:solidFill>
              </a:rPr>
              <a:t>Text Summarization – Non-overlapping Words</a:t>
            </a:r>
            <a:endParaRPr lang="en-US" dirty="0">
              <a:solidFill>
                <a:schemeClr val="accent6">
                  <a:lumMod val="50000"/>
                </a:schemeClr>
              </a:solidFill>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5741883" y="5039050"/>
            <a:ext cx="3961035" cy="1361884"/>
          </a:xfrm>
          <a:prstGeom prst="rect">
            <a:avLst/>
          </a:prstGeom>
        </p:spPr>
      </p:pic>
      <p:sp>
        <p:nvSpPr>
          <p:cNvPr id="8" name="TextBox 7"/>
          <p:cNvSpPr txBox="1"/>
          <p:nvPr/>
        </p:nvSpPr>
        <p:spPr>
          <a:xfrm>
            <a:off x="6253051" y="4694828"/>
            <a:ext cx="2938697" cy="401007"/>
          </a:xfrm>
          <a:prstGeom prst="rect">
            <a:avLst/>
          </a:prstGeom>
          <a:noFill/>
        </p:spPr>
        <p:txBody>
          <a:bodyPr wrap="square" rtlCol="0">
            <a:spAutoFit/>
          </a:bodyPr>
          <a:lstStyle/>
          <a:p>
            <a:r>
              <a:rPr lang="en-US" dirty="0" smtClean="0">
                <a:solidFill>
                  <a:schemeClr val="accent6">
                    <a:lumMod val="50000"/>
                  </a:schemeClr>
                </a:solidFill>
              </a:rPr>
              <a:t>Machine Translation</a:t>
            </a:r>
            <a:endParaRPr lang="en-US" dirty="0">
              <a:solidFill>
                <a:schemeClr val="accent6">
                  <a:lumMod val="50000"/>
                </a:schemeClr>
              </a:solidFill>
            </a:endParaRPr>
          </a:p>
        </p:txBody>
      </p:sp>
    </p:spTree>
    <p:extLst>
      <p:ext uri="{BB962C8B-B14F-4D97-AF65-F5344CB8AC3E}">
        <p14:creationId xmlns:p14="http://schemas.microsoft.com/office/powerpoint/2010/main" val="6106699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 (2018) Egregious Output Attack</a:t>
            </a:r>
            <a:endParaRPr lang="en-US" dirty="0"/>
          </a:p>
        </p:txBody>
      </p:sp>
      <p:sp>
        <p:nvSpPr>
          <p:cNvPr id="3" name="Content Placeholder 2"/>
          <p:cNvSpPr>
            <a:spLocks noGrp="1"/>
          </p:cNvSpPr>
          <p:nvPr>
            <p:ph idx="1"/>
          </p:nvPr>
        </p:nvSpPr>
        <p:spPr>
          <a:xfrm>
            <a:off x="276673" y="2090803"/>
            <a:ext cx="9649071" cy="5367667"/>
          </a:xfrm>
        </p:spPr>
        <p:txBody>
          <a:bodyPr/>
          <a:lstStyle/>
          <a:p>
            <a:r>
              <a:rPr lang="en-US" dirty="0" smtClean="0">
                <a:hlinkClick r:id="rId3"/>
              </a:rPr>
              <a:t>He (2018) Detecting Egregious Responses in Neural Sequence-to-sequence Models</a:t>
            </a:r>
            <a:endParaRPr lang="en-US" dirty="0" smtClean="0"/>
          </a:p>
          <a:p>
            <a:r>
              <a:rPr lang="en-US" b="1" i="1" dirty="0">
                <a:solidFill>
                  <a:srgbClr val="0070C0"/>
                </a:solidFill>
              </a:rPr>
              <a:t>Egregious </a:t>
            </a:r>
            <a:r>
              <a:rPr lang="en-US" b="1" i="1" dirty="0" smtClean="0">
                <a:solidFill>
                  <a:srgbClr val="0070C0"/>
                </a:solidFill>
              </a:rPr>
              <a:t>output attack</a:t>
            </a:r>
            <a:r>
              <a:rPr lang="en-US" dirty="0" smtClean="0"/>
              <a:t>: attack on seq2seq models for </a:t>
            </a:r>
            <a:r>
              <a:rPr lang="en-US" dirty="0" smtClean="0">
                <a:solidFill>
                  <a:srgbClr val="FF0000"/>
                </a:solidFill>
              </a:rPr>
              <a:t>dialog generation </a:t>
            </a:r>
          </a:p>
          <a:p>
            <a:r>
              <a:rPr lang="en-US" dirty="0" smtClean="0"/>
              <a:t>Research question: can ML models for dialog generation (e.g., AI assistants) generate </a:t>
            </a:r>
            <a:r>
              <a:rPr lang="en-US" dirty="0"/>
              <a:t>not only wrong, but egregious </a:t>
            </a:r>
            <a:r>
              <a:rPr lang="en-US" dirty="0" smtClean="0"/>
              <a:t>outputs, which are </a:t>
            </a:r>
            <a:r>
              <a:rPr lang="en-US" dirty="0"/>
              <a:t>aggressive, </a:t>
            </a:r>
            <a:r>
              <a:rPr lang="en-US" dirty="0" smtClean="0"/>
              <a:t>insulting, or </a:t>
            </a:r>
            <a:r>
              <a:rPr lang="en-US" dirty="0"/>
              <a:t>dangerous</a:t>
            </a:r>
          </a:p>
          <a:p>
            <a:pPr lvl="1"/>
            <a:r>
              <a:rPr lang="en-US" dirty="0"/>
              <a:t>E.g., you ask your AI assistant a question and it replies: “You are so stupid, I don’t want to help you”</a:t>
            </a:r>
          </a:p>
          <a:p>
            <a:r>
              <a:rPr lang="en-US" dirty="0" smtClean="0"/>
              <a:t>Attacked model</a:t>
            </a:r>
            <a:r>
              <a:rPr lang="en-US" dirty="0"/>
              <a:t>: </a:t>
            </a:r>
            <a:r>
              <a:rPr lang="en-US" dirty="0" smtClean="0"/>
              <a:t>LSTM encoder-decoder </a:t>
            </a:r>
          </a:p>
          <a:p>
            <a:r>
              <a:rPr lang="en-US" dirty="0" smtClean="0"/>
              <a:t>Approach:</a:t>
            </a:r>
          </a:p>
          <a:p>
            <a:pPr lvl="1"/>
            <a:r>
              <a:rPr lang="en-US" dirty="0" smtClean="0"/>
              <a:t>Create manually a </a:t>
            </a:r>
            <a:r>
              <a:rPr lang="en-US" dirty="0"/>
              <a:t>list of </a:t>
            </a:r>
            <a:r>
              <a:rPr lang="en-US" dirty="0" smtClean="0"/>
              <a:t>“malicious sentences” </a:t>
            </a:r>
            <a:r>
              <a:rPr lang="en-US" dirty="0"/>
              <a:t>that </a:t>
            </a:r>
            <a:r>
              <a:rPr lang="en-US" dirty="0" smtClean="0"/>
              <a:t>shouldn’t </a:t>
            </a:r>
            <a:r>
              <a:rPr lang="en-US" dirty="0"/>
              <a:t>be output by ML models</a:t>
            </a:r>
          </a:p>
          <a:p>
            <a:pPr lvl="1"/>
            <a:r>
              <a:rPr lang="en-US" dirty="0"/>
              <a:t>Developed an optimization algorithm to </a:t>
            </a:r>
            <a:r>
              <a:rPr lang="en-US" dirty="0" smtClean="0"/>
              <a:t>search for </a:t>
            </a:r>
            <a:r>
              <a:rPr lang="en-US" dirty="0"/>
              <a:t>trigger inputs </a:t>
            </a:r>
            <a:r>
              <a:rPr lang="en-US" dirty="0" smtClean="0"/>
              <a:t>that maximize the probability of generating text that belongs to the list of malicious sentences</a:t>
            </a:r>
          </a:p>
          <a:p>
            <a:r>
              <a:rPr lang="en-US" dirty="0" smtClean="0"/>
              <a:t>Results: the authors discovered input text samples that can generate egregious outputs</a:t>
            </a:r>
          </a:p>
          <a:p>
            <a:endParaRPr lang="en-US" dirty="0"/>
          </a:p>
        </p:txBody>
      </p:sp>
      <p:sp>
        <p:nvSpPr>
          <p:cNvPr id="4" name="Content Placeholder 3"/>
          <p:cNvSpPr>
            <a:spLocks noGrp="1"/>
          </p:cNvSpPr>
          <p:nvPr>
            <p:ph idx="10"/>
          </p:nvPr>
        </p:nvSpPr>
        <p:spPr/>
        <p:txBody>
          <a:bodyPr/>
          <a:lstStyle/>
          <a:p>
            <a:r>
              <a:rPr lang="en-US" dirty="0"/>
              <a:t>Attacks on </a:t>
            </a:r>
            <a:r>
              <a:rPr lang="en-US" dirty="0" smtClean="0"/>
              <a:t>Dialog </a:t>
            </a:r>
            <a:r>
              <a:rPr lang="en-US" dirty="0"/>
              <a:t>G</a:t>
            </a:r>
            <a:r>
              <a:rPr lang="en-US" dirty="0" smtClean="0"/>
              <a:t>eneration Models</a:t>
            </a:r>
            <a:endParaRPr lang="en-US" dirty="0"/>
          </a:p>
          <a:p>
            <a:endParaRPr lang="en-US" dirty="0"/>
          </a:p>
        </p:txBody>
      </p:sp>
    </p:spTree>
    <p:extLst>
      <p:ext uri="{BB962C8B-B14F-4D97-AF65-F5344CB8AC3E}">
        <p14:creationId xmlns:p14="http://schemas.microsoft.com/office/powerpoint/2010/main" val="5348617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 (2018) Egregious Output Attack</a:t>
            </a:r>
          </a:p>
        </p:txBody>
      </p:sp>
      <p:sp>
        <p:nvSpPr>
          <p:cNvPr id="3" name="Content Placeholder 2"/>
          <p:cNvSpPr>
            <a:spLocks noGrp="1"/>
          </p:cNvSpPr>
          <p:nvPr>
            <p:ph idx="1"/>
          </p:nvPr>
        </p:nvSpPr>
        <p:spPr/>
        <p:txBody>
          <a:bodyPr/>
          <a:lstStyle/>
          <a:p>
            <a:r>
              <a:rPr lang="en-US" dirty="0" smtClean="0"/>
              <a:t>Datasets</a:t>
            </a:r>
          </a:p>
          <a:p>
            <a:pPr lvl="1"/>
            <a:r>
              <a:rPr lang="en-US" dirty="0" smtClean="0"/>
              <a:t>Ubuntu conversational data: an agent is helping a user to deal with issues</a:t>
            </a:r>
          </a:p>
          <a:p>
            <a:pPr lvl="1"/>
            <a:r>
              <a:rPr lang="en-US" dirty="0" smtClean="0"/>
              <a:t>Switchboard dialog: two-sided telephone conversations</a:t>
            </a:r>
          </a:p>
          <a:p>
            <a:pPr lvl="1"/>
            <a:r>
              <a:rPr lang="en-US" dirty="0" err="1" smtClean="0"/>
              <a:t>OpenSubtitles</a:t>
            </a:r>
            <a:r>
              <a:rPr lang="en-US" dirty="0" smtClean="0"/>
              <a:t>: dataset of movie subtitles</a:t>
            </a:r>
          </a:p>
          <a:p>
            <a:r>
              <a:rPr lang="en-US" dirty="0" smtClean="0"/>
              <a:t>Table: trigger inputs that result in target egregious outputs</a:t>
            </a:r>
          </a:p>
        </p:txBody>
      </p:sp>
      <p:sp>
        <p:nvSpPr>
          <p:cNvPr id="4" name="Content Placeholder 3"/>
          <p:cNvSpPr>
            <a:spLocks noGrp="1"/>
          </p:cNvSpPr>
          <p:nvPr>
            <p:ph idx="10"/>
          </p:nvPr>
        </p:nvSpPr>
        <p:spPr/>
        <p:txBody>
          <a:bodyPr/>
          <a:lstStyle/>
          <a:p>
            <a:r>
              <a:rPr lang="en-US" dirty="0"/>
              <a:t>Attacks on Dialog Generation Models</a:t>
            </a:r>
          </a:p>
          <a:p>
            <a:endParaRPr lang="en-US" dirty="0"/>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924744" y="3891281"/>
            <a:ext cx="8605038" cy="3600400"/>
          </a:xfrm>
          <a:prstGeom prst="rect">
            <a:avLst/>
          </a:prstGeom>
        </p:spPr>
      </p:pic>
    </p:spTree>
    <p:extLst>
      <p:ext uri="{BB962C8B-B14F-4D97-AF65-F5344CB8AC3E}">
        <p14:creationId xmlns:p14="http://schemas.microsoft.com/office/powerpoint/2010/main" val="16281286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1" name="Google Shape;121;p19"/>
          <p:cNvSpPr txBox="1">
            <a:spLocks noGrp="1"/>
          </p:cNvSpPr>
          <p:nvPr>
            <p:ph type="title"/>
          </p:nvPr>
        </p:nvSpPr>
        <p:spPr/>
        <p:txBody>
          <a:bodyPr/>
          <a:lstStyle/>
          <a:p>
            <a:r>
              <a:rPr lang="en-US" smtClean="0"/>
              <a:t>Introduction</a:t>
            </a:r>
            <a:endParaRPr lang="en-US" dirty="0"/>
          </a:p>
        </p:txBody>
      </p:sp>
      <p:sp>
        <p:nvSpPr>
          <p:cNvPr id="4" name="Text Placeholder 3"/>
          <p:cNvSpPr>
            <a:spLocks noGrp="1"/>
          </p:cNvSpPr>
          <p:nvPr>
            <p:ph type="body" sz="quarter" idx="11"/>
          </p:nvPr>
        </p:nvSpPr>
        <p:spPr/>
        <p:txBody>
          <a:bodyPr/>
          <a:lstStyle/>
          <a:p>
            <a:r>
              <a:rPr lang="en-US" smtClean="0"/>
              <a:t>Existing work on adversarial examples has mainly focused on images, such as image classification, models on images, and image segmentation.</a:t>
            </a:r>
          </a:p>
          <a:p>
            <a:r>
              <a:rPr lang="en-US" smtClean="0"/>
              <a:t>Little research has been done in the field of audio, where the most common application is automatic speech recognition.</a:t>
            </a:r>
          </a:p>
          <a:p>
            <a:pPr lvl="1"/>
            <a:r>
              <a:rPr lang="en-US" smtClean="0"/>
              <a:t>Given an audio waveform, a neural network performs a speech-to-text transition, resulting in a transcription of the sentence being spoken.</a:t>
            </a:r>
          </a:p>
          <a:p>
            <a:r>
              <a:rPr lang="en-US" smtClean="0"/>
              <a:t>It's  challenging to create targeted adversarial samples for voice recognition.</a:t>
            </a:r>
          </a:p>
          <a:p>
            <a:pPr lvl="1"/>
            <a:r>
              <a:rPr lang="en-US" smtClean="0"/>
              <a:t>Voice commands that are hidden and inaudible are targeted attacks, but they require the creation of new audio and cannot be modified.</a:t>
            </a:r>
          </a:p>
          <a:p>
            <a:pPr lvl="1"/>
            <a:r>
              <a:rPr lang="en-US" smtClean="0"/>
              <a:t>Conventional adversarial examples on various audio systems that aren't targeted.</a:t>
            </a:r>
          </a:p>
          <a:p>
            <a:pPr lvl="1"/>
            <a:r>
              <a:rPr lang="en-US" smtClean="0"/>
              <a:t>State of the art attacks can only make audio adversarial examples that target phonetically similar phrases.</a:t>
            </a:r>
          </a:p>
          <a:p>
            <a:endParaRPr lang="en-US" dirty="0"/>
          </a:p>
        </p:txBody>
      </p:sp>
    </p:spTree>
    <p:extLst>
      <p:ext uri="{BB962C8B-B14F-4D97-AF65-F5344CB8AC3E}">
        <p14:creationId xmlns:p14="http://schemas.microsoft.com/office/powerpoint/2010/main" val="3326344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Guo</a:t>
            </a:r>
            <a:r>
              <a:rPr lang="en-US" dirty="0" smtClean="0"/>
              <a:t> (2021) GBDA Attack</a:t>
            </a:r>
            <a:endParaRPr lang="en-US" dirty="0"/>
          </a:p>
        </p:txBody>
      </p:sp>
      <p:sp>
        <p:nvSpPr>
          <p:cNvPr id="3" name="Content Placeholder 2"/>
          <p:cNvSpPr>
            <a:spLocks noGrp="1"/>
          </p:cNvSpPr>
          <p:nvPr>
            <p:ph idx="1"/>
          </p:nvPr>
        </p:nvSpPr>
        <p:spPr/>
        <p:txBody>
          <a:bodyPr/>
          <a:lstStyle/>
          <a:p>
            <a:r>
              <a:rPr lang="en-US" dirty="0" err="1" smtClean="0">
                <a:hlinkClick r:id="rId2"/>
              </a:rPr>
              <a:t>Guo</a:t>
            </a:r>
            <a:r>
              <a:rPr lang="en-US" dirty="0" smtClean="0">
                <a:hlinkClick r:id="rId2"/>
              </a:rPr>
              <a:t> et al. </a:t>
            </a:r>
            <a:r>
              <a:rPr lang="en-US" dirty="0">
                <a:hlinkClick r:id="rId2"/>
              </a:rPr>
              <a:t>(2021) Gradient-based Adversarial Attacks against Text Transformers</a:t>
            </a:r>
            <a:endParaRPr lang="en-US" dirty="0" smtClean="0"/>
          </a:p>
          <a:p>
            <a:r>
              <a:rPr lang="en-US" b="1" i="1" dirty="0">
                <a:solidFill>
                  <a:srgbClr val="0070C0"/>
                </a:solidFill>
              </a:rPr>
              <a:t>Gradient-based </a:t>
            </a:r>
            <a:r>
              <a:rPr lang="en-US" b="1" i="1" dirty="0" smtClean="0">
                <a:solidFill>
                  <a:srgbClr val="0070C0"/>
                </a:solidFill>
              </a:rPr>
              <a:t>Distributional Adversarial (GBDA) attack </a:t>
            </a:r>
            <a:r>
              <a:rPr lang="en-US" dirty="0" smtClean="0"/>
              <a:t>is a white-box attack on transformer language models</a:t>
            </a:r>
          </a:p>
          <a:p>
            <a:pPr lvl="1"/>
            <a:r>
              <a:rPr lang="en-US" dirty="0" smtClean="0"/>
              <a:t>The adversarial examples are also be transferrable in black-box setting</a:t>
            </a:r>
          </a:p>
          <a:p>
            <a:r>
              <a:rPr lang="en-US" dirty="0" smtClean="0"/>
              <a:t>Approach:</a:t>
            </a:r>
          </a:p>
          <a:p>
            <a:pPr lvl="1"/>
            <a:r>
              <a:rPr lang="en-US" dirty="0" smtClean="0"/>
              <a:t>Define an output adversarial distribution, which enables using the gradient information</a:t>
            </a:r>
          </a:p>
          <a:p>
            <a:pPr lvl="1"/>
            <a:r>
              <a:rPr lang="en-US" dirty="0" smtClean="0"/>
              <a:t>Introduce constraints to ensure semantic correctness and fluency of the perturbed text </a:t>
            </a:r>
            <a:endParaRPr lang="en-US" dirty="0"/>
          </a:p>
          <a:p>
            <a:r>
              <a:rPr lang="en-US" dirty="0" smtClean="0"/>
              <a:t>Attacked models: GPT-2, XLM, BERT</a:t>
            </a:r>
          </a:p>
          <a:p>
            <a:pPr lvl="1"/>
            <a:r>
              <a:rPr lang="en-US" dirty="0" smtClean="0"/>
              <a:t>GBDS attack was applied to text </a:t>
            </a:r>
            <a:r>
              <a:rPr lang="en-US" dirty="0"/>
              <a:t>classification </a:t>
            </a:r>
            <a:r>
              <a:rPr lang="en-US" dirty="0" smtClean="0"/>
              <a:t>and </a:t>
            </a:r>
            <a:r>
              <a:rPr lang="en-US" dirty="0"/>
              <a:t>sentiment analysis </a:t>
            </a:r>
            <a:r>
              <a:rPr lang="en-US" dirty="0" smtClean="0"/>
              <a:t>tasks</a:t>
            </a:r>
            <a:endParaRPr lang="en-US" dirty="0"/>
          </a:p>
          <a:p>
            <a:r>
              <a:rPr lang="en-US" dirty="0" smtClean="0"/>
              <a:t>Runtime: approximately 20 seconds per generated example</a:t>
            </a:r>
          </a:p>
        </p:txBody>
      </p:sp>
      <p:sp>
        <p:nvSpPr>
          <p:cNvPr id="4" name="Content Placeholder 3"/>
          <p:cNvSpPr>
            <a:spLocks noGrp="1"/>
          </p:cNvSpPr>
          <p:nvPr>
            <p:ph idx="10"/>
          </p:nvPr>
        </p:nvSpPr>
        <p:spPr/>
        <p:txBody>
          <a:bodyPr/>
          <a:lstStyle/>
          <a:p>
            <a:r>
              <a:rPr lang="en-US" dirty="0"/>
              <a:t>Attacks against </a:t>
            </a:r>
            <a:r>
              <a:rPr lang="en-US" dirty="0" smtClean="0"/>
              <a:t>Transformer Language Models</a:t>
            </a:r>
            <a:endParaRPr lang="en-US" dirty="0"/>
          </a:p>
          <a:p>
            <a:endParaRPr lang="en-US" dirty="0"/>
          </a:p>
        </p:txBody>
      </p:sp>
    </p:spTree>
    <p:extLst>
      <p:ext uri="{BB962C8B-B14F-4D97-AF65-F5344CB8AC3E}">
        <p14:creationId xmlns:p14="http://schemas.microsoft.com/office/powerpoint/2010/main" val="22358083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Guo</a:t>
            </a:r>
            <a:r>
              <a:rPr lang="en-US" dirty="0"/>
              <a:t> (2021) GBDA Attack</a:t>
            </a:r>
          </a:p>
        </p:txBody>
      </p:sp>
      <p:sp>
        <p:nvSpPr>
          <p:cNvPr id="3" name="Content Placeholder 2"/>
          <p:cNvSpPr>
            <a:spLocks noGrp="1"/>
          </p:cNvSpPr>
          <p:nvPr>
            <p:ph idx="1"/>
          </p:nvPr>
        </p:nvSpPr>
        <p:spPr/>
        <p:txBody>
          <a:bodyPr/>
          <a:lstStyle/>
          <a:p>
            <a:r>
              <a:rPr lang="en-US" dirty="0" smtClean="0"/>
              <a:t>Generated adversarial examples for text classification</a:t>
            </a:r>
          </a:p>
          <a:p>
            <a:pPr lvl="1"/>
            <a:r>
              <a:rPr lang="en-US" dirty="0" smtClean="0"/>
              <a:t>The changes in input text are subtle: </a:t>
            </a:r>
          </a:p>
          <a:p>
            <a:pPr lvl="2"/>
            <a:r>
              <a:rPr lang="en-US" dirty="0" smtClean="0"/>
              <a:t>“worry” </a:t>
            </a:r>
            <a:r>
              <a:rPr lang="en-US" dirty="0" smtClean="0">
                <a:latin typeface="Times New Roman" panose="02020603050405020304" pitchFamily="18" charset="0"/>
                <a:cs typeface="Times New Roman" panose="02020603050405020304" pitchFamily="18" charset="0"/>
              </a:rPr>
              <a:t>→ </a:t>
            </a:r>
            <a:r>
              <a:rPr lang="en-US" dirty="0"/>
              <a:t>“hell”, </a:t>
            </a:r>
            <a:r>
              <a:rPr lang="en-US" dirty="0" smtClean="0"/>
              <a:t>“camel” </a:t>
            </a:r>
            <a:r>
              <a:rPr lang="en-US" dirty="0">
                <a:latin typeface="Times New Roman" panose="02020603050405020304" pitchFamily="18" charset="0"/>
                <a:cs typeface="Times New Roman" panose="02020603050405020304" pitchFamily="18" charset="0"/>
              </a:rPr>
              <a:t>→ </a:t>
            </a:r>
            <a:r>
              <a:rPr lang="en-US" dirty="0" smtClean="0"/>
              <a:t>“animal”, “no” </a:t>
            </a:r>
            <a:r>
              <a:rPr lang="en-US" dirty="0">
                <a:latin typeface="Times New Roman" panose="02020603050405020304" pitchFamily="18" charset="0"/>
                <a:cs typeface="Times New Roman" panose="02020603050405020304" pitchFamily="18" charset="0"/>
              </a:rPr>
              <a:t>→ </a:t>
            </a:r>
            <a:r>
              <a:rPr lang="en-US" dirty="0" smtClean="0"/>
              <a:t>“varying”</a:t>
            </a:r>
            <a:endParaRPr lang="en-US" dirty="0"/>
          </a:p>
          <a:p>
            <a:pPr lvl="2"/>
            <a:r>
              <a:rPr lang="en-US" dirty="0" smtClean="0"/>
              <a:t>Adversarial </a:t>
            </a:r>
            <a:r>
              <a:rPr lang="en-US" dirty="0"/>
              <a:t>text examples </a:t>
            </a:r>
            <a:r>
              <a:rPr lang="en-US" dirty="0" smtClean="0"/>
              <a:t>preserved the semantic meaning of the original text</a:t>
            </a:r>
            <a:endParaRPr lang="en-US" dirty="0"/>
          </a:p>
          <a:p>
            <a:pPr lvl="1"/>
            <a:endParaRPr lang="en-US" sz="1600" dirty="0"/>
          </a:p>
        </p:txBody>
      </p:sp>
      <p:sp>
        <p:nvSpPr>
          <p:cNvPr id="4" name="Content Placeholder 3"/>
          <p:cNvSpPr>
            <a:spLocks noGrp="1"/>
          </p:cNvSpPr>
          <p:nvPr>
            <p:ph idx="10"/>
          </p:nvPr>
        </p:nvSpPr>
        <p:spPr/>
        <p:txBody>
          <a:bodyPr/>
          <a:lstStyle/>
          <a:p>
            <a:r>
              <a:rPr lang="en-US" dirty="0"/>
              <a:t>Attacks against Transformer Language Models</a:t>
            </a:r>
          </a:p>
          <a:p>
            <a:endParaRPr lang="en-US" dirty="0"/>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77074" y="3886200"/>
            <a:ext cx="9683864" cy="2488941"/>
          </a:xfrm>
          <a:prstGeom prst="rect">
            <a:avLst/>
          </a:prstGeom>
        </p:spPr>
      </p:pic>
    </p:spTree>
    <p:extLst>
      <p:ext uri="{BB962C8B-B14F-4D97-AF65-F5344CB8AC3E}">
        <p14:creationId xmlns:p14="http://schemas.microsoft.com/office/powerpoint/2010/main" val="9290569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Guo</a:t>
            </a:r>
            <a:r>
              <a:rPr lang="en-US" dirty="0"/>
              <a:t> (2021) GBDA Attack</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The discrete inputs in text prevent from using gradient information for generating adversarial samples</a:t>
                </a:r>
              </a:p>
              <a:p>
                <a:pPr lvl="1"/>
                <a:r>
                  <a:rPr lang="en-US" dirty="0" smtClean="0"/>
                  <a:t>This work introduces models that take probability vectors as inputs, to derive smooth estimates of the gradient </a:t>
                </a:r>
              </a:p>
              <a:p>
                <a:r>
                  <a:rPr lang="en-US" dirty="0" smtClean="0"/>
                  <a:t>Specifically, transformer models take as input a sequence of </a:t>
                </a:r>
                <a:r>
                  <a:rPr lang="en-US" dirty="0" smtClean="0">
                    <a:solidFill>
                      <a:srgbClr val="FF0000"/>
                    </a:solidFill>
                  </a:rPr>
                  <a:t>embedding vectors </a:t>
                </a:r>
                <a:r>
                  <a:rPr lang="en-US" dirty="0" smtClean="0"/>
                  <a:t>corresponding to text tokens, e.g., </a:t>
                </a:r>
                <a14:m>
                  <m:oMath xmlns:m="http://schemas.openxmlformats.org/officeDocument/2006/math">
                    <m:r>
                      <a:rPr lang="en-US" b="1" dirty="0">
                        <a:latin typeface="Cambria Math" panose="02040503050406030204" pitchFamily="18" charset="0"/>
                      </a:rPr>
                      <m:t>𝐳</m:t>
                    </m:r>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𝑧</m:t>
                        </m:r>
                      </m:e>
                      <m:sub>
                        <m:r>
                          <a:rPr lang="en-US" i="1" dirty="0">
                            <a:latin typeface="Cambria Math" panose="02040503050406030204" pitchFamily="18" charset="0"/>
                          </a:rPr>
                          <m:t>1</m:t>
                        </m:r>
                      </m:sub>
                    </m:sSub>
                    <m:sSub>
                      <m:sSubPr>
                        <m:ctrlPr>
                          <a:rPr lang="en-US" i="1" dirty="0">
                            <a:latin typeface="Cambria Math" panose="02040503050406030204" pitchFamily="18" charset="0"/>
                          </a:rPr>
                        </m:ctrlPr>
                      </m:sSubPr>
                      <m:e>
                        <m:r>
                          <a:rPr lang="en-US" i="1" dirty="0">
                            <a:latin typeface="Cambria Math" panose="02040503050406030204" pitchFamily="18" charset="0"/>
                          </a:rPr>
                          <m:t>𝑧</m:t>
                        </m:r>
                      </m:e>
                      <m:sub>
                        <m:r>
                          <a:rPr lang="en-US" i="1" dirty="0">
                            <a:latin typeface="Cambria Math" panose="02040503050406030204" pitchFamily="18" charset="0"/>
                          </a:rPr>
                          <m:t>2</m:t>
                        </m:r>
                      </m:sub>
                    </m:sSub>
                    <m:sSub>
                      <m:sSubPr>
                        <m:ctrlPr>
                          <a:rPr lang="en-US" i="1" dirty="0">
                            <a:latin typeface="Cambria Math" panose="02040503050406030204" pitchFamily="18" charset="0"/>
                          </a:rPr>
                        </m:ctrlPr>
                      </m:sSubPr>
                      <m:e>
                        <m:r>
                          <a:rPr lang="en-US" i="1" dirty="0">
                            <a:latin typeface="Cambria Math" panose="02040503050406030204" pitchFamily="18" charset="0"/>
                          </a:rPr>
                          <m:t>𝑧</m:t>
                        </m:r>
                      </m:e>
                      <m:sub>
                        <m:r>
                          <a:rPr lang="en-US" i="1" dirty="0">
                            <a:latin typeface="Cambria Math" panose="02040503050406030204" pitchFamily="18" charset="0"/>
                          </a:rPr>
                          <m:t>3</m:t>
                        </m:r>
                      </m:sub>
                    </m:sSub>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m:t>
                        </m:r>
                        <m:r>
                          <a:rPr lang="en-US" i="1" dirty="0">
                            <a:latin typeface="Cambria Math" panose="02040503050406030204" pitchFamily="18" charset="0"/>
                          </a:rPr>
                          <m:t>𝑧</m:t>
                        </m:r>
                      </m:e>
                      <m:sub>
                        <m:r>
                          <a:rPr lang="en-US" i="1" dirty="0">
                            <a:latin typeface="Cambria Math" panose="02040503050406030204" pitchFamily="18" charset="0"/>
                          </a:rPr>
                          <m:t>𝑛</m:t>
                        </m:r>
                      </m:sub>
                    </m:sSub>
                  </m:oMath>
                </a14:m>
                <a:endParaRPr lang="en-US" dirty="0" smtClean="0"/>
              </a:p>
              <a:p>
                <a:pPr lvl="1"/>
                <a:r>
                  <a:rPr lang="en-US" dirty="0" smtClean="0"/>
                  <a:t>GBDA attach considered an input sequence consisting of </a:t>
                </a:r>
                <a:r>
                  <a:rPr lang="en-US" dirty="0" smtClean="0">
                    <a:solidFill>
                      <a:srgbClr val="FF0000"/>
                    </a:solidFill>
                  </a:rPr>
                  <a:t>probability vectors </a:t>
                </a:r>
                <a:r>
                  <a:rPr lang="en-US" dirty="0" smtClean="0"/>
                  <a:t>corresponding to the text tokens, e.g., </a:t>
                </a:r>
                <a14:m>
                  <m:oMath xmlns:m="http://schemas.openxmlformats.org/officeDocument/2006/math">
                    <m:r>
                      <a:rPr lang="en-US" b="0" i="1" dirty="0" smtClean="0">
                        <a:latin typeface="Cambria Math" panose="02040503050406030204" pitchFamily="18" charset="0"/>
                      </a:rPr>
                      <m:t>𝑝</m:t>
                    </m:r>
                    <m:r>
                      <a:rPr lang="en-US" b="0" i="0" dirty="0" smtClean="0">
                        <a:latin typeface="Cambria Math" panose="02040503050406030204" pitchFamily="18" charset="0"/>
                      </a:rPr>
                      <m:t>(</m:t>
                    </m:r>
                    <m:r>
                      <a:rPr lang="en-US" b="1" i="0" dirty="0" smtClean="0">
                        <a:latin typeface="Cambria Math" panose="02040503050406030204" pitchFamily="18" charset="0"/>
                      </a:rPr>
                      <m:t>𝐳</m:t>
                    </m:r>
                    <m:r>
                      <a:rPr lang="en-US" b="1" i="0" dirty="0" smtClean="0">
                        <a:latin typeface="Cambria Math" panose="02040503050406030204" pitchFamily="18" charset="0"/>
                      </a:rPr>
                      <m:t>)</m:t>
                    </m:r>
                    <m:r>
                      <a:rPr lang="en-US" i="1" dirty="0">
                        <a:latin typeface="Cambria Math" panose="02040503050406030204" pitchFamily="18" charset="0"/>
                      </a:rPr>
                      <m:t>=</m:t>
                    </m:r>
                    <m:r>
                      <a:rPr lang="en-US" b="0" i="1" dirty="0" smtClean="0">
                        <a:latin typeface="Cambria Math" panose="02040503050406030204" pitchFamily="18" charset="0"/>
                      </a:rPr>
                      <m:t>𝑝</m:t>
                    </m:r>
                    <m:d>
                      <m:dPr>
                        <m:ctrlPr>
                          <a:rPr lang="en-US" b="0" i="1" dirty="0" smtClean="0">
                            <a:latin typeface="Cambria Math" panose="02040503050406030204" pitchFamily="18" charset="0"/>
                          </a:rPr>
                        </m:ctrlPr>
                      </m:dPr>
                      <m:e>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𝑧</m:t>
                            </m:r>
                          </m:e>
                          <m:sub>
                            <m:r>
                              <a:rPr lang="en-US" b="0" i="1" dirty="0" smtClean="0">
                                <a:latin typeface="Cambria Math" panose="02040503050406030204" pitchFamily="18" charset="0"/>
                              </a:rPr>
                              <m:t>1</m:t>
                            </m:r>
                          </m:sub>
                        </m:sSub>
                      </m:e>
                    </m:d>
                    <m:r>
                      <a:rPr lang="en-US" b="0" i="1" dirty="0" smtClean="0">
                        <a:latin typeface="Cambria Math" panose="02040503050406030204" pitchFamily="18" charset="0"/>
                      </a:rPr>
                      <m:t>𝑝</m:t>
                    </m:r>
                    <m:d>
                      <m:dPr>
                        <m:ctrlPr>
                          <a:rPr lang="en-US" b="0" i="1" dirty="0" smtClean="0">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rPr>
                              <m:t>𝑧</m:t>
                            </m:r>
                          </m:e>
                          <m:sub>
                            <m:r>
                              <a:rPr lang="en-US" b="0" i="1" dirty="0" smtClean="0">
                                <a:latin typeface="Cambria Math" panose="02040503050406030204" pitchFamily="18" charset="0"/>
                              </a:rPr>
                              <m:t>2</m:t>
                            </m:r>
                          </m:sub>
                        </m:sSub>
                      </m:e>
                    </m:d>
                    <m:r>
                      <a:rPr lang="en-US" b="0" i="1" dirty="0" smtClean="0">
                        <a:latin typeface="Cambria Math" panose="02040503050406030204" pitchFamily="18" charset="0"/>
                      </a:rPr>
                      <m:t>𝑝</m:t>
                    </m:r>
                    <m:r>
                      <a:rPr lang="en-US" b="0" i="1" dirty="0" smtClean="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𝑧</m:t>
                        </m:r>
                      </m:e>
                      <m:sub>
                        <m:r>
                          <a:rPr lang="en-US" b="0" i="1" dirty="0" smtClean="0">
                            <a:latin typeface="Cambria Math" panose="02040503050406030204" pitchFamily="18" charset="0"/>
                          </a:rPr>
                          <m:t>3</m:t>
                        </m:r>
                      </m:sub>
                    </m:sSub>
                    <m:r>
                      <a:rPr lang="en-US" b="0" i="1" dirty="0" smtClean="0">
                        <a:latin typeface="Cambria Math" panose="02040503050406030204" pitchFamily="18" charset="0"/>
                      </a:rPr>
                      <m:t>)</m:t>
                    </m:r>
                    <m:sSub>
                      <m:sSubPr>
                        <m:ctrlPr>
                          <a:rPr lang="en-US" i="1" dirty="0">
                            <a:latin typeface="Cambria Math" panose="02040503050406030204" pitchFamily="18" charset="0"/>
                          </a:rPr>
                        </m:ctrlPr>
                      </m:sSubPr>
                      <m:e>
                        <m:r>
                          <a:rPr lang="en-US" i="1" dirty="0" smtClean="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𝑝</m:t>
                        </m:r>
                        <m:r>
                          <a:rPr lang="en-US" b="0" i="1" dirty="0" smtClean="0">
                            <a:latin typeface="Cambria Math" panose="02040503050406030204" pitchFamily="18" charset="0"/>
                            <a:ea typeface="Cambria Math" panose="02040503050406030204" pitchFamily="18" charset="0"/>
                          </a:rPr>
                          <m:t>(</m:t>
                        </m:r>
                        <m:r>
                          <a:rPr lang="en-US" i="1" dirty="0">
                            <a:latin typeface="Cambria Math" panose="02040503050406030204" pitchFamily="18" charset="0"/>
                          </a:rPr>
                          <m:t>𝑧</m:t>
                        </m:r>
                      </m:e>
                      <m:sub>
                        <m:r>
                          <a:rPr lang="en-US" b="0" i="1" dirty="0" smtClean="0">
                            <a:latin typeface="Cambria Math" panose="02040503050406030204" pitchFamily="18" charset="0"/>
                          </a:rPr>
                          <m:t>𝑛</m:t>
                        </m:r>
                      </m:sub>
                    </m:sSub>
                    <m:r>
                      <a:rPr lang="en-US" b="0" i="1" dirty="0" smtClean="0">
                        <a:latin typeface="Cambria Math" panose="02040503050406030204" pitchFamily="18" charset="0"/>
                      </a:rPr>
                      <m:t>)</m:t>
                    </m:r>
                  </m:oMath>
                </a14:m>
                <a:endParaRPr lang="en-US" dirty="0" smtClean="0"/>
              </a:p>
              <a:p>
                <a:pPr lvl="1"/>
                <a:r>
                  <a:rPr lang="en-US" dirty="0" smtClean="0"/>
                  <a:t>Gumbel-</a:t>
                </a:r>
                <a:r>
                  <a:rPr lang="en-US" dirty="0" err="1" smtClean="0"/>
                  <a:t>softmax</a:t>
                </a:r>
                <a:r>
                  <a:rPr lang="en-US" dirty="0" smtClean="0"/>
                  <a:t> distribution provides a differentiable approximation to sampling discrete inputs</a:t>
                </a:r>
              </a:p>
              <a:p>
                <a:pPr lvl="1"/>
                <a:r>
                  <a:rPr lang="en-US" dirty="0" smtClean="0"/>
                  <a:t>This allows to use gradient descent for estimating the loss with respect to the probability distribution of the inputs</a:t>
                </a:r>
              </a:p>
              <a:p>
                <a:r>
                  <a:rPr lang="en-US" dirty="0" smtClean="0"/>
                  <a:t>The work applied additional constraints to enforce semantic similarity and fluency of the perturbed samples </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699" t="-795"/>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Attacks against Transformer Language Models</a:t>
            </a:r>
          </a:p>
          <a:p>
            <a:endParaRPr lang="en-US" dirty="0"/>
          </a:p>
        </p:txBody>
      </p:sp>
    </p:spTree>
    <p:extLst>
      <p:ext uri="{BB962C8B-B14F-4D97-AF65-F5344CB8AC3E}">
        <p14:creationId xmlns:p14="http://schemas.microsoft.com/office/powerpoint/2010/main" val="37317618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Guo</a:t>
            </a:r>
            <a:r>
              <a:rPr lang="en-US" dirty="0"/>
              <a:t> (2021) GBDA Attack</a:t>
            </a:r>
          </a:p>
        </p:txBody>
      </p:sp>
      <p:sp>
        <p:nvSpPr>
          <p:cNvPr id="3" name="Content Placeholder 2"/>
          <p:cNvSpPr>
            <a:spLocks noGrp="1"/>
          </p:cNvSpPr>
          <p:nvPr>
            <p:ph idx="1"/>
          </p:nvPr>
        </p:nvSpPr>
        <p:spPr/>
        <p:txBody>
          <a:bodyPr/>
          <a:lstStyle/>
          <a:p>
            <a:r>
              <a:rPr lang="en-US" dirty="0" smtClean="0"/>
              <a:t>Evaluation results</a:t>
            </a:r>
          </a:p>
          <a:p>
            <a:pPr lvl="1"/>
            <a:r>
              <a:rPr lang="en-US" dirty="0" smtClean="0"/>
              <a:t>For the three models (GPT-2, XML, and BERT) on all datasets, adversarial accuracy of less than 10% was achieved</a:t>
            </a:r>
          </a:p>
          <a:p>
            <a:pPr lvl="1"/>
            <a:r>
              <a:rPr lang="en-US" dirty="0" smtClean="0"/>
              <a:t>Cosine similarity was employed to evaluate the semantic similarity of perturbed samples to the original clean samples</a:t>
            </a:r>
          </a:p>
          <a:p>
            <a:pPr lvl="2"/>
            <a:r>
              <a:rPr lang="en-US" dirty="0" smtClean="0"/>
              <a:t>All attacks indicate high semantic similarity</a:t>
            </a:r>
            <a:endParaRPr lang="en-US" dirty="0"/>
          </a:p>
        </p:txBody>
      </p:sp>
      <p:sp>
        <p:nvSpPr>
          <p:cNvPr id="4" name="Content Placeholder 3"/>
          <p:cNvSpPr>
            <a:spLocks noGrp="1"/>
          </p:cNvSpPr>
          <p:nvPr>
            <p:ph idx="10"/>
          </p:nvPr>
        </p:nvSpPr>
        <p:spPr/>
        <p:txBody>
          <a:bodyPr/>
          <a:lstStyle/>
          <a:p>
            <a:r>
              <a:rPr lang="en-US" dirty="0"/>
              <a:t>Attacks against Transformer Language Models</a:t>
            </a:r>
          </a:p>
          <a:p>
            <a:endParaRPr lang="en-US" dirty="0"/>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1360" y="4246240"/>
            <a:ext cx="10088193" cy="2016224"/>
          </a:xfrm>
          <a:prstGeom prst="rect">
            <a:avLst/>
          </a:prstGeom>
        </p:spPr>
      </p:pic>
    </p:spTree>
    <p:extLst>
      <p:ext uri="{BB962C8B-B14F-4D97-AF65-F5344CB8AC3E}">
        <p14:creationId xmlns:p14="http://schemas.microsoft.com/office/powerpoint/2010/main" val="23023645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Guo</a:t>
            </a:r>
            <a:r>
              <a:rPr lang="en-US" dirty="0"/>
              <a:t> (2021) GBDA Attack</a:t>
            </a:r>
          </a:p>
        </p:txBody>
      </p:sp>
      <p:sp>
        <p:nvSpPr>
          <p:cNvPr id="3" name="Content Placeholder 2"/>
          <p:cNvSpPr>
            <a:spLocks noGrp="1"/>
          </p:cNvSpPr>
          <p:nvPr>
            <p:ph idx="1"/>
          </p:nvPr>
        </p:nvSpPr>
        <p:spPr/>
        <p:txBody>
          <a:bodyPr/>
          <a:lstStyle/>
          <a:p>
            <a:r>
              <a:rPr lang="en-US" dirty="0" smtClean="0"/>
              <a:t>Evaluation of </a:t>
            </a:r>
            <a:r>
              <a:rPr lang="en-US" dirty="0" smtClean="0">
                <a:solidFill>
                  <a:srgbClr val="FF0000"/>
                </a:solidFill>
              </a:rPr>
              <a:t>transferability</a:t>
            </a:r>
            <a:r>
              <a:rPr lang="en-US" dirty="0" smtClean="0"/>
              <a:t> of the generated adversarial samples</a:t>
            </a:r>
          </a:p>
          <a:p>
            <a:pPr lvl="1"/>
            <a:r>
              <a:rPr lang="en-US" dirty="0" smtClean="0"/>
              <a:t>Perturbed text samples from GPT-2 are successfully transferred to three other transformer models: ALBERT, </a:t>
            </a:r>
            <a:r>
              <a:rPr lang="en-US" dirty="0" err="1" smtClean="0"/>
              <a:t>RoBERTa</a:t>
            </a:r>
            <a:r>
              <a:rPr lang="en-US" dirty="0" smtClean="0"/>
              <a:t>, and </a:t>
            </a:r>
            <a:r>
              <a:rPr lang="en-US" dirty="0" err="1" smtClean="0"/>
              <a:t>XLNet</a:t>
            </a:r>
            <a:endParaRPr lang="en-US" dirty="0" smtClean="0"/>
          </a:p>
          <a:p>
            <a:pPr lvl="1"/>
            <a:endParaRPr lang="en-US" dirty="0"/>
          </a:p>
        </p:txBody>
      </p:sp>
      <p:sp>
        <p:nvSpPr>
          <p:cNvPr id="4" name="Content Placeholder 3"/>
          <p:cNvSpPr>
            <a:spLocks noGrp="1"/>
          </p:cNvSpPr>
          <p:nvPr>
            <p:ph idx="10"/>
          </p:nvPr>
        </p:nvSpPr>
        <p:spPr/>
        <p:txBody>
          <a:bodyPr/>
          <a:lstStyle/>
          <a:p>
            <a:r>
              <a:rPr lang="en-US" dirty="0"/>
              <a:t>Attacks against Transformer Language Models</a:t>
            </a:r>
          </a:p>
          <a:p>
            <a:endParaRPr lang="en-US" dirty="0"/>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572816" y="3598168"/>
            <a:ext cx="6790182" cy="3383009"/>
          </a:xfrm>
          <a:prstGeom prst="rect">
            <a:avLst/>
          </a:prstGeom>
        </p:spPr>
      </p:pic>
    </p:spTree>
    <p:extLst>
      <p:ext uri="{BB962C8B-B14F-4D97-AF65-F5344CB8AC3E}">
        <p14:creationId xmlns:p14="http://schemas.microsoft.com/office/powerpoint/2010/main" val="36758975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lstStyle/>
          <a:p>
            <a:pPr marL="457200" indent="-457200">
              <a:buFont typeface="+mj-lt"/>
              <a:buAutoNum type="arabicPeriod"/>
            </a:pPr>
            <a:r>
              <a:rPr lang="pt-BR" dirty="0"/>
              <a:t>Xu et al. (2019) </a:t>
            </a:r>
            <a:r>
              <a:rPr lang="en-US" dirty="0"/>
              <a:t>Adversarial Attacks and Defenses in Images, Graphs and Text: A Review (</a:t>
            </a:r>
            <a:r>
              <a:rPr lang="en-US" dirty="0">
                <a:hlinkClick r:id="rId2"/>
              </a:rPr>
              <a:t>link</a:t>
            </a:r>
            <a:r>
              <a:rPr lang="en-US" dirty="0" smtClean="0"/>
              <a:t>)</a:t>
            </a:r>
          </a:p>
          <a:p>
            <a:pPr marL="457200" indent="-457200">
              <a:buFont typeface="+mj-lt"/>
              <a:buAutoNum type="arabicPeriod"/>
            </a:pPr>
            <a:r>
              <a:rPr lang="en-US" dirty="0" smtClean="0"/>
              <a:t>Francois </a:t>
            </a:r>
            <a:r>
              <a:rPr lang="en-US" dirty="0" err="1" smtClean="0"/>
              <a:t>Chollet</a:t>
            </a:r>
            <a:r>
              <a:rPr lang="en-US" dirty="0" smtClean="0"/>
              <a:t> (2021) Deep Learning with Python, Second Edition</a:t>
            </a:r>
            <a:endParaRPr lang="en-US" dirty="0"/>
          </a:p>
        </p:txBody>
      </p:sp>
    </p:spTree>
    <p:extLst>
      <p:ext uri="{BB962C8B-B14F-4D97-AF65-F5344CB8AC3E}">
        <p14:creationId xmlns:p14="http://schemas.microsoft.com/office/powerpoint/2010/main" val="26831974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7" name="Google Shape;127;p20"/>
          <p:cNvSpPr txBox="1">
            <a:spLocks noGrp="1"/>
          </p:cNvSpPr>
          <p:nvPr>
            <p:ph type="title"/>
          </p:nvPr>
        </p:nvSpPr>
        <p:spPr/>
        <p:txBody>
          <a:bodyPr/>
          <a:lstStyle/>
          <a:p>
            <a:r>
              <a:rPr lang="en-US" smtClean="0"/>
              <a:t>Concept</a:t>
            </a:r>
            <a:endParaRPr lang="en-US" dirty="0"/>
          </a:p>
        </p:txBody>
      </p:sp>
      <p:sp>
        <p:nvSpPr>
          <p:cNvPr id="126" name="Google Shape;126;p20"/>
          <p:cNvSpPr txBox="1">
            <a:spLocks noGrp="1"/>
          </p:cNvSpPr>
          <p:nvPr>
            <p:ph type="body" idx="11"/>
          </p:nvPr>
        </p:nvSpPr>
        <p:spPr>
          <a:xfrm>
            <a:off x="3949080" y="2734072"/>
            <a:ext cx="5832648" cy="3816424"/>
          </a:xfrm>
        </p:spPr>
        <p:txBody>
          <a:bodyPr/>
          <a:lstStyle/>
          <a:p>
            <a:r>
              <a:rPr lang="en-US" dirty="0" smtClean="0"/>
              <a:t>In Normal Speech to text</a:t>
            </a:r>
          </a:p>
          <a:p>
            <a:pPr lvl="1"/>
            <a:r>
              <a:rPr lang="en-US" dirty="0" smtClean="0"/>
              <a:t>Take audio waveform , send it to a neural network and we get the converted text.</a:t>
            </a:r>
          </a:p>
          <a:p>
            <a:r>
              <a:rPr lang="en-US" dirty="0" smtClean="0"/>
              <a:t>In case of Adversarial Speech to text </a:t>
            </a:r>
          </a:p>
          <a:p>
            <a:pPr lvl="1"/>
            <a:r>
              <a:rPr lang="en-US" dirty="0" smtClean="0"/>
              <a:t>Adding a small perturbation making the output transcribed as whatever we want. </a:t>
            </a:r>
          </a:p>
          <a:p>
            <a:pPr lvl="1"/>
            <a:r>
              <a:rPr lang="en-US" dirty="0" smtClean="0"/>
              <a:t>White box attack on raw samples where attacker has access to the model’s parameters	</a:t>
            </a:r>
          </a:p>
          <a:p>
            <a:endParaRPr lang="en-US" dirty="0"/>
          </a:p>
        </p:txBody>
      </p:sp>
      <p:pic>
        <p:nvPicPr>
          <p:cNvPr id="128" name="Google Shape;128;p20"/>
          <p:cNvPicPr preferRelativeResize="0"/>
          <p:nvPr/>
        </p:nvPicPr>
        <p:blipFill rotWithShape="1">
          <a:blip r:embed="rId3">
            <a:alphaModFix/>
          </a:blip>
          <a:srcRect l="49689" t="30629" r="23053" b="34477"/>
          <a:stretch/>
        </p:blipFill>
        <p:spPr>
          <a:xfrm>
            <a:off x="204664" y="3363403"/>
            <a:ext cx="3466578" cy="2496370"/>
          </a:xfrm>
          <a:prstGeom prst="rect">
            <a:avLst/>
          </a:prstGeom>
          <a:noFill/>
          <a:ln>
            <a:noFill/>
          </a:ln>
        </p:spPr>
      </p:pic>
    </p:spTree>
    <p:extLst>
      <p:ext uri="{BB962C8B-B14F-4D97-AF65-F5344CB8AC3E}">
        <p14:creationId xmlns:p14="http://schemas.microsoft.com/office/powerpoint/2010/main" val="220948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4" name="Google Shape;134;p21"/>
          <p:cNvSpPr txBox="1">
            <a:spLocks noGrp="1"/>
          </p:cNvSpPr>
          <p:nvPr>
            <p:ph type="title"/>
          </p:nvPr>
        </p:nvSpPr>
        <p:spPr/>
        <p:txBody>
          <a:bodyPr/>
          <a:lstStyle/>
          <a:p>
            <a:r>
              <a:rPr lang="en-US" smtClean="0"/>
              <a:t>Background</a:t>
            </a:r>
            <a:endParaRPr lang="en-US" dirty="0"/>
          </a:p>
        </p:txBody>
      </p:sp>
      <p:sp>
        <p:nvSpPr>
          <p:cNvPr id="4" name="Text Placeholder 3"/>
          <p:cNvSpPr>
            <a:spLocks noGrp="1"/>
          </p:cNvSpPr>
          <p:nvPr>
            <p:ph type="body" sz="quarter" idx="11"/>
          </p:nvPr>
        </p:nvSpPr>
        <p:spPr/>
        <p:txBody>
          <a:bodyPr/>
          <a:lstStyle/>
          <a:p>
            <a:r>
              <a:rPr lang="en-US" smtClean="0"/>
              <a:t>The Mel-Frequency Cepstrum (MFC) transform is frequently employed as a preprocessing step to minimize the input dimensionality in waves.</a:t>
            </a:r>
          </a:p>
          <a:p>
            <a:r>
              <a:rPr lang="en-US" smtClean="0"/>
              <a:t>Standard classification neural networks use a single input and generate a probability distribution over all output labels . In the case of speech-to-text systems, however, there are exponentially many possible labels, making enumerating all possible phrases computationally impossible.</a:t>
            </a:r>
          </a:p>
          <a:p>
            <a:r>
              <a:rPr lang="en-US" smtClean="0"/>
              <a:t>Instead of mapping an audio waveform to a sequence of probability distributions over entire phrases, speech recognition systems frequently use Recurrent Neural Networks (RNNs) to map an audio waveform to a sequence of probability distributions over individual characters.</a:t>
            </a:r>
          </a:p>
          <a:p>
            <a:endParaRPr lang="en-US" dirty="0"/>
          </a:p>
        </p:txBody>
      </p:sp>
    </p:spTree>
    <p:extLst>
      <p:ext uri="{BB962C8B-B14F-4D97-AF65-F5344CB8AC3E}">
        <p14:creationId xmlns:p14="http://schemas.microsoft.com/office/powerpoint/2010/main" val="1843623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40" name="Google Shape;140;p22"/>
          <p:cNvSpPr txBox="1">
            <a:spLocks noGrp="1"/>
          </p:cNvSpPr>
          <p:nvPr>
            <p:ph type="title"/>
          </p:nvPr>
        </p:nvSpPr>
        <p:spPr/>
        <p:txBody>
          <a:bodyPr/>
          <a:lstStyle/>
          <a:p>
            <a:r>
              <a:rPr lang="en-US" smtClean="0"/>
              <a:t>Background</a:t>
            </a:r>
            <a:endParaRPr lang="en-US" dirty="0"/>
          </a:p>
        </p:txBody>
      </p:sp>
      <p:sp>
        <p:nvSpPr>
          <p:cNvPr id="4" name="Text Placeholder 3"/>
          <p:cNvSpPr>
            <a:spLocks noGrp="1"/>
          </p:cNvSpPr>
          <p:nvPr>
            <p:ph type="body" sz="quarter" idx="11"/>
          </p:nvPr>
        </p:nvSpPr>
        <p:spPr>
          <a:xfrm>
            <a:off x="420688" y="2302024"/>
            <a:ext cx="9289032" cy="4975721"/>
          </a:xfrm>
        </p:spPr>
        <p:txBody>
          <a:bodyPr/>
          <a:lstStyle/>
          <a:p>
            <a:r>
              <a:rPr lang="en-US" dirty="0" smtClean="0"/>
              <a:t>Connectionist Temporal Classification</a:t>
            </a:r>
          </a:p>
          <a:p>
            <a:pPr lvl="1"/>
            <a:r>
              <a:rPr lang="en-US" dirty="0" smtClean="0"/>
              <a:t>a training method for a sequence-to-sequence neural network when alignment between input and output sequences is unknown.</a:t>
            </a:r>
          </a:p>
          <a:p>
            <a:r>
              <a:rPr lang="en-US" dirty="0" smtClean="0"/>
              <a:t>   Training data                                             </a:t>
            </a:r>
          </a:p>
          <a:p>
            <a:pPr lvl="1"/>
            <a:r>
              <a:rPr lang="en-US" dirty="0" smtClean="0"/>
              <a:t>Contains pairs of audio and text , where input is raw wave and output is the text.</a:t>
            </a:r>
          </a:p>
          <a:p>
            <a:r>
              <a:rPr lang="en-US" dirty="0" smtClean="0"/>
              <a:t>		 The problem with this is that the sample have variable length.</a:t>
            </a:r>
          </a:p>
          <a:p>
            <a:r>
              <a:rPr lang="en-US" dirty="0" smtClean="0"/>
              <a:t>		 </a:t>
            </a:r>
          </a:p>
          <a:p>
            <a:pPr lvl="1"/>
            <a:r>
              <a:rPr lang="en-US" dirty="0" smtClean="0"/>
              <a:t>But the main problem is the alignment of the audio and the respective text. </a:t>
            </a:r>
          </a:p>
          <a:p>
            <a:r>
              <a:rPr lang="en-US" dirty="0" smtClean="0"/>
              <a:t> We have texts for the audio but we don't know where exactly these text occur in the audio.           </a:t>
            </a:r>
          </a:p>
          <a:p>
            <a:r>
              <a:rPr lang="en-US" dirty="0" smtClean="0"/>
              <a:t> So due to this they introduced a loss function which tells the difference between output of the neural network and the actual target phrase we need to recognize. This loss function is called CTC loss.	We have to minimize the CTC loss between training audio and corresponding transcript.	</a:t>
            </a:r>
            <a:endParaRPr lang="en-US" dirty="0"/>
          </a:p>
        </p:txBody>
      </p:sp>
      <p:pic>
        <p:nvPicPr>
          <p:cNvPr id="141" name="Google Shape;141;p22"/>
          <p:cNvPicPr preferRelativeResize="0"/>
          <p:nvPr/>
        </p:nvPicPr>
        <p:blipFill rotWithShape="1">
          <a:blip r:embed="rId3">
            <a:alphaModFix/>
          </a:blip>
          <a:srcRect l="51349" t="44949" r="40043" b="48026"/>
          <a:stretch/>
        </p:blipFill>
        <p:spPr>
          <a:xfrm>
            <a:off x="276672" y="4030216"/>
            <a:ext cx="1891593" cy="973448"/>
          </a:xfrm>
          <a:prstGeom prst="rect">
            <a:avLst/>
          </a:prstGeom>
          <a:noFill/>
          <a:ln>
            <a:noFill/>
          </a:ln>
        </p:spPr>
      </p:pic>
    </p:spTree>
    <p:extLst>
      <p:ext uri="{BB962C8B-B14F-4D97-AF65-F5344CB8AC3E}">
        <p14:creationId xmlns:p14="http://schemas.microsoft.com/office/powerpoint/2010/main" val="3133012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theme/theme1.xml><?xml version="1.0" encoding="utf-8"?>
<a:theme xmlns:a="http://schemas.openxmlformats.org/drawingml/2006/main" name="Office Theme">
  <a:themeElements>
    <a:clrScheme name="Custom 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00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itle Slides">
  <a:themeElements>
    <a:clrScheme name="Custom 1">
      <a:dk1>
        <a:srgbClr val="000000"/>
      </a:dk1>
      <a:lt1>
        <a:srgbClr val="FFFFFF"/>
      </a:lt1>
      <a:dk2>
        <a:srgbClr val="242529"/>
      </a:dk2>
      <a:lt2>
        <a:srgbClr val="FAFBFF"/>
      </a:lt2>
      <a:accent1>
        <a:srgbClr val="000000"/>
      </a:accent1>
      <a:accent2>
        <a:srgbClr val="808080"/>
      </a:accent2>
      <a:accent3>
        <a:srgbClr val="F1B300"/>
      </a:accent3>
      <a:accent4>
        <a:srgbClr val="F1B300"/>
      </a:accent4>
      <a:accent5>
        <a:srgbClr val="808080"/>
      </a:accent5>
      <a:accent6>
        <a:srgbClr val="000000"/>
      </a:accent6>
      <a:hlink>
        <a:srgbClr val="F1B300"/>
      </a:hlink>
      <a:folHlink>
        <a:srgbClr val="F1B30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9" id="{F8544903-FD73-F041-8478-5E59E5E9D765}" vid="{8DE0A203-1390-2E4E-AF38-2A363377D7CB}"/>
    </a:ext>
  </a:extLst>
</a:theme>
</file>

<file path=ppt/theme/theme3.xml><?xml version="1.0" encoding="utf-8"?>
<a:theme xmlns:a="http://schemas.openxmlformats.org/drawingml/2006/main" name="Text Slides">
  <a:themeElements>
    <a:clrScheme name="Custom 1">
      <a:dk1>
        <a:srgbClr val="000000"/>
      </a:dk1>
      <a:lt1>
        <a:srgbClr val="FFFFFF"/>
      </a:lt1>
      <a:dk2>
        <a:srgbClr val="242529"/>
      </a:dk2>
      <a:lt2>
        <a:srgbClr val="FAFBFF"/>
      </a:lt2>
      <a:accent1>
        <a:srgbClr val="000000"/>
      </a:accent1>
      <a:accent2>
        <a:srgbClr val="808080"/>
      </a:accent2>
      <a:accent3>
        <a:srgbClr val="F1B300"/>
      </a:accent3>
      <a:accent4>
        <a:srgbClr val="F1B300"/>
      </a:accent4>
      <a:accent5>
        <a:srgbClr val="808080"/>
      </a:accent5>
      <a:accent6>
        <a:srgbClr val="000000"/>
      </a:accent6>
      <a:hlink>
        <a:srgbClr val="F1B300"/>
      </a:hlink>
      <a:folHlink>
        <a:srgbClr val="F1B3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9" id="{F8544903-FD73-F041-8478-5E59E5E9D765}" vid="{D13CB427-C636-6543-B47F-7D564BB45933}"/>
    </a:ext>
  </a:extLst>
</a:theme>
</file>

<file path=ppt/theme/theme4.xml><?xml version="1.0" encoding="utf-8"?>
<a:theme xmlns:a="http://schemas.openxmlformats.org/drawingml/2006/main" name="1_Title Slides">
  <a:themeElements>
    <a:clrScheme name="Custom 1">
      <a:dk1>
        <a:srgbClr val="000000"/>
      </a:dk1>
      <a:lt1>
        <a:srgbClr val="FFFFFF"/>
      </a:lt1>
      <a:dk2>
        <a:srgbClr val="242529"/>
      </a:dk2>
      <a:lt2>
        <a:srgbClr val="FAFBFF"/>
      </a:lt2>
      <a:accent1>
        <a:srgbClr val="000000"/>
      </a:accent1>
      <a:accent2>
        <a:srgbClr val="808080"/>
      </a:accent2>
      <a:accent3>
        <a:srgbClr val="F1B300"/>
      </a:accent3>
      <a:accent4>
        <a:srgbClr val="F1B300"/>
      </a:accent4>
      <a:accent5>
        <a:srgbClr val="808080"/>
      </a:accent5>
      <a:accent6>
        <a:srgbClr val="000000"/>
      </a:accent6>
      <a:hlink>
        <a:srgbClr val="F1B300"/>
      </a:hlink>
      <a:folHlink>
        <a:srgbClr val="F1B3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Text Slides">
  <a:themeElements>
    <a:clrScheme name="Custom 1">
      <a:dk1>
        <a:srgbClr val="000000"/>
      </a:dk1>
      <a:lt1>
        <a:srgbClr val="FFFFFF"/>
      </a:lt1>
      <a:dk2>
        <a:srgbClr val="242529"/>
      </a:dk2>
      <a:lt2>
        <a:srgbClr val="FAFBFF"/>
      </a:lt2>
      <a:accent1>
        <a:srgbClr val="000000"/>
      </a:accent1>
      <a:accent2>
        <a:srgbClr val="808080"/>
      </a:accent2>
      <a:accent3>
        <a:srgbClr val="F1B300"/>
      </a:accent3>
      <a:accent4>
        <a:srgbClr val="F1B300"/>
      </a:accent4>
      <a:accent5>
        <a:srgbClr val="808080"/>
      </a:accent5>
      <a:accent6>
        <a:srgbClr val="000000"/>
      </a:accent6>
      <a:hlink>
        <a:srgbClr val="F1B300"/>
      </a:hlink>
      <a:folHlink>
        <a:srgbClr val="F1B3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Text Slides">
  <a:themeElements>
    <a:clrScheme name="Custom 1">
      <a:dk1>
        <a:srgbClr val="000000"/>
      </a:dk1>
      <a:lt1>
        <a:srgbClr val="FFFFFF"/>
      </a:lt1>
      <a:dk2>
        <a:srgbClr val="242529"/>
      </a:dk2>
      <a:lt2>
        <a:srgbClr val="FAFBFF"/>
      </a:lt2>
      <a:accent1>
        <a:srgbClr val="000000"/>
      </a:accent1>
      <a:accent2>
        <a:srgbClr val="808080"/>
      </a:accent2>
      <a:accent3>
        <a:srgbClr val="F1B300"/>
      </a:accent3>
      <a:accent4>
        <a:srgbClr val="F1B300"/>
      </a:accent4>
      <a:accent5>
        <a:srgbClr val="808080"/>
      </a:accent5>
      <a:accent6>
        <a:srgbClr val="000000"/>
      </a:accent6>
      <a:hlink>
        <a:srgbClr val="F1B300"/>
      </a:hlink>
      <a:folHlink>
        <a:srgbClr val="F1B3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9" id="{F8544903-FD73-F041-8478-5E59E5E9D765}" vid="{D13CB427-C636-6543-B47F-7D564BB45933}"/>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22443</TotalTime>
  <Words>6543</Words>
  <Application>Microsoft Office PowerPoint</Application>
  <PresentationFormat>Custom</PresentationFormat>
  <Paragraphs>530</Paragraphs>
  <Slides>65</Slides>
  <Notes>43</Notes>
  <HiddenSlides>0</HiddenSlides>
  <MMClips>0</MMClips>
  <ScaleCrop>false</ScaleCrop>
  <HeadingPairs>
    <vt:vector size="6" baseType="variant">
      <vt:variant>
        <vt:lpstr>Fonts Used</vt:lpstr>
      </vt:variant>
      <vt:variant>
        <vt:i4>19</vt:i4>
      </vt:variant>
      <vt:variant>
        <vt:lpstr>Theme</vt:lpstr>
      </vt:variant>
      <vt:variant>
        <vt:i4>6</vt:i4>
      </vt:variant>
      <vt:variant>
        <vt:lpstr>Slide Titles</vt:lpstr>
      </vt:variant>
      <vt:variant>
        <vt:i4>65</vt:i4>
      </vt:variant>
    </vt:vector>
  </HeadingPairs>
  <TitlesOfParts>
    <vt:vector size="90" baseType="lpstr">
      <vt:lpstr>Archivo</vt:lpstr>
      <vt:lpstr>Archivo Black</vt:lpstr>
      <vt:lpstr>Archivo Regular</vt:lpstr>
      <vt:lpstr>Arial</vt:lpstr>
      <vt:lpstr>Calibri</vt:lpstr>
      <vt:lpstr>Cambria Math</vt:lpstr>
      <vt:lpstr>Courier New</vt:lpstr>
      <vt:lpstr>Franklin Gothic</vt:lpstr>
      <vt:lpstr>Franklin Gothic Book</vt:lpstr>
      <vt:lpstr>Franklin Gothic Book Regular</vt:lpstr>
      <vt:lpstr>Franklin Gothic Demi</vt:lpstr>
      <vt:lpstr>Helvetica</vt:lpstr>
      <vt:lpstr>Libre Franklin</vt:lpstr>
      <vt:lpstr>Noto Sans Symbols</vt:lpstr>
      <vt:lpstr>Palatino Linotype</vt:lpstr>
      <vt:lpstr>Roboto</vt:lpstr>
      <vt:lpstr>Tahoma</vt:lpstr>
      <vt:lpstr>Times New Roman</vt:lpstr>
      <vt:lpstr>Wingdings</vt:lpstr>
      <vt:lpstr>Office Theme</vt:lpstr>
      <vt:lpstr>Title Slides</vt:lpstr>
      <vt:lpstr>Text Slides</vt:lpstr>
      <vt:lpstr>1_Title Slides</vt:lpstr>
      <vt:lpstr>1_Text Slides</vt:lpstr>
      <vt:lpstr>2_Text Slides</vt:lpstr>
      <vt:lpstr>PowerPoint Presentation</vt:lpstr>
      <vt:lpstr>Lecture 13</vt:lpstr>
      <vt:lpstr>Lecture Outline</vt:lpstr>
      <vt:lpstr>Audio Adversarial Examples: Targeted Attacks on Speech-to-Text</vt:lpstr>
      <vt:lpstr>Outline</vt:lpstr>
      <vt:lpstr>Introduction</vt:lpstr>
      <vt:lpstr>Concept</vt:lpstr>
      <vt:lpstr>Background</vt:lpstr>
      <vt:lpstr>Background</vt:lpstr>
      <vt:lpstr>Background</vt:lpstr>
      <vt:lpstr>Background</vt:lpstr>
      <vt:lpstr>Model</vt:lpstr>
      <vt:lpstr>Model</vt:lpstr>
      <vt:lpstr>Model</vt:lpstr>
      <vt:lpstr>Model</vt:lpstr>
      <vt:lpstr>Model</vt:lpstr>
      <vt:lpstr>Model</vt:lpstr>
      <vt:lpstr>Model</vt:lpstr>
      <vt:lpstr>Model</vt:lpstr>
      <vt:lpstr>Evaluations</vt:lpstr>
      <vt:lpstr>Evaluations</vt:lpstr>
      <vt:lpstr>Evaluations</vt:lpstr>
      <vt:lpstr>Evaluations</vt:lpstr>
      <vt:lpstr>Evaluations</vt:lpstr>
      <vt:lpstr>Evaluations</vt:lpstr>
      <vt:lpstr>Conclusion</vt:lpstr>
      <vt:lpstr>Thank you! Any questions?</vt:lpstr>
      <vt:lpstr>Adversarial Examples in Text Data</vt:lpstr>
      <vt:lpstr>NLP Tasks</vt:lpstr>
      <vt:lpstr>Preprocessing Text Data</vt:lpstr>
      <vt:lpstr>Sets and Sequences Models</vt:lpstr>
      <vt:lpstr>Text Processing Models</vt:lpstr>
      <vt:lpstr>Adversarial Examples in Text versus Images</vt:lpstr>
      <vt:lpstr>Ebrahimi (2018) – HotFlip Attack</vt:lpstr>
      <vt:lpstr>Ebrahimi (2018) – HotFlip Attack</vt:lpstr>
      <vt:lpstr>Gao (2018) DeepWordBug Attack</vt:lpstr>
      <vt:lpstr>Gao (2018) DeepWordBug Attack</vt:lpstr>
      <vt:lpstr>Gao (2018) DeepWordBug Attack</vt:lpstr>
      <vt:lpstr>Gao (2018) DeepWordBug Attack</vt:lpstr>
      <vt:lpstr>Gao (2018) DeepWordBug Attack</vt:lpstr>
      <vt:lpstr>Gao (2018) DeepWordBug Attack</vt:lpstr>
      <vt:lpstr>Gao (2018) DeepWordBug Attack</vt:lpstr>
      <vt:lpstr>Gao (2018) DeepWordBug Attack</vt:lpstr>
      <vt:lpstr>Gao (2018) DeepWordBug Attack</vt:lpstr>
      <vt:lpstr>Kuleshov (2018) – Synonym Words Attack</vt:lpstr>
      <vt:lpstr>Kuleshov (2018) – Synonym Words Attack</vt:lpstr>
      <vt:lpstr>Kuleshov (2018) – Synonym Words Attack</vt:lpstr>
      <vt:lpstr>Jia (2017) Text Concatenation Attack </vt:lpstr>
      <vt:lpstr>Jia (2017) Text Concatenation Attack </vt:lpstr>
      <vt:lpstr>Jia (2017) Text Concatenation Attack </vt:lpstr>
      <vt:lpstr>Cheng (2018) Seq2Sick Attack</vt:lpstr>
      <vt:lpstr>Cheng (2018) Seq2Sick Attack</vt:lpstr>
      <vt:lpstr>Cheng (2018) Seq2Sick Attack</vt:lpstr>
      <vt:lpstr>Cheng (2018) Seq2Sick Attack</vt:lpstr>
      <vt:lpstr>Cheng (2018) Seq2Sick Attack</vt:lpstr>
      <vt:lpstr>Cheng (2018) Seq2Sick Attack</vt:lpstr>
      <vt:lpstr>Cheng (2018) Seq2Sick Attack</vt:lpstr>
      <vt:lpstr>He (2018) Egregious Output Attack</vt:lpstr>
      <vt:lpstr>He (2018) Egregious Output Attack</vt:lpstr>
      <vt:lpstr>Guo (2021) GBDA Attack</vt:lpstr>
      <vt:lpstr>Guo (2021) GBDA Attack</vt:lpstr>
      <vt:lpstr>Guo (2021) GBDA Attack</vt:lpstr>
      <vt:lpstr>Guo (2021) GBDA Attack</vt:lpstr>
      <vt:lpstr>Guo (2021) GBDA Attack</vt:lpstr>
      <vt:lpstr>References</vt:lpstr>
    </vt:vector>
  </TitlesOfParts>
  <Company>Sheridan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Vakanski Aleksandar</dc:creator>
  <cp:lastModifiedBy>Vakanski, Aleksandar (vakanski@uidaho.edu)</cp:lastModifiedBy>
  <cp:revision>4530</cp:revision>
  <cp:lastPrinted>2016-01-16T17:38:40Z</cp:lastPrinted>
  <dcterms:created xsi:type="dcterms:W3CDTF">2014-06-16T13:46:25Z</dcterms:created>
  <dcterms:modified xsi:type="dcterms:W3CDTF">2021-12-09T18:14:30Z</dcterms:modified>
</cp:coreProperties>
</file>