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94"/>
  </p:notesMasterIdLst>
  <p:handoutMasterIdLst>
    <p:handoutMasterId r:id="rId95"/>
  </p:handoutMasterIdLst>
  <p:sldIdLst>
    <p:sldId id="256" r:id="rId2"/>
    <p:sldId id="295" r:id="rId3"/>
    <p:sldId id="493" r:id="rId4"/>
    <p:sldId id="682" r:id="rId5"/>
    <p:sldId id="611" r:id="rId6"/>
    <p:sldId id="696" r:id="rId7"/>
    <p:sldId id="686" r:id="rId8"/>
    <p:sldId id="687" r:id="rId9"/>
    <p:sldId id="604" r:id="rId10"/>
    <p:sldId id="603" r:id="rId11"/>
    <p:sldId id="617" r:id="rId12"/>
    <p:sldId id="606" r:id="rId13"/>
    <p:sldId id="684" r:id="rId14"/>
    <p:sldId id="685" r:id="rId15"/>
    <p:sldId id="615" r:id="rId16"/>
    <p:sldId id="666" r:id="rId17"/>
    <p:sldId id="608" r:id="rId18"/>
    <p:sldId id="683" r:id="rId19"/>
    <p:sldId id="638" r:id="rId20"/>
    <p:sldId id="622" r:id="rId21"/>
    <p:sldId id="623" r:id="rId22"/>
    <p:sldId id="624" r:id="rId23"/>
    <p:sldId id="619" r:id="rId24"/>
    <p:sldId id="620" r:id="rId25"/>
    <p:sldId id="645" r:id="rId26"/>
    <p:sldId id="630" r:id="rId27"/>
    <p:sldId id="631" r:id="rId28"/>
    <p:sldId id="632" r:id="rId29"/>
    <p:sldId id="621" r:id="rId30"/>
    <p:sldId id="625" r:id="rId31"/>
    <p:sldId id="626" r:id="rId32"/>
    <p:sldId id="627" r:id="rId33"/>
    <p:sldId id="628" r:id="rId34"/>
    <p:sldId id="629" r:id="rId35"/>
    <p:sldId id="637" r:id="rId36"/>
    <p:sldId id="633" r:id="rId37"/>
    <p:sldId id="634" r:id="rId38"/>
    <p:sldId id="652" r:id="rId39"/>
    <p:sldId id="646" r:id="rId40"/>
    <p:sldId id="699" r:id="rId41"/>
    <p:sldId id="700" r:id="rId42"/>
    <p:sldId id="702" r:id="rId43"/>
    <p:sldId id="701" r:id="rId44"/>
    <p:sldId id="613" r:id="rId45"/>
    <p:sldId id="698" r:id="rId46"/>
    <p:sldId id="639" r:id="rId47"/>
    <p:sldId id="647" r:id="rId48"/>
    <p:sldId id="635" r:id="rId49"/>
    <p:sldId id="636" r:id="rId50"/>
    <p:sldId id="648" r:id="rId51"/>
    <p:sldId id="649" r:id="rId52"/>
    <p:sldId id="641" r:id="rId53"/>
    <p:sldId id="650" r:id="rId54"/>
    <p:sldId id="653" r:id="rId55"/>
    <p:sldId id="651" r:id="rId56"/>
    <p:sldId id="656" r:id="rId57"/>
    <p:sldId id="658" r:id="rId58"/>
    <p:sldId id="657" r:id="rId59"/>
    <p:sldId id="659" r:id="rId60"/>
    <p:sldId id="660" r:id="rId61"/>
    <p:sldId id="661" r:id="rId62"/>
    <p:sldId id="654" r:id="rId63"/>
    <p:sldId id="655" r:id="rId64"/>
    <p:sldId id="662" r:id="rId65"/>
    <p:sldId id="664" r:id="rId66"/>
    <p:sldId id="665" r:id="rId67"/>
    <p:sldId id="663" r:id="rId68"/>
    <p:sldId id="693" r:id="rId69"/>
    <p:sldId id="640" r:id="rId70"/>
    <p:sldId id="642" r:id="rId71"/>
    <p:sldId id="667" r:id="rId72"/>
    <p:sldId id="668" r:id="rId73"/>
    <p:sldId id="669" r:id="rId74"/>
    <p:sldId id="670" r:id="rId75"/>
    <p:sldId id="671" r:id="rId76"/>
    <p:sldId id="672" r:id="rId77"/>
    <p:sldId id="673" r:id="rId78"/>
    <p:sldId id="674" r:id="rId79"/>
    <p:sldId id="675" r:id="rId80"/>
    <p:sldId id="676" r:id="rId81"/>
    <p:sldId id="677" r:id="rId82"/>
    <p:sldId id="643" r:id="rId83"/>
    <p:sldId id="678" r:id="rId84"/>
    <p:sldId id="681" r:id="rId85"/>
    <p:sldId id="690" r:id="rId86"/>
    <p:sldId id="680" r:id="rId87"/>
    <p:sldId id="679" r:id="rId88"/>
    <p:sldId id="688" r:id="rId89"/>
    <p:sldId id="689" r:id="rId90"/>
    <p:sldId id="691" r:id="rId91"/>
    <p:sldId id="692" r:id="rId92"/>
    <p:sldId id="492" r:id="rId93"/>
  </p:sldIdLst>
  <p:sldSz cx="10058400" cy="7772400"/>
  <p:notesSz cx="6858000" cy="9144000"/>
  <p:defaultTextStyle>
    <a:defPPr>
      <a:defRPr lang="en-US"/>
    </a:defPPr>
    <a:lvl1pPr marL="0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48" userDrawn="1">
          <p15:clr>
            <a:srgbClr val="A4A3A4"/>
          </p15:clr>
        </p15:guide>
        <p15:guide id="2" pos="31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Xiaoyi He" initials="X. He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D61FFB-9E4E-488A-BC0F-3765562B018E}" v="9276" dt="2020-12-02T03:34:54.65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13" autoAdjust="0"/>
    <p:restoredTop sz="86047" autoAdjust="0"/>
  </p:normalViewPr>
  <p:slideViewPr>
    <p:cSldViewPr>
      <p:cViewPr varScale="1">
        <p:scale>
          <a:sx n="84" d="100"/>
          <a:sy n="84" d="100"/>
        </p:scale>
        <p:origin x="1884" y="102"/>
      </p:cViewPr>
      <p:guideLst>
        <p:guide orient="horz" pos="2448"/>
        <p:guide pos="316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3252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microsoft.com/office/2015/10/relationships/revisionInfo" Target="revisionInfo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notesMaster" Target="notesMasters/notesMaster1.xml"/><Relationship Id="rId99" Type="http://schemas.openxmlformats.org/officeDocument/2006/relationships/theme" Target="theme/theme1.xml"/><Relationship Id="rId10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x Vakanski" userId="220bd9087dddc248" providerId="LiveId" clId="{1BD61FFB-9E4E-488A-BC0F-3765562B018E}"/>
    <pc:docChg chg="undo redo custSel addSld delSld modSld sldOrd modMainMaster">
      <pc:chgData name="Alex Vakanski" userId="220bd9087dddc248" providerId="LiveId" clId="{1BD61FFB-9E4E-488A-BC0F-3765562B018E}" dt="2020-12-02T05:10:45.755" v="51070" actId="6549"/>
      <pc:docMkLst>
        <pc:docMk/>
      </pc:docMkLst>
      <pc:sldChg chg="modSp mod modNotesTx">
        <pc:chgData name="Alex Vakanski" userId="220bd9087dddc248" providerId="LiveId" clId="{1BD61FFB-9E4E-488A-BC0F-3765562B018E}" dt="2020-12-02T03:37:13.353" v="51065" actId="20577"/>
        <pc:sldMkLst>
          <pc:docMk/>
          <pc:sldMk cId="3648828594" sldId="492"/>
        </pc:sldMkLst>
        <pc:spChg chg="mod">
          <ac:chgData name="Alex Vakanski" userId="220bd9087dddc248" providerId="LiveId" clId="{1BD61FFB-9E4E-488A-BC0F-3765562B018E}" dt="2020-11-29T22:50:56.326" v="40573" actId="20577"/>
          <ac:spMkLst>
            <pc:docMk/>
            <pc:sldMk cId="3648828594" sldId="492"/>
            <ac:spMk id="4" creationId="{80E2EFBF-CC63-41E4-A495-390E4F5CF21C}"/>
          </ac:spMkLst>
        </pc:spChg>
        <pc:spChg chg="mod">
          <ac:chgData name="Alex Vakanski" userId="220bd9087dddc248" providerId="LiveId" clId="{1BD61FFB-9E4E-488A-BC0F-3765562B018E}" dt="2020-12-02T03:37:13.353" v="51065" actId="20577"/>
          <ac:spMkLst>
            <pc:docMk/>
            <pc:sldMk cId="3648828594" sldId="492"/>
            <ac:spMk id="5" creationId="{BBA26529-85BF-4465-977B-25819F00D7A5}"/>
          </ac:spMkLst>
        </pc:spChg>
      </pc:sldChg>
      <pc:sldChg chg="modSp mod">
        <pc:chgData name="Alex Vakanski" userId="220bd9087dddc248" providerId="LiveId" clId="{1BD61FFB-9E4E-488A-BC0F-3765562B018E}" dt="2020-12-01T05:44:32.692" v="47898" actId="20577"/>
        <pc:sldMkLst>
          <pc:docMk/>
          <pc:sldMk cId="2098265538" sldId="493"/>
        </pc:sldMkLst>
        <pc:spChg chg="mod">
          <ac:chgData name="Alex Vakanski" userId="220bd9087dddc248" providerId="LiveId" clId="{1BD61FFB-9E4E-488A-BC0F-3765562B018E}" dt="2020-12-01T05:44:32.692" v="47898" actId="20577"/>
          <ac:spMkLst>
            <pc:docMk/>
            <pc:sldMk cId="2098265538" sldId="493"/>
            <ac:spMk id="3" creationId="{00000000-0000-0000-0000-000000000000}"/>
          </ac:spMkLst>
        </pc:spChg>
      </pc:sldChg>
      <pc:sldChg chg="modSp mod modNotesTx">
        <pc:chgData name="Alex Vakanski" userId="220bd9087dddc248" providerId="LiveId" clId="{1BD61FFB-9E4E-488A-BC0F-3765562B018E}" dt="2020-11-29T00:29:33.874" v="32587" actId="20577"/>
        <pc:sldMkLst>
          <pc:docMk/>
          <pc:sldMk cId="2121429500" sldId="603"/>
        </pc:sldMkLst>
        <pc:spChg chg="mod">
          <ac:chgData name="Alex Vakanski" userId="220bd9087dddc248" providerId="LiveId" clId="{1BD61FFB-9E4E-488A-BC0F-3765562B018E}" dt="2020-11-29T00:29:33.874" v="32587" actId="20577"/>
          <ac:spMkLst>
            <pc:docMk/>
            <pc:sldMk cId="2121429500" sldId="603"/>
            <ac:spMk id="3" creationId="{00000000-0000-0000-0000-000000000000}"/>
          </ac:spMkLst>
        </pc:spChg>
      </pc:sldChg>
      <pc:sldChg chg="addSp modSp mod modNotesTx">
        <pc:chgData name="Alex Vakanski" userId="220bd9087dddc248" providerId="LiveId" clId="{1BD61FFB-9E4E-488A-BC0F-3765562B018E}" dt="2020-11-29T05:15:13.216" v="37708" actId="207"/>
        <pc:sldMkLst>
          <pc:docMk/>
          <pc:sldMk cId="1941760623" sldId="604"/>
        </pc:sldMkLst>
        <pc:spChg chg="mod">
          <ac:chgData name="Alex Vakanski" userId="220bd9087dddc248" providerId="LiveId" clId="{1BD61FFB-9E4E-488A-BC0F-3765562B018E}" dt="2020-11-29T05:15:13.216" v="37708" actId="207"/>
          <ac:spMkLst>
            <pc:docMk/>
            <pc:sldMk cId="1941760623" sldId="604"/>
            <ac:spMk id="3" creationId="{00000000-0000-0000-0000-000000000000}"/>
          </ac:spMkLst>
        </pc:spChg>
        <pc:spChg chg="add mod">
          <ac:chgData name="Alex Vakanski" userId="220bd9087dddc248" providerId="LiveId" clId="{1BD61FFB-9E4E-488A-BC0F-3765562B018E}" dt="2020-11-29T02:29:28.132" v="33309" actId="6549"/>
          <ac:spMkLst>
            <pc:docMk/>
            <pc:sldMk cId="1941760623" sldId="604"/>
            <ac:spMk id="5" creationId="{4D816590-C138-4B7F-9758-9AFF7BF7BBEE}"/>
          </ac:spMkLst>
        </pc:spChg>
      </pc:sldChg>
      <pc:sldChg chg="modSp del mod ord">
        <pc:chgData name="Alex Vakanski" userId="220bd9087dddc248" providerId="LiveId" clId="{1BD61FFB-9E4E-488A-BC0F-3765562B018E}" dt="2020-12-01T00:02:42.669" v="47869" actId="2696"/>
        <pc:sldMkLst>
          <pc:docMk/>
          <pc:sldMk cId="1316575626" sldId="605"/>
        </pc:sldMkLst>
        <pc:spChg chg="mod">
          <ac:chgData name="Alex Vakanski" userId="220bd9087dddc248" providerId="LiveId" clId="{1BD61FFB-9E4E-488A-BC0F-3765562B018E}" dt="2020-12-01T00:02:25.732" v="47868" actId="20577"/>
          <ac:spMkLst>
            <pc:docMk/>
            <pc:sldMk cId="1316575626" sldId="605"/>
            <ac:spMk id="3" creationId="{00000000-0000-0000-0000-000000000000}"/>
          </ac:spMkLst>
        </pc:spChg>
      </pc:sldChg>
      <pc:sldChg chg="modSp mod ord modNotesTx">
        <pc:chgData name="Alex Vakanski" userId="220bd9087dddc248" providerId="LiveId" clId="{1BD61FFB-9E4E-488A-BC0F-3765562B018E}" dt="2020-11-29T05:16:46.169" v="37722" actId="20577"/>
        <pc:sldMkLst>
          <pc:docMk/>
          <pc:sldMk cId="1845690933" sldId="606"/>
        </pc:sldMkLst>
        <pc:spChg chg="mod">
          <ac:chgData name="Alex Vakanski" userId="220bd9087dddc248" providerId="LiveId" clId="{1BD61FFB-9E4E-488A-BC0F-3765562B018E}" dt="2020-11-29T02:33:04.824" v="33351" actId="20577"/>
          <ac:spMkLst>
            <pc:docMk/>
            <pc:sldMk cId="1845690933" sldId="606"/>
            <ac:spMk id="2" creationId="{00000000-0000-0000-0000-000000000000}"/>
          </ac:spMkLst>
        </pc:spChg>
        <pc:spChg chg="mod">
          <ac:chgData name="Alex Vakanski" userId="220bd9087dddc248" providerId="LiveId" clId="{1BD61FFB-9E4E-488A-BC0F-3765562B018E}" dt="2020-11-29T05:16:46.169" v="37722" actId="20577"/>
          <ac:spMkLst>
            <pc:docMk/>
            <pc:sldMk cId="1845690933" sldId="606"/>
            <ac:spMk id="3" creationId="{00000000-0000-0000-0000-000000000000}"/>
          </ac:spMkLst>
        </pc:spChg>
      </pc:sldChg>
      <pc:sldChg chg="modSp del mod ord">
        <pc:chgData name="Alex Vakanski" userId="220bd9087dddc248" providerId="LiveId" clId="{1BD61FFB-9E4E-488A-BC0F-3765562B018E}" dt="2020-11-29T05:10:07.275" v="37515" actId="2696"/>
        <pc:sldMkLst>
          <pc:docMk/>
          <pc:sldMk cId="4158567496" sldId="607"/>
        </pc:sldMkLst>
        <pc:spChg chg="mod">
          <ac:chgData name="Alex Vakanski" userId="220bd9087dddc248" providerId="LiveId" clId="{1BD61FFB-9E4E-488A-BC0F-3765562B018E}" dt="2020-11-29T03:08:00.873" v="35513" actId="6549"/>
          <ac:spMkLst>
            <pc:docMk/>
            <pc:sldMk cId="4158567496" sldId="607"/>
            <ac:spMk id="3" creationId="{00000000-0000-0000-0000-000000000000}"/>
          </ac:spMkLst>
        </pc:spChg>
      </pc:sldChg>
      <pc:sldChg chg="addSp delSp modSp mod ord">
        <pc:chgData name="Alex Vakanski" userId="220bd9087dddc248" providerId="LiveId" clId="{1BD61FFB-9E4E-488A-BC0F-3765562B018E}" dt="2020-11-29T02:47:06.007" v="34280" actId="1036"/>
        <pc:sldMkLst>
          <pc:docMk/>
          <pc:sldMk cId="2337216706" sldId="608"/>
        </pc:sldMkLst>
        <pc:spChg chg="del">
          <ac:chgData name="Alex Vakanski" userId="220bd9087dddc248" providerId="LiveId" clId="{1BD61FFB-9E4E-488A-BC0F-3765562B018E}" dt="2020-11-29T02:47:02.692" v="34277" actId="478"/>
          <ac:spMkLst>
            <pc:docMk/>
            <pc:sldMk cId="2337216706" sldId="608"/>
            <ac:spMk id="3" creationId="{00000000-0000-0000-0000-000000000000}"/>
          </ac:spMkLst>
        </pc:spChg>
        <pc:spChg chg="add mod">
          <ac:chgData name="Alex Vakanski" userId="220bd9087dddc248" providerId="LiveId" clId="{1BD61FFB-9E4E-488A-BC0F-3765562B018E}" dt="2020-11-29T02:29:49.828" v="33311"/>
          <ac:spMkLst>
            <pc:docMk/>
            <pc:sldMk cId="2337216706" sldId="608"/>
            <ac:spMk id="5" creationId="{F119BB3C-8D20-4A4F-8270-1A866142DAE6}"/>
          </ac:spMkLst>
        </pc:spChg>
        <pc:picChg chg="mod">
          <ac:chgData name="Alex Vakanski" userId="220bd9087dddc248" providerId="LiveId" clId="{1BD61FFB-9E4E-488A-BC0F-3765562B018E}" dt="2020-11-29T02:47:06.007" v="34280" actId="1036"/>
          <ac:picMkLst>
            <pc:docMk/>
            <pc:sldMk cId="2337216706" sldId="608"/>
            <ac:picMk id="4" creationId="{00000000-0000-0000-0000-000000000000}"/>
          </ac:picMkLst>
        </pc:picChg>
      </pc:sldChg>
      <pc:sldChg chg="modSp del mod">
        <pc:chgData name="Alex Vakanski" userId="220bd9087dddc248" providerId="LiveId" clId="{1BD61FFB-9E4E-488A-BC0F-3765562B018E}" dt="2020-11-29T02:52:58.990" v="34619" actId="47"/>
        <pc:sldMkLst>
          <pc:docMk/>
          <pc:sldMk cId="1791147190" sldId="609"/>
        </pc:sldMkLst>
        <pc:spChg chg="mod">
          <ac:chgData name="Alex Vakanski" userId="220bd9087dddc248" providerId="LiveId" clId="{1BD61FFB-9E4E-488A-BC0F-3765562B018E}" dt="2020-11-29T02:51:51.520" v="34617" actId="6549"/>
          <ac:spMkLst>
            <pc:docMk/>
            <pc:sldMk cId="1791147190" sldId="609"/>
            <ac:spMk id="3" creationId="{00000000-0000-0000-0000-000000000000}"/>
          </ac:spMkLst>
        </pc:spChg>
      </pc:sldChg>
      <pc:sldChg chg="del">
        <pc:chgData name="Alex Vakanski" userId="220bd9087dddc248" providerId="LiveId" clId="{1BD61FFB-9E4E-488A-BC0F-3765562B018E}" dt="2020-11-29T02:44:05.182" v="34084" actId="47"/>
        <pc:sldMkLst>
          <pc:docMk/>
          <pc:sldMk cId="1288183688" sldId="610"/>
        </pc:sldMkLst>
      </pc:sldChg>
      <pc:sldChg chg="modSp mod ord modNotesTx">
        <pc:chgData name="Alex Vakanski" userId="220bd9087dddc248" providerId="LiveId" clId="{1BD61FFB-9E4E-488A-BC0F-3765562B018E}" dt="2020-11-30T22:16:27.201" v="46003" actId="20577"/>
        <pc:sldMkLst>
          <pc:docMk/>
          <pc:sldMk cId="893532563" sldId="611"/>
        </pc:sldMkLst>
        <pc:spChg chg="mod">
          <ac:chgData name="Alex Vakanski" userId="220bd9087dddc248" providerId="LiveId" clId="{1BD61FFB-9E4E-488A-BC0F-3765562B018E}" dt="2020-11-29T03:22:39.822" v="35913" actId="20577"/>
          <ac:spMkLst>
            <pc:docMk/>
            <pc:sldMk cId="893532563" sldId="611"/>
            <ac:spMk id="3" creationId="{00000000-0000-0000-0000-000000000000}"/>
          </ac:spMkLst>
        </pc:spChg>
      </pc:sldChg>
      <pc:sldChg chg="del">
        <pc:chgData name="Alex Vakanski" userId="220bd9087dddc248" providerId="LiveId" clId="{1BD61FFB-9E4E-488A-BC0F-3765562B018E}" dt="2020-11-29T02:50:25.292" v="34587" actId="2696"/>
        <pc:sldMkLst>
          <pc:docMk/>
          <pc:sldMk cId="82095695" sldId="612"/>
        </pc:sldMkLst>
      </pc:sldChg>
      <pc:sldChg chg="addSp modSp add del mod ord">
        <pc:chgData name="Alex Vakanski" userId="220bd9087dddc248" providerId="LiveId" clId="{1BD61FFB-9E4E-488A-BC0F-3765562B018E}" dt="2020-12-02T00:07:38.899" v="50881" actId="20577"/>
        <pc:sldMkLst>
          <pc:docMk/>
          <pc:sldMk cId="31688560" sldId="613"/>
        </pc:sldMkLst>
        <pc:spChg chg="mod">
          <ac:chgData name="Alex Vakanski" userId="220bd9087dddc248" providerId="LiveId" clId="{1BD61FFB-9E4E-488A-BC0F-3765562B018E}" dt="2020-12-01T19:22:34.884" v="50397" actId="20577"/>
          <ac:spMkLst>
            <pc:docMk/>
            <pc:sldMk cId="31688560" sldId="613"/>
            <ac:spMk id="2" creationId="{00000000-0000-0000-0000-000000000000}"/>
          </ac:spMkLst>
        </pc:spChg>
        <pc:spChg chg="mod">
          <ac:chgData name="Alex Vakanski" userId="220bd9087dddc248" providerId="LiveId" clId="{1BD61FFB-9E4E-488A-BC0F-3765562B018E}" dt="2020-12-02T00:07:38.899" v="50881" actId="20577"/>
          <ac:spMkLst>
            <pc:docMk/>
            <pc:sldMk cId="31688560" sldId="613"/>
            <ac:spMk id="3" creationId="{00000000-0000-0000-0000-000000000000}"/>
          </ac:spMkLst>
        </pc:spChg>
        <pc:picChg chg="add mod">
          <ac:chgData name="Alex Vakanski" userId="220bd9087dddc248" providerId="LiveId" clId="{1BD61FFB-9E4E-488A-BC0F-3765562B018E}" dt="2020-12-01T19:25:34.804" v="50544" actId="14100"/>
          <ac:picMkLst>
            <pc:docMk/>
            <pc:sldMk cId="31688560" sldId="613"/>
            <ac:picMk id="4" creationId="{6F0001D8-FEA8-4ADB-A95A-5756F3510693}"/>
          </ac:picMkLst>
        </pc:picChg>
        <pc:picChg chg="add mod">
          <ac:chgData name="Alex Vakanski" userId="220bd9087dddc248" providerId="LiveId" clId="{1BD61FFB-9E4E-488A-BC0F-3765562B018E}" dt="2020-12-01T19:25:26.531" v="50543" actId="1076"/>
          <ac:picMkLst>
            <pc:docMk/>
            <pc:sldMk cId="31688560" sldId="613"/>
            <ac:picMk id="5" creationId="{00D56F35-E8DE-4B92-B4EA-26FA042A7F20}"/>
          </ac:picMkLst>
        </pc:picChg>
      </pc:sldChg>
      <pc:sldChg chg="del">
        <pc:chgData name="Alex Vakanski" userId="220bd9087dddc248" providerId="LiveId" clId="{1BD61FFB-9E4E-488A-BC0F-3765562B018E}" dt="2020-11-29T02:47:36.288" v="34281" actId="2696"/>
        <pc:sldMkLst>
          <pc:docMk/>
          <pc:sldMk cId="525646994" sldId="614"/>
        </pc:sldMkLst>
      </pc:sldChg>
      <pc:sldChg chg="addSp modSp mod ord">
        <pc:chgData name="Alex Vakanski" userId="220bd9087dddc248" providerId="LiveId" clId="{1BD61FFB-9E4E-488A-BC0F-3765562B018E}" dt="2020-12-01T00:04:47.103" v="47870" actId="20577"/>
        <pc:sldMkLst>
          <pc:docMk/>
          <pc:sldMk cId="539463784" sldId="615"/>
        </pc:sldMkLst>
        <pc:spChg chg="mod">
          <ac:chgData name="Alex Vakanski" userId="220bd9087dddc248" providerId="LiveId" clId="{1BD61FFB-9E4E-488A-BC0F-3765562B018E}" dt="2020-12-01T00:04:47.103" v="47870" actId="20577"/>
          <ac:spMkLst>
            <pc:docMk/>
            <pc:sldMk cId="539463784" sldId="615"/>
            <ac:spMk id="3" creationId="{00000000-0000-0000-0000-000000000000}"/>
          </ac:spMkLst>
        </pc:spChg>
        <pc:spChg chg="add mod">
          <ac:chgData name="Alex Vakanski" userId="220bd9087dddc248" providerId="LiveId" clId="{1BD61FFB-9E4E-488A-BC0F-3765562B018E}" dt="2020-11-30T22:06:36.814" v="45980" actId="20577"/>
          <ac:spMkLst>
            <pc:docMk/>
            <pc:sldMk cId="539463784" sldId="615"/>
            <ac:spMk id="5" creationId="{36F057BF-7780-4E8D-91F8-479B44FB9FDE}"/>
          </ac:spMkLst>
        </pc:spChg>
        <pc:spChg chg="add mod">
          <ac:chgData name="Alex Vakanski" userId="220bd9087dddc248" providerId="LiveId" clId="{1BD61FFB-9E4E-488A-BC0F-3765562B018E}" dt="2020-11-29T02:59:37.334" v="34944" actId="164"/>
          <ac:spMkLst>
            <pc:docMk/>
            <pc:sldMk cId="539463784" sldId="615"/>
            <ac:spMk id="6" creationId="{2604F8AE-0A56-462F-9589-8E483E521A30}"/>
          </ac:spMkLst>
        </pc:spChg>
        <pc:grpChg chg="add mod">
          <ac:chgData name="Alex Vakanski" userId="220bd9087dddc248" providerId="LiveId" clId="{1BD61FFB-9E4E-488A-BC0F-3765562B018E}" dt="2020-11-29T02:59:40.738" v="34945" actId="1076"/>
          <ac:grpSpMkLst>
            <pc:docMk/>
            <pc:sldMk cId="539463784" sldId="615"/>
            <ac:grpSpMk id="7" creationId="{DD8C1FE6-E69F-44FC-8C66-FC493236B7D1}"/>
          </ac:grpSpMkLst>
        </pc:grpChg>
        <pc:picChg chg="mod modCrop">
          <ac:chgData name="Alex Vakanski" userId="220bd9087dddc248" providerId="LiveId" clId="{1BD61FFB-9E4E-488A-BC0F-3765562B018E}" dt="2020-11-29T02:59:37.334" v="34944" actId="164"/>
          <ac:picMkLst>
            <pc:docMk/>
            <pc:sldMk cId="539463784" sldId="615"/>
            <ac:picMk id="4" creationId="{00000000-0000-0000-0000-000000000000}"/>
          </ac:picMkLst>
        </pc:picChg>
      </pc:sldChg>
      <pc:sldChg chg="modSp del mod">
        <pc:chgData name="Alex Vakanski" userId="220bd9087dddc248" providerId="LiveId" clId="{1BD61FFB-9E4E-488A-BC0F-3765562B018E}" dt="2020-11-29T00:38:36.426" v="32685" actId="47"/>
        <pc:sldMkLst>
          <pc:docMk/>
          <pc:sldMk cId="129983664" sldId="616"/>
        </pc:sldMkLst>
        <pc:spChg chg="mod">
          <ac:chgData name="Alex Vakanski" userId="220bd9087dddc248" providerId="LiveId" clId="{1BD61FFB-9E4E-488A-BC0F-3765562B018E}" dt="2020-11-25T19:33:45.146" v="21604" actId="20577"/>
          <ac:spMkLst>
            <pc:docMk/>
            <pc:sldMk cId="129983664" sldId="616"/>
            <ac:spMk id="3" creationId="{00000000-0000-0000-0000-000000000000}"/>
          </ac:spMkLst>
        </pc:spChg>
      </pc:sldChg>
      <pc:sldChg chg="addSp modSp mod ord">
        <pc:chgData name="Alex Vakanski" userId="220bd9087dddc248" providerId="LiveId" clId="{1BD61FFB-9E4E-488A-BC0F-3765562B018E}" dt="2020-12-02T03:37:35.677" v="51066"/>
        <pc:sldMkLst>
          <pc:docMk/>
          <pc:sldMk cId="318023068" sldId="617"/>
        </pc:sldMkLst>
        <pc:spChg chg="mod">
          <ac:chgData name="Alex Vakanski" userId="220bd9087dddc248" providerId="LiveId" clId="{1BD61FFB-9E4E-488A-BC0F-3765562B018E}" dt="2020-11-29T02:33:25.623" v="33355" actId="207"/>
          <ac:spMkLst>
            <pc:docMk/>
            <pc:sldMk cId="318023068" sldId="617"/>
            <ac:spMk id="3" creationId="{00000000-0000-0000-0000-000000000000}"/>
          </ac:spMkLst>
        </pc:spChg>
        <pc:spChg chg="add mod">
          <ac:chgData name="Alex Vakanski" userId="220bd9087dddc248" providerId="LiveId" clId="{1BD61FFB-9E4E-488A-BC0F-3765562B018E}" dt="2020-12-02T03:37:35.677" v="51066"/>
          <ac:spMkLst>
            <pc:docMk/>
            <pc:sldMk cId="318023068" sldId="617"/>
            <ac:spMk id="5" creationId="{77D1165B-A6C8-4551-8789-B58AB99EED66}"/>
          </ac:spMkLst>
        </pc:spChg>
        <pc:picChg chg="mod">
          <ac:chgData name="Alex Vakanski" userId="220bd9087dddc248" providerId="LiveId" clId="{1BD61FFB-9E4E-488A-BC0F-3765562B018E}" dt="2020-11-29T00:30:56.474" v="32628" actId="14100"/>
          <ac:picMkLst>
            <pc:docMk/>
            <pc:sldMk cId="318023068" sldId="617"/>
            <ac:picMk id="4" creationId="{00000000-0000-0000-0000-000000000000}"/>
          </ac:picMkLst>
        </pc:picChg>
      </pc:sldChg>
      <pc:sldChg chg="del">
        <pc:chgData name="Alex Vakanski" userId="220bd9087dddc248" providerId="LiveId" clId="{1BD61FFB-9E4E-488A-BC0F-3765562B018E}" dt="2020-11-23T20:14:43.040" v="4301" actId="47"/>
        <pc:sldMkLst>
          <pc:docMk/>
          <pc:sldMk cId="1913598052" sldId="618"/>
        </pc:sldMkLst>
      </pc:sldChg>
      <pc:sldChg chg="addSp delSp modSp mod">
        <pc:chgData name="Alex Vakanski" userId="220bd9087dddc248" providerId="LiveId" clId="{1BD61FFB-9E4E-488A-BC0F-3765562B018E}" dt="2020-12-01T23:19:49.048" v="50834" actId="20577"/>
        <pc:sldMkLst>
          <pc:docMk/>
          <pc:sldMk cId="3745149932" sldId="619"/>
        </pc:sldMkLst>
        <pc:spChg chg="mod">
          <ac:chgData name="Alex Vakanski" userId="220bd9087dddc248" providerId="LiveId" clId="{1BD61FFB-9E4E-488A-BC0F-3765562B018E}" dt="2020-12-01T23:19:49.048" v="50834" actId="20577"/>
          <ac:spMkLst>
            <pc:docMk/>
            <pc:sldMk cId="3745149932" sldId="619"/>
            <ac:spMk id="3" creationId="{FC4AFFC9-3D42-407A-A099-A8B73A3AD0A9}"/>
          </ac:spMkLst>
        </pc:spChg>
        <pc:spChg chg="add mod">
          <ac:chgData name="Alex Vakanski" userId="220bd9087dddc248" providerId="LiveId" clId="{1BD61FFB-9E4E-488A-BC0F-3765562B018E}" dt="2020-11-23T16:18:10.653" v="54" actId="1035"/>
          <ac:spMkLst>
            <pc:docMk/>
            <pc:sldMk cId="3745149932" sldId="619"/>
            <ac:spMk id="5" creationId="{57D4A499-72AB-4A78-A73A-2B95F6BB68CF}"/>
          </ac:spMkLst>
        </pc:spChg>
        <pc:spChg chg="add mod">
          <ac:chgData name="Alex Vakanski" userId="220bd9087dddc248" providerId="LiveId" clId="{1BD61FFB-9E4E-488A-BC0F-3765562B018E}" dt="2020-11-23T16:17:55.506" v="52" actId="571"/>
          <ac:spMkLst>
            <pc:docMk/>
            <pc:sldMk cId="3745149932" sldId="619"/>
            <ac:spMk id="6" creationId="{41F4F849-3832-4108-B475-7753AC04F996}"/>
          </ac:spMkLst>
        </pc:spChg>
        <pc:picChg chg="del mod">
          <ac:chgData name="Alex Vakanski" userId="220bd9087dddc248" providerId="LiveId" clId="{1BD61FFB-9E4E-488A-BC0F-3765562B018E}" dt="2020-11-30T21:58:48.828" v="45787" actId="478"/>
          <ac:picMkLst>
            <pc:docMk/>
            <pc:sldMk cId="3745149932" sldId="619"/>
            <ac:picMk id="4" creationId="{BEECAEA1-506C-499E-89E7-C7421CA2DE16}"/>
          </ac:picMkLst>
        </pc:picChg>
        <pc:picChg chg="add mod ord">
          <ac:chgData name="Alex Vakanski" userId="220bd9087dddc248" providerId="LiveId" clId="{1BD61FFB-9E4E-488A-BC0F-3765562B018E}" dt="2020-12-01T00:06:08.066" v="47872" actId="167"/>
          <ac:picMkLst>
            <pc:docMk/>
            <pc:sldMk cId="3745149932" sldId="619"/>
            <ac:picMk id="7" creationId="{2DF18604-1829-4B04-84D8-13C3DB23BFA0}"/>
          </ac:picMkLst>
        </pc:picChg>
        <pc:picChg chg="add del mod">
          <ac:chgData name="Alex Vakanski" userId="220bd9087dddc248" providerId="LiveId" clId="{1BD61FFB-9E4E-488A-BC0F-3765562B018E}" dt="2020-11-30T21:59:04.313" v="45789"/>
          <ac:picMkLst>
            <pc:docMk/>
            <pc:sldMk cId="3745149932" sldId="619"/>
            <ac:picMk id="7" creationId="{DAB8997A-B272-4A5F-8CD9-B18153326358}"/>
          </ac:picMkLst>
        </pc:picChg>
      </pc:sldChg>
      <pc:sldChg chg="addSp modSp mod ord">
        <pc:chgData name="Alex Vakanski" userId="220bd9087dddc248" providerId="LiveId" clId="{1BD61FFB-9E4E-488A-BC0F-3765562B018E}" dt="2020-11-23T20:54:46.668" v="5115" actId="6549"/>
        <pc:sldMkLst>
          <pc:docMk/>
          <pc:sldMk cId="3918162505" sldId="620"/>
        </pc:sldMkLst>
        <pc:spChg chg="mod">
          <ac:chgData name="Alex Vakanski" userId="220bd9087dddc248" providerId="LiveId" clId="{1BD61FFB-9E4E-488A-BC0F-3765562B018E}" dt="2020-11-23T20:54:46.668" v="5115" actId="6549"/>
          <ac:spMkLst>
            <pc:docMk/>
            <pc:sldMk cId="3918162505" sldId="620"/>
            <ac:spMk id="3" creationId="{F7C504CC-09F6-4859-A1F5-21A84F2CE096}"/>
          </ac:spMkLst>
        </pc:spChg>
        <pc:picChg chg="add mod">
          <ac:chgData name="Alex Vakanski" userId="220bd9087dddc248" providerId="LiveId" clId="{1BD61FFB-9E4E-488A-BC0F-3765562B018E}" dt="2020-11-23T20:26:24.797" v="4461" actId="1035"/>
          <ac:picMkLst>
            <pc:docMk/>
            <pc:sldMk cId="3918162505" sldId="620"/>
            <ac:picMk id="4" creationId="{FF0CCACB-2164-43AD-908A-0E5B8DA548D3}"/>
          </ac:picMkLst>
        </pc:picChg>
      </pc:sldChg>
      <pc:sldChg chg="addSp modSp mod">
        <pc:chgData name="Alex Vakanski" userId="220bd9087dddc248" providerId="LiveId" clId="{1BD61FFB-9E4E-488A-BC0F-3765562B018E}" dt="2020-12-01T23:32:43.040" v="50836" actId="20577"/>
        <pc:sldMkLst>
          <pc:docMk/>
          <pc:sldMk cId="1260863101" sldId="621"/>
        </pc:sldMkLst>
        <pc:spChg chg="mod">
          <ac:chgData name="Alex Vakanski" userId="220bd9087dddc248" providerId="LiveId" clId="{1BD61FFB-9E4E-488A-BC0F-3765562B018E}" dt="2020-11-23T16:23:52.186" v="63" actId="20577"/>
          <ac:spMkLst>
            <pc:docMk/>
            <pc:sldMk cId="1260863101" sldId="621"/>
            <ac:spMk id="2" creationId="{C3BF4FB1-0E2A-4154-AF04-CF1F7C442E25}"/>
          </ac:spMkLst>
        </pc:spChg>
        <pc:spChg chg="mod">
          <ac:chgData name="Alex Vakanski" userId="220bd9087dddc248" providerId="LiveId" clId="{1BD61FFB-9E4E-488A-BC0F-3765562B018E}" dt="2020-12-01T23:32:43.040" v="50836" actId="20577"/>
          <ac:spMkLst>
            <pc:docMk/>
            <pc:sldMk cId="1260863101" sldId="621"/>
            <ac:spMk id="3" creationId="{49D65DF5-407A-44BD-BF33-3E171AC42B9D}"/>
          </ac:spMkLst>
        </pc:spChg>
        <pc:picChg chg="add mod">
          <ac:chgData name="Alex Vakanski" userId="220bd9087dddc248" providerId="LiveId" clId="{1BD61FFB-9E4E-488A-BC0F-3765562B018E}" dt="2020-11-23T16:42:53.310" v="451" actId="1035"/>
          <ac:picMkLst>
            <pc:docMk/>
            <pc:sldMk cId="1260863101" sldId="621"/>
            <ac:picMk id="4" creationId="{E6DCAC5F-698F-4962-8496-2FECB7726510}"/>
          </ac:picMkLst>
        </pc:picChg>
      </pc:sldChg>
      <pc:sldChg chg="modSp mod">
        <pc:chgData name="Alex Vakanski" userId="220bd9087dddc248" providerId="LiveId" clId="{1BD61FFB-9E4E-488A-BC0F-3765562B018E}" dt="2020-12-01T23:05:39.910" v="50744" actId="20577"/>
        <pc:sldMkLst>
          <pc:docMk/>
          <pc:sldMk cId="302186601" sldId="622"/>
        </pc:sldMkLst>
        <pc:spChg chg="mod">
          <ac:chgData name="Alex Vakanski" userId="220bd9087dddc248" providerId="LiveId" clId="{1BD61FFB-9E4E-488A-BC0F-3765562B018E}" dt="2020-12-01T23:05:39.910" v="50744" actId="20577"/>
          <ac:spMkLst>
            <pc:docMk/>
            <pc:sldMk cId="302186601" sldId="622"/>
            <ac:spMk id="3" creationId="{ED519817-45AE-4A05-ACF9-D272CB11B979}"/>
          </ac:spMkLst>
        </pc:spChg>
      </pc:sldChg>
      <pc:sldChg chg="modSp">
        <pc:chgData name="Alex Vakanski" userId="220bd9087dddc248" providerId="LiveId" clId="{1BD61FFB-9E4E-488A-BC0F-3765562B018E}" dt="2020-12-01T23:10:32.090" v="50746" actId="20577"/>
        <pc:sldMkLst>
          <pc:docMk/>
          <pc:sldMk cId="3362478019" sldId="623"/>
        </pc:sldMkLst>
        <pc:spChg chg="mod">
          <ac:chgData name="Alex Vakanski" userId="220bd9087dddc248" providerId="LiveId" clId="{1BD61FFB-9E4E-488A-BC0F-3765562B018E}" dt="2020-12-01T23:10:32.090" v="50746" actId="20577"/>
          <ac:spMkLst>
            <pc:docMk/>
            <pc:sldMk cId="3362478019" sldId="623"/>
            <ac:spMk id="3" creationId="{EBA59E2F-FE3B-4501-AE07-4AD0525A9BD3}"/>
          </ac:spMkLst>
        </pc:spChg>
      </pc:sldChg>
      <pc:sldChg chg="modSp mod">
        <pc:chgData name="Alex Vakanski" userId="220bd9087dddc248" providerId="LiveId" clId="{1BD61FFB-9E4E-488A-BC0F-3765562B018E}" dt="2020-12-01T23:17:13.474" v="50829" actId="20577"/>
        <pc:sldMkLst>
          <pc:docMk/>
          <pc:sldMk cId="1091471122" sldId="624"/>
        </pc:sldMkLst>
        <pc:spChg chg="mod">
          <ac:chgData name="Alex Vakanski" userId="220bd9087dddc248" providerId="LiveId" clId="{1BD61FFB-9E4E-488A-BC0F-3765562B018E}" dt="2020-12-01T23:17:13.474" v="50829" actId="20577"/>
          <ac:spMkLst>
            <pc:docMk/>
            <pc:sldMk cId="1091471122" sldId="624"/>
            <ac:spMk id="3" creationId="{B0B88210-7B95-4B9F-A2BB-57F8097EE31A}"/>
          </ac:spMkLst>
        </pc:spChg>
        <pc:picChg chg="mod">
          <ac:chgData name="Alex Vakanski" userId="220bd9087dddc248" providerId="LiveId" clId="{1BD61FFB-9E4E-488A-BC0F-3765562B018E}" dt="2020-12-01T23:17:02.873" v="50810" actId="1036"/>
          <ac:picMkLst>
            <pc:docMk/>
            <pc:sldMk cId="1091471122" sldId="624"/>
            <ac:picMk id="4" creationId="{56326D95-D231-4B72-A18A-8A6EA57B2AF6}"/>
          </ac:picMkLst>
        </pc:picChg>
      </pc:sldChg>
      <pc:sldChg chg="addSp modSp new mod">
        <pc:chgData name="Alex Vakanski" userId="220bd9087dddc248" providerId="LiveId" clId="{1BD61FFB-9E4E-488A-BC0F-3765562B018E}" dt="2020-12-01T23:45:41.929" v="50841" actId="1076"/>
        <pc:sldMkLst>
          <pc:docMk/>
          <pc:sldMk cId="3463131529" sldId="625"/>
        </pc:sldMkLst>
        <pc:spChg chg="mod">
          <ac:chgData name="Alex Vakanski" userId="220bd9087dddc248" providerId="LiveId" clId="{1BD61FFB-9E4E-488A-BC0F-3765562B018E}" dt="2020-11-23T16:43:15.265" v="457"/>
          <ac:spMkLst>
            <pc:docMk/>
            <pc:sldMk cId="3463131529" sldId="625"/>
            <ac:spMk id="2" creationId="{58DCFDD6-BF20-4547-8028-C2DFC310E650}"/>
          </ac:spMkLst>
        </pc:spChg>
        <pc:spChg chg="mod">
          <ac:chgData name="Alex Vakanski" userId="220bd9087dddc248" providerId="LiveId" clId="{1BD61FFB-9E4E-488A-BC0F-3765562B018E}" dt="2020-12-01T23:45:37.033" v="50839"/>
          <ac:spMkLst>
            <pc:docMk/>
            <pc:sldMk cId="3463131529" sldId="625"/>
            <ac:spMk id="3" creationId="{BB33A090-BD33-4402-B578-44BFFA4AE233}"/>
          </ac:spMkLst>
        </pc:spChg>
        <pc:picChg chg="add mod">
          <ac:chgData name="Alex Vakanski" userId="220bd9087dddc248" providerId="LiveId" clId="{1BD61FFB-9E4E-488A-BC0F-3765562B018E}" dt="2020-12-01T23:45:41.929" v="50841" actId="1076"/>
          <ac:picMkLst>
            <pc:docMk/>
            <pc:sldMk cId="3463131529" sldId="625"/>
            <ac:picMk id="4" creationId="{5A88E05C-8976-454F-8130-89DBBA9EF73A}"/>
          </ac:picMkLst>
        </pc:picChg>
      </pc:sldChg>
      <pc:sldChg chg="addSp modSp new mod">
        <pc:chgData name="Alex Vakanski" userId="220bd9087dddc248" providerId="LiveId" clId="{1BD61FFB-9E4E-488A-BC0F-3765562B018E}" dt="2020-12-01T23:46:30.610" v="50859" actId="1038"/>
        <pc:sldMkLst>
          <pc:docMk/>
          <pc:sldMk cId="2109021255" sldId="626"/>
        </pc:sldMkLst>
        <pc:spChg chg="mod">
          <ac:chgData name="Alex Vakanski" userId="220bd9087dddc248" providerId="LiveId" clId="{1BD61FFB-9E4E-488A-BC0F-3765562B018E}" dt="2020-11-23T17:58:24.159" v="2099"/>
          <ac:spMkLst>
            <pc:docMk/>
            <pc:sldMk cId="2109021255" sldId="626"/>
            <ac:spMk id="2" creationId="{4C5541A0-54E0-418A-9466-E9FA5A42EAA3}"/>
          </ac:spMkLst>
        </pc:spChg>
        <pc:spChg chg="mod">
          <ac:chgData name="Alex Vakanski" userId="220bd9087dddc248" providerId="LiveId" clId="{1BD61FFB-9E4E-488A-BC0F-3765562B018E}" dt="2020-12-01T23:45:30.594" v="50837" actId="21"/>
          <ac:spMkLst>
            <pc:docMk/>
            <pc:sldMk cId="2109021255" sldId="626"/>
            <ac:spMk id="3" creationId="{750BA229-6FE7-455C-90BB-A75F08589E07}"/>
          </ac:spMkLst>
        </pc:spChg>
        <pc:spChg chg="add mod">
          <ac:chgData name="Alex Vakanski" userId="220bd9087dddc248" providerId="LiveId" clId="{1BD61FFB-9E4E-488A-BC0F-3765562B018E}" dt="2020-12-01T23:46:30.610" v="50859" actId="1038"/>
          <ac:spMkLst>
            <pc:docMk/>
            <pc:sldMk cId="2109021255" sldId="626"/>
            <ac:spMk id="5" creationId="{A979EB5E-2FDF-4C7E-9386-77EA91F84096}"/>
          </ac:spMkLst>
        </pc:spChg>
        <pc:spChg chg="add mod">
          <ac:chgData name="Alex Vakanski" userId="220bd9087dddc248" providerId="LiveId" clId="{1BD61FFB-9E4E-488A-BC0F-3765562B018E}" dt="2020-12-01T23:46:30.610" v="50859" actId="1038"/>
          <ac:spMkLst>
            <pc:docMk/>
            <pc:sldMk cId="2109021255" sldId="626"/>
            <ac:spMk id="6" creationId="{D1A1C03B-7B9C-4B45-80CF-10DC740EA0F8}"/>
          </ac:spMkLst>
        </pc:spChg>
        <pc:spChg chg="add mod">
          <ac:chgData name="Alex Vakanski" userId="220bd9087dddc248" providerId="LiveId" clId="{1BD61FFB-9E4E-488A-BC0F-3765562B018E}" dt="2020-12-01T23:46:06.386" v="50850" actId="1035"/>
          <ac:spMkLst>
            <pc:docMk/>
            <pc:sldMk cId="2109021255" sldId="626"/>
            <ac:spMk id="7" creationId="{18B66CFA-0CF8-4645-9AC5-E8F5F48461C2}"/>
          </ac:spMkLst>
        </pc:spChg>
        <pc:spChg chg="add mod">
          <ac:chgData name="Alex Vakanski" userId="220bd9087dddc248" providerId="LiveId" clId="{1BD61FFB-9E4E-488A-BC0F-3765562B018E}" dt="2020-12-01T23:46:06.386" v="50850" actId="1035"/>
          <ac:spMkLst>
            <pc:docMk/>
            <pc:sldMk cId="2109021255" sldId="626"/>
            <ac:spMk id="8" creationId="{3E4DF2B2-25AC-42C3-97D9-9C3E05CE699E}"/>
          </ac:spMkLst>
        </pc:spChg>
        <pc:picChg chg="add mod">
          <ac:chgData name="Alex Vakanski" userId="220bd9087dddc248" providerId="LiveId" clId="{1BD61FFB-9E4E-488A-BC0F-3765562B018E}" dt="2020-12-01T23:46:06.386" v="50850" actId="1035"/>
          <ac:picMkLst>
            <pc:docMk/>
            <pc:sldMk cId="2109021255" sldId="626"/>
            <ac:picMk id="4" creationId="{6631DCCE-31D1-4CF5-8936-9E243C58E94A}"/>
          </ac:picMkLst>
        </pc:picChg>
      </pc:sldChg>
      <pc:sldChg chg="addSp delSp modSp new mod">
        <pc:chgData name="Alex Vakanski" userId="220bd9087dddc248" providerId="LiveId" clId="{1BD61FFB-9E4E-488A-BC0F-3765562B018E}" dt="2020-12-01T23:46:56.821" v="50865" actId="1035"/>
        <pc:sldMkLst>
          <pc:docMk/>
          <pc:sldMk cId="3332076033" sldId="627"/>
        </pc:sldMkLst>
        <pc:spChg chg="mod">
          <ac:chgData name="Alex Vakanski" userId="220bd9087dddc248" providerId="LiveId" clId="{1BD61FFB-9E4E-488A-BC0F-3765562B018E}" dt="2020-11-23T18:30:40.598" v="2990" actId="20577"/>
          <ac:spMkLst>
            <pc:docMk/>
            <pc:sldMk cId="3332076033" sldId="627"/>
            <ac:spMk id="2" creationId="{EE22491B-642B-4269-A9C5-607B6186BEDB}"/>
          </ac:spMkLst>
        </pc:spChg>
        <pc:spChg chg="mod">
          <ac:chgData name="Alex Vakanski" userId="220bd9087dddc248" providerId="LiveId" clId="{1BD61FFB-9E4E-488A-BC0F-3765562B018E}" dt="2020-12-01T23:46:44.447" v="50864" actId="20577"/>
          <ac:spMkLst>
            <pc:docMk/>
            <pc:sldMk cId="3332076033" sldId="627"/>
            <ac:spMk id="3" creationId="{99C49781-BED9-424C-936F-35CB4E33A8C1}"/>
          </ac:spMkLst>
        </pc:spChg>
        <pc:picChg chg="add del mod">
          <ac:chgData name="Alex Vakanski" userId="220bd9087dddc248" providerId="LiveId" clId="{1BD61FFB-9E4E-488A-BC0F-3765562B018E}" dt="2020-11-23T18:30:45.930" v="2991" actId="478"/>
          <ac:picMkLst>
            <pc:docMk/>
            <pc:sldMk cId="3332076033" sldId="627"/>
            <ac:picMk id="4" creationId="{A16D9F0A-E842-4956-A453-6E667B91CDD8}"/>
          </ac:picMkLst>
        </pc:picChg>
        <pc:picChg chg="add mod">
          <ac:chgData name="Alex Vakanski" userId="220bd9087dddc248" providerId="LiveId" clId="{1BD61FFB-9E4E-488A-BC0F-3765562B018E}" dt="2020-12-01T23:46:56.821" v="50865" actId="1035"/>
          <ac:picMkLst>
            <pc:docMk/>
            <pc:sldMk cId="3332076033" sldId="627"/>
            <ac:picMk id="5" creationId="{327AE1A2-2B70-41D1-AB03-797700212C87}"/>
          </ac:picMkLst>
        </pc:picChg>
        <pc:picChg chg="add mod">
          <ac:chgData name="Alex Vakanski" userId="220bd9087dddc248" providerId="LiveId" clId="{1BD61FFB-9E4E-488A-BC0F-3765562B018E}" dt="2020-12-01T23:46:56.821" v="50865" actId="1035"/>
          <ac:picMkLst>
            <pc:docMk/>
            <pc:sldMk cId="3332076033" sldId="627"/>
            <ac:picMk id="6" creationId="{32057119-A792-454E-947D-ABB6F3C6D113}"/>
          </ac:picMkLst>
        </pc:picChg>
        <pc:picChg chg="add del mod">
          <ac:chgData name="Alex Vakanski" userId="220bd9087dddc248" providerId="LiveId" clId="{1BD61FFB-9E4E-488A-BC0F-3765562B018E}" dt="2020-11-23T18:46:10.584" v="3228"/>
          <ac:picMkLst>
            <pc:docMk/>
            <pc:sldMk cId="3332076033" sldId="627"/>
            <ac:picMk id="7" creationId="{C35BCA0A-5ED5-4D1D-A396-02BCE434E311}"/>
          </ac:picMkLst>
        </pc:picChg>
      </pc:sldChg>
      <pc:sldChg chg="addSp modSp new mod">
        <pc:chgData name="Alex Vakanski" userId="220bd9087dddc248" providerId="LiveId" clId="{1BD61FFB-9E4E-488A-BC0F-3765562B018E}" dt="2020-11-23T18:35:28.224" v="3124" actId="164"/>
        <pc:sldMkLst>
          <pc:docMk/>
          <pc:sldMk cId="3242177679" sldId="628"/>
        </pc:sldMkLst>
        <pc:spChg chg="mod">
          <ac:chgData name="Alex Vakanski" userId="220bd9087dddc248" providerId="LiveId" clId="{1BD61FFB-9E4E-488A-BC0F-3765562B018E}" dt="2020-11-23T18:30:53.767" v="2992"/>
          <ac:spMkLst>
            <pc:docMk/>
            <pc:sldMk cId="3242177679" sldId="628"/>
            <ac:spMk id="2" creationId="{908B9FC6-44D6-444E-AB00-CDF880474359}"/>
          </ac:spMkLst>
        </pc:spChg>
        <pc:spChg chg="mod">
          <ac:chgData name="Alex Vakanski" userId="220bd9087dddc248" providerId="LiveId" clId="{1BD61FFB-9E4E-488A-BC0F-3765562B018E}" dt="2020-11-23T18:34:54.160" v="3116" actId="20577"/>
          <ac:spMkLst>
            <pc:docMk/>
            <pc:sldMk cId="3242177679" sldId="628"/>
            <ac:spMk id="3" creationId="{888439DE-074E-4F13-9ADB-F8BBBDC70A33}"/>
          </ac:spMkLst>
        </pc:spChg>
        <pc:spChg chg="add mod">
          <ac:chgData name="Alex Vakanski" userId="220bd9087dddc248" providerId="LiveId" clId="{1BD61FFB-9E4E-488A-BC0F-3765562B018E}" dt="2020-11-23T18:35:28.224" v="3124" actId="164"/>
          <ac:spMkLst>
            <pc:docMk/>
            <pc:sldMk cId="3242177679" sldId="628"/>
            <ac:spMk id="5" creationId="{0CB780E4-B2CC-4890-96FE-12DFA8B4EB63}"/>
          </ac:spMkLst>
        </pc:spChg>
        <pc:grpChg chg="add mod">
          <ac:chgData name="Alex Vakanski" userId="220bd9087dddc248" providerId="LiveId" clId="{1BD61FFB-9E4E-488A-BC0F-3765562B018E}" dt="2020-11-23T18:35:28.224" v="3124" actId="164"/>
          <ac:grpSpMkLst>
            <pc:docMk/>
            <pc:sldMk cId="3242177679" sldId="628"/>
            <ac:grpSpMk id="6" creationId="{955CC22F-2235-4BC8-B384-F9271F533FBA}"/>
          </ac:grpSpMkLst>
        </pc:grpChg>
        <pc:picChg chg="add mod">
          <ac:chgData name="Alex Vakanski" userId="220bd9087dddc248" providerId="LiveId" clId="{1BD61FFB-9E4E-488A-BC0F-3765562B018E}" dt="2020-11-23T18:35:28.224" v="3124" actId="164"/>
          <ac:picMkLst>
            <pc:docMk/>
            <pc:sldMk cId="3242177679" sldId="628"/>
            <ac:picMk id="4" creationId="{A70242A8-B455-49A2-9D37-8A8AF2FC35BA}"/>
          </ac:picMkLst>
        </pc:picChg>
      </pc:sldChg>
      <pc:sldChg chg="addSp delSp modSp new mod">
        <pc:chgData name="Alex Vakanski" userId="220bd9087dddc248" providerId="LiveId" clId="{1BD61FFB-9E4E-488A-BC0F-3765562B018E}" dt="2020-12-01T23:47:34.591" v="50866" actId="1035"/>
        <pc:sldMkLst>
          <pc:docMk/>
          <pc:sldMk cId="1820259870" sldId="629"/>
        </pc:sldMkLst>
        <pc:spChg chg="mod">
          <ac:chgData name="Alex Vakanski" userId="220bd9087dddc248" providerId="LiveId" clId="{1BD61FFB-9E4E-488A-BC0F-3765562B018E}" dt="2020-11-23T18:48:09.116" v="3237"/>
          <ac:spMkLst>
            <pc:docMk/>
            <pc:sldMk cId="1820259870" sldId="629"/>
            <ac:spMk id="2" creationId="{59D6B0FF-5B15-44CA-B610-B1820D20F003}"/>
          </ac:spMkLst>
        </pc:spChg>
        <pc:spChg chg="del">
          <ac:chgData name="Alex Vakanski" userId="220bd9087dddc248" providerId="LiveId" clId="{1BD61FFB-9E4E-488A-BC0F-3765562B018E}" dt="2020-11-23T18:48:01.132" v="3236" actId="478"/>
          <ac:spMkLst>
            <pc:docMk/>
            <pc:sldMk cId="1820259870" sldId="629"/>
            <ac:spMk id="3" creationId="{641EF153-ED1A-4DD5-9166-2C6345EAB1A7}"/>
          </ac:spMkLst>
        </pc:spChg>
        <pc:picChg chg="add mod">
          <ac:chgData name="Alex Vakanski" userId="220bd9087dddc248" providerId="LiveId" clId="{1BD61FFB-9E4E-488A-BC0F-3765562B018E}" dt="2020-12-01T23:47:34.591" v="50866" actId="1035"/>
          <ac:picMkLst>
            <pc:docMk/>
            <pc:sldMk cId="1820259870" sldId="629"/>
            <ac:picMk id="4" creationId="{85C47DBA-D024-4656-B46F-7F14449F8363}"/>
          </ac:picMkLst>
        </pc:picChg>
      </pc:sldChg>
      <pc:sldChg chg="addSp delSp modSp new mod">
        <pc:chgData name="Alex Vakanski" userId="220bd9087dddc248" providerId="LiveId" clId="{1BD61FFB-9E4E-488A-BC0F-3765562B018E}" dt="2020-11-23T18:37:40.903" v="3149" actId="20577"/>
        <pc:sldMkLst>
          <pc:docMk/>
          <pc:sldMk cId="3052785505" sldId="630"/>
        </pc:sldMkLst>
        <pc:spChg chg="mod">
          <ac:chgData name="Alex Vakanski" userId="220bd9087dddc248" providerId="LiveId" clId="{1BD61FFB-9E4E-488A-BC0F-3765562B018E}" dt="2020-11-23T17:01:32.037" v="728" actId="20577"/>
          <ac:spMkLst>
            <pc:docMk/>
            <pc:sldMk cId="3052785505" sldId="630"/>
            <ac:spMk id="2" creationId="{083E29C0-3011-409C-9F99-F10899A91E7D}"/>
          </ac:spMkLst>
        </pc:spChg>
        <pc:spChg chg="mod">
          <ac:chgData name="Alex Vakanski" userId="220bd9087dddc248" providerId="LiveId" clId="{1BD61FFB-9E4E-488A-BC0F-3765562B018E}" dt="2020-11-23T18:37:40.903" v="3149" actId="20577"/>
          <ac:spMkLst>
            <pc:docMk/>
            <pc:sldMk cId="3052785505" sldId="630"/>
            <ac:spMk id="3" creationId="{C5230F1A-C07D-499E-885B-4D3D2CBC68A5}"/>
          </ac:spMkLst>
        </pc:spChg>
        <pc:picChg chg="add del mod">
          <ac:chgData name="Alex Vakanski" userId="220bd9087dddc248" providerId="LiveId" clId="{1BD61FFB-9E4E-488A-BC0F-3765562B018E}" dt="2020-11-23T17:10:52.127" v="810" actId="478"/>
          <ac:picMkLst>
            <pc:docMk/>
            <pc:sldMk cId="3052785505" sldId="630"/>
            <ac:picMk id="4" creationId="{BD9E7FF2-07CB-4112-8EC6-6AEF4A0A4232}"/>
          </ac:picMkLst>
        </pc:picChg>
        <pc:picChg chg="add mod">
          <ac:chgData name="Alex Vakanski" userId="220bd9087dddc248" providerId="LiveId" clId="{1BD61FFB-9E4E-488A-BC0F-3765562B018E}" dt="2020-11-23T17:14:15.924" v="1103" actId="1076"/>
          <ac:picMkLst>
            <pc:docMk/>
            <pc:sldMk cId="3052785505" sldId="630"/>
            <ac:picMk id="5" creationId="{DB3B09C4-3761-44E5-A47B-71F4B8068033}"/>
          </ac:picMkLst>
        </pc:picChg>
      </pc:sldChg>
      <pc:sldChg chg="addSp delSp modSp new mod">
        <pc:chgData name="Alex Vakanski" userId="220bd9087dddc248" providerId="LiveId" clId="{1BD61FFB-9E4E-488A-BC0F-3765562B018E}" dt="2020-11-23T18:38:55.513" v="3185" actId="20577"/>
        <pc:sldMkLst>
          <pc:docMk/>
          <pc:sldMk cId="3078871533" sldId="631"/>
        </pc:sldMkLst>
        <pc:spChg chg="mod">
          <ac:chgData name="Alex Vakanski" userId="220bd9087dddc248" providerId="LiveId" clId="{1BD61FFB-9E4E-488A-BC0F-3765562B018E}" dt="2020-11-23T17:14:28.722" v="1105"/>
          <ac:spMkLst>
            <pc:docMk/>
            <pc:sldMk cId="3078871533" sldId="631"/>
            <ac:spMk id="2" creationId="{7F75719A-3D1F-423E-A507-B87D0AC33F10}"/>
          </ac:spMkLst>
        </pc:spChg>
        <pc:spChg chg="mod">
          <ac:chgData name="Alex Vakanski" userId="220bd9087dddc248" providerId="LiveId" clId="{1BD61FFB-9E4E-488A-BC0F-3765562B018E}" dt="2020-11-23T18:38:55.513" v="3185" actId="20577"/>
          <ac:spMkLst>
            <pc:docMk/>
            <pc:sldMk cId="3078871533" sldId="631"/>
            <ac:spMk id="3" creationId="{567F31CE-1DB3-42A0-9D12-66F2CA9B502D}"/>
          </ac:spMkLst>
        </pc:spChg>
        <pc:picChg chg="add mod">
          <ac:chgData name="Alex Vakanski" userId="220bd9087dddc248" providerId="LiveId" clId="{1BD61FFB-9E4E-488A-BC0F-3765562B018E}" dt="2020-11-23T17:34:30.530" v="1597" actId="14100"/>
          <ac:picMkLst>
            <pc:docMk/>
            <pc:sldMk cId="3078871533" sldId="631"/>
            <ac:picMk id="5" creationId="{300BE07B-81E8-4290-B5D8-D8E1AF4BDE2A}"/>
          </ac:picMkLst>
        </pc:picChg>
        <pc:picChg chg="add del mod">
          <ac:chgData name="Alex Vakanski" userId="220bd9087dddc248" providerId="LiveId" clId="{1BD61FFB-9E4E-488A-BC0F-3765562B018E}" dt="2020-11-23T17:20:04.966" v="1235"/>
          <ac:picMkLst>
            <pc:docMk/>
            <pc:sldMk cId="3078871533" sldId="631"/>
            <ac:picMk id="7" creationId="{FA1C1524-D2E6-455C-AD19-734550C72D95}"/>
          </ac:picMkLst>
        </pc:picChg>
      </pc:sldChg>
      <pc:sldChg chg="addSp modSp new mod">
        <pc:chgData name="Alex Vakanski" userId="220bd9087dddc248" providerId="LiveId" clId="{1BD61FFB-9E4E-488A-BC0F-3765562B018E}" dt="2020-12-01T00:06:58.587" v="47886" actId="20577"/>
        <pc:sldMkLst>
          <pc:docMk/>
          <pc:sldMk cId="2655893017" sldId="632"/>
        </pc:sldMkLst>
        <pc:spChg chg="mod">
          <ac:chgData name="Alex Vakanski" userId="220bd9087dddc248" providerId="LiveId" clId="{1BD61FFB-9E4E-488A-BC0F-3765562B018E}" dt="2020-11-23T17:37:57.186" v="1599"/>
          <ac:spMkLst>
            <pc:docMk/>
            <pc:sldMk cId="2655893017" sldId="632"/>
            <ac:spMk id="2" creationId="{4E1A8745-4C47-454F-B4C4-9873318E3AB3}"/>
          </ac:spMkLst>
        </pc:spChg>
        <pc:spChg chg="mod">
          <ac:chgData name="Alex Vakanski" userId="220bd9087dddc248" providerId="LiveId" clId="{1BD61FFB-9E4E-488A-BC0F-3765562B018E}" dt="2020-12-01T00:06:58.587" v="47886" actId="20577"/>
          <ac:spMkLst>
            <pc:docMk/>
            <pc:sldMk cId="2655893017" sldId="632"/>
            <ac:spMk id="3" creationId="{055A3363-DF32-41A6-898C-70586E11F580}"/>
          </ac:spMkLst>
        </pc:spChg>
        <pc:picChg chg="add mod">
          <ac:chgData name="Alex Vakanski" userId="220bd9087dddc248" providerId="LiveId" clId="{1BD61FFB-9E4E-488A-BC0F-3765562B018E}" dt="2020-11-23T17:42:24.810" v="1923" actId="1037"/>
          <ac:picMkLst>
            <pc:docMk/>
            <pc:sldMk cId="2655893017" sldId="632"/>
            <ac:picMk id="4" creationId="{BBDBA87C-48F0-4CF1-8436-7041FADE5EFB}"/>
          </ac:picMkLst>
        </pc:picChg>
        <pc:picChg chg="add mod">
          <ac:chgData name="Alex Vakanski" userId="220bd9087dddc248" providerId="LiveId" clId="{1BD61FFB-9E4E-488A-BC0F-3765562B018E}" dt="2020-11-23T17:42:13.061" v="1912" actId="14100"/>
          <ac:picMkLst>
            <pc:docMk/>
            <pc:sldMk cId="2655893017" sldId="632"/>
            <ac:picMk id="5" creationId="{E400B61F-CB69-4214-9A7F-3E57EDC5090F}"/>
          </ac:picMkLst>
        </pc:picChg>
        <pc:picChg chg="add mod">
          <ac:chgData name="Alex Vakanski" userId="220bd9087dddc248" providerId="LiveId" clId="{1BD61FFB-9E4E-488A-BC0F-3765562B018E}" dt="2020-11-23T17:45:04.225" v="1955" actId="14100"/>
          <ac:picMkLst>
            <pc:docMk/>
            <pc:sldMk cId="2655893017" sldId="632"/>
            <ac:picMk id="6" creationId="{4FCA8B97-1F53-45F2-9F24-6A202106576A}"/>
          </ac:picMkLst>
        </pc:picChg>
        <pc:picChg chg="add mod">
          <ac:chgData name="Alex Vakanski" userId="220bd9087dddc248" providerId="LiveId" clId="{1BD61FFB-9E4E-488A-BC0F-3765562B018E}" dt="2020-11-23T17:45:07.870" v="1957" actId="1036"/>
          <ac:picMkLst>
            <pc:docMk/>
            <pc:sldMk cId="2655893017" sldId="632"/>
            <ac:picMk id="7" creationId="{1619DD7D-7424-48B9-8B8F-DCC4BA074D9F}"/>
          </ac:picMkLst>
        </pc:picChg>
      </pc:sldChg>
      <pc:sldChg chg="modSp new del mod">
        <pc:chgData name="Alex Vakanski" userId="220bd9087dddc248" providerId="LiveId" clId="{1BD61FFB-9E4E-488A-BC0F-3765562B018E}" dt="2020-11-23T18:20:33.573" v="2613" actId="47"/>
        <pc:sldMkLst>
          <pc:docMk/>
          <pc:sldMk cId="1500836526" sldId="633"/>
        </pc:sldMkLst>
        <pc:spChg chg="mod">
          <ac:chgData name="Alex Vakanski" userId="220bd9087dddc248" providerId="LiveId" clId="{1BD61FFB-9E4E-488A-BC0F-3765562B018E}" dt="2020-11-23T18:19:48.768" v="2532"/>
          <ac:spMkLst>
            <pc:docMk/>
            <pc:sldMk cId="1500836526" sldId="633"/>
            <ac:spMk id="2" creationId="{4D574C44-2600-4806-8E3C-3C436E69D4EC}"/>
          </ac:spMkLst>
        </pc:spChg>
        <pc:spChg chg="mod">
          <ac:chgData name="Alex Vakanski" userId="220bd9087dddc248" providerId="LiveId" clId="{1BD61FFB-9E4E-488A-BC0F-3765562B018E}" dt="2020-11-23T18:20:30.624" v="2611"/>
          <ac:spMkLst>
            <pc:docMk/>
            <pc:sldMk cId="1500836526" sldId="633"/>
            <ac:spMk id="3" creationId="{91AE99A5-45FA-4A3D-B952-A28A5710E183}"/>
          </ac:spMkLst>
        </pc:spChg>
      </pc:sldChg>
      <pc:sldChg chg="addSp modSp new mod">
        <pc:chgData name="Alex Vakanski" userId="220bd9087dddc248" providerId="LiveId" clId="{1BD61FFB-9E4E-488A-BC0F-3765562B018E}" dt="2020-11-23T19:08:59.443" v="3777" actId="1038"/>
        <pc:sldMkLst>
          <pc:docMk/>
          <pc:sldMk cId="2111751854" sldId="633"/>
        </pc:sldMkLst>
        <pc:spChg chg="mod">
          <ac:chgData name="Alex Vakanski" userId="220bd9087dddc248" providerId="LiveId" clId="{1BD61FFB-9E4E-488A-BC0F-3765562B018E}" dt="2020-11-23T19:06:34.920" v="3726" actId="20577"/>
          <ac:spMkLst>
            <pc:docMk/>
            <pc:sldMk cId="2111751854" sldId="633"/>
            <ac:spMk id="2" creationId="{18449752-5D6F-4059-8191-1BA85B5520A6}"/>
          </ac:spMkLst>
        </pc:spChg>
        <pc:spChg chg="mod">
          <ac:chgData name="Alex Vakanski" userId="220bd9087dddc248" providerId="LiveId" clId="{1BD61FFB-9E4E-488A-BC0F-3765562B018E}" dt="2020-11-23T19:08:40.747" v="3764" actId="6549"/>
          <ac:spMkLst>
            <pc:docMk/>
            <pc:sldMk cId="2111751854" sldId="633"/>
            <ac:spMk id="3" creationId="{3DD0DDD2-673C-422A-A268-A3C9DA702B0B}"/>
          </ac:spMkLst>
        </pc:spChg>
        <pc:picChg chg="add mod">
          <ac:chgData name="Alex Vakanski" userId="220bd9087dddc248" providerId="LiveId" clId="{1BD61FFB-9E4E-488A-BC0F-3765562B018E}" dt="2020-11-23T19:08:59.443" v="3777" actId="1038"/>
          <ac:picMkLst>
            <pc:docMk/>
            <pc:sldMk cId="2111751854" sldId="633"/>
            <ac:picMk id="4" creationId="{F9E12EE4-8339-40E1-859F-205561FEB946}"/>
          </ac:picMkLst>
        </pc:picChg>
      </pc:sldChg>
      <pc:sldChg chg="addSp modSp new mod">
        <pc:chgData name="Alex Vakanski" userId="220bd9087dddc248" providerId="LiveId" clId="{1BD61FFB-9E4E-488A-BC0F-3765562B018E}" dt="2020-11-23T20:28:31.941" v="4479" actId="20577"/>
        <pc:sldMkLst>
          <pc:docMk/>
          <pc:sldMk cId="3921011701" sldId="634"/>
        </pc:sldMkLst>
        <pc:spChg chg="mod">
          <ac:chgData name="Alex Vakanski" userId="220bd9087dddc248" providerId="LiveId" clId="{1BD61FFB-9E4E-488A-BC0F-3765562B018E}" dt="2020-11-23T20:28:31.941" v="4479" actId="20577"/>
          <ac:spMkLst>
            <pc:docMk/>
            <pc:sldMk cId="3921011701" sldId="634"/>
            <ac:spMk id="2" creationId="{9F95FE75-ABD2-4C54-A540-14E438A43787}"/>
          </ac:spMkLst>
        </pc:spChg>
        <pc:spChg chg="mod">
          <ac:chgData name="Alex Vakanski" userId="220bd9087dddc248" providerId="LiveId" clId="{1BD61FFB-9E4E-488A-BC0F-3765562B018E}" dt="2020-11-23T19:14:29.453" v="3902" actId="20577"/>
          <ac:spMkLst>
            <pc:docMk/>
            <pc:sldMk cId="3921011701" sldId="634"/>
            <ac:spMk id="3" creationId="{3123A8BE-1CDE-4263-BF35-4DF591F0AE2B}"/>
          </ac:spMkLst>
        </pc:spChg>
        <pc:picChg chg="add mod">
          <ac:chgData name="Alex Vakanski" userId="220bd9087dddc248" providerId="LiveId" clId="{1BD61FFB-9E4E-488A-BC0F-3765562B018E}" dt="2020-11-23T19:14:36.425" v="3904" actId="1076"/>
          <ac:picMkLst>
            <pc:docMk/>
            <pc:sldMk cId="3921011701" sldId="634"/>
            <ac:picMk id="4" creationId="{F0F1FBAB-C818-47BF-BD71-2AF8F05A0E76}"/>
          </ac:picMkLst>
        </pc:picChg>
      </pc:sldChg>
      <pc:sldChg chg="modSp new mod">
        <pc:chgData name="Alex Vakanski" userId="220bd9087dddc248" providerId="LiveId" clId="{1BD61FFB-9E4E-488A-BC0F-3765562B018E}" dt="2020-12-02T02:42:38.842" v="50903" actId="20577"/>
        <pc:sldMkLst>
          <pc:docMk/>
          <pc:sldMk cId="363677804" sldId="635"/>
        </pc:sldMkLst>
        <pc:spChg chg="mod">
          <ac:chgData name="Alex Vakanski" userId="220bd9087dddc248" providerId="LiveId" clId="{1BD61FFB-9E4E-488A-BC0F-3765562B018E}" dt="2020-11-23T20:32:22.557" v="4608" actId="20577"/>
          <ac:spMkLst>
            <pc:docMk/>
            <pc:sldMk cId="363677804" sldId="635"/>
            <ac:spMk id="2" creationId="{230EDC26-7445-49D8-A8EF-7CB1F0D240A3}"/>
          </ac:spMkLst>
        </pc:spChg>
        <pc:spChg chg="mod">
          <ac:chgData name="Alex Vakanski" userId="220bd9087dddc248" providerId="LiveId" clId="{1BD61FFB-9E4E-488A-BC0F-3765562B018E}" dt="2020-12-02T02:42:38.842" v="50903" actId="20577"/>
          <ac:spMkLst>
            <pc:docMk/>
            <pc:sldMk cId="363677804" sldId="635"/>
            <ac:spMk id="3" creationId="{DBB28182-F361-4803-8204-0A369A551CFB}"/>
          </ac:spMkLst>
        </pc:spChg>
      </pc:sldChg>
      <pc:sldChg chg="addSp modSp new mod">
        <pc:chgData name="Alex Vakanski" userId="220bd9087dddc248" providerId="LiveId" clId="{1BD61FFB-9E4E-488A-BC0F-3765562B018E}" dt="2020-11-24T16:39:04.601" v="11735" actId="113"/>
        <pc:sldMkLst>
          <pc:docMk/>
          <pc:sldMk cId="537533896" sldId="636"/>
        </pc:sldMkLst>
        <pc:spChg chg="mod">
          <ac:chgData name="Alex Vakanski" userId="220bd9087dddc248" providerId="LiveId" clId="{1BD61FFB-9E4E-488A-BC0F-3765562B018E}" dt="2020-11-23T22:06:17.344" v="6326"/>
          <ac:spMkLst>
            <pc:docMk/>
            <pc:sldMk cId="537533896" sldId="636"/>
            <ac:spMk id="2" creationId="{61ABF809-8CFF-431F-B1A3-BA909377A74A}"/>
          </ac:spMkLst>
        </pc:spChg>
        <pc:spChg chg="mod">
          <ac:chgData name="Alex Vakanski" userId="220bd9087dddc248" providerId="LiveId" clId="{1BD61FFB-9E4E-488A-BC0F-3765562B018E}" dt="2020-11-24T16:39:04.601" v="11735" actId="113"/>
          <ac:spMkLst>
            <pc:docMk/>
            <pc:sldMk cId="537533896" sldId="636"/>
            <ac:spMk id="3" creationId="{406262E1-2A15-4B5F-9F6B-0F4013944E5D}"/>
          </ac:spMkLst>
        </pc:spChg>
        <pc:spChg chg="add mod">
          <ac:chgData name="Alex Vakanski" userId="220bd9087dddc248" providerId="LiveId" clId="{1BD61FFB-9E4E-488A-BC0F-3765562B018E}" dt="2020-11-24T05:01:07.490" v="9719" actId="1035"/>
          <ac:spMkLst>
            <pc:docMk/>
            <pc:sldMk cId="537533896" sldId="636"/>
            <ac:spMk id="5" creationId="{F7CD94D8-F2F5-483C-A4DB-D4397A308D91}"/>
          </ac:spMkLst>
        </pc:spChg>
        <pc:spChg chg="add mod">
          <ac:chgData name="Alex Vakanski" userId="220bd9087dddc248" providerId="LiveId" clId="{1BD61FFB-9E4E-488A-BC0F-3765562B018E}" dt="2020-11-24T05:01:07.490" v="9719" actId="1035"/>
          <ac:spMkLst>
            <pc:docMk/>
            <pc:sldMk cId="537533896" sldId="636"/>
            <ac:spMk id="6" creationId="{DB1B537D-8BEE-4622-ADB6-811185270148}"/>
          </ac:spMkLst>
        </pc:spChg>
        <pc:picChg chg="add mod">
          <ac:chgData name="Alex Vakanski" userId="220bd9087dddc248" providerId="LiveId" clId="{1BD61FFB-9E4E-488A-BC0F-3765562B018E}" dt="2020-11-24T05:01:07.490" v="9719" actId="1035"/>
          <ac:picMkLst>
            <pc:docMk/>
            <pc:sldMk cId="537533896" sldId="636"/>
            <ac:picMk id="4" creationId="{F1A29859-45C0-442C-A9F7-969D05ACFF9E}"/>
          </ac:picMkLst>
        </pc:picChg>
      </pc:sldChg>
      <pc:sldChg chg="addSp modSp new mod ord modNotesTx">
        <pc:chgData name="Alex Vakanski" userId="220bd9087dddc248" providerId="LiveId" clId="{1BD61FFB-9E4E-488A-BC0F-3765562B018E}" dt="2020-12-01T23:51:58.836" v="50868" actId="20577"/>
        <pc:sldMkLst>
          <pc:docMk/>
          <pc:sldMk cId="1168698682" sldId="637"/>
        </pc:sldMkLst>
        <pc:spChg chg="mod">
          <ac:chgData name="Alex Vakanski" userId="220bd9087dddc248" providerId="LiveId" clId="{1BD61FFB-9E4E-488A-BC0F-3765562B018E}" dt="2020-11-23T18:50:25.638" v="3253" actId="27636"/>
          <ac:spMkLst>
            <pc:docMk/>
            <pc:sldMk cId="1168698682" sldId="637"/>
            <ac:spMk id="2" creationId="{21FBAF8F-A24C-4619-A25A-2F445443CEBA}"/>
          </ac:spMkLst>
        </pc:spChg>
        <pc:spChg chg="mod">
          <ac:chgData name="Alex Vakanski" userId="220bd9087dddc248" providerId="LiveId" clId="{1BD61FFB-9E4E-488A-BC0F-3765562B018E}" dt="2020-12-01T23:51:58.836" v="50868" actId="20577"/>
          <ac:spMkLst>
            <pc:docMk/>
            <pc:sldMk cId="1168698682" sldId="637"/>
            <ac:spMk id="3" creationId="{09EE9B5A-446B-4057-B107-1956BC65D161}"/>
          </ac:spMkLst>
        </pc:spChg>
        <pc:picChg chg="add mod">
          <ac:chgData name="Alex Vakanski" userId="220bd9087dddc248" providerId="LiveId" clId="{1BD61FFB-9E4E-488A-BC0F-3765562B018E}" dt="2020-11-23T19:01:24.059" v="3587" actId="1076"/>
          <ac:picMkLst>
            <pc:docMk/>
            <pc:sldMk cId="1168698682" sldId="637"/>
            <ac:picMk id="4" creationId="{10043BC6-8807-4D71-AA94-8E4C3822CECC}"/>
          </ac:picMkLst>
        </pc:picChg>
      </pc:sldChg>
      <pc:sldChg chg="modSp new mod">
        <pc:chgData name="Alex Vakanski" userId="220bd9087dddc248" providerId="LiveId" clId="{1BD61FFB-9E4E-488A-BC0F-3765562B018E}" dt="2020-12-01T21:45:45.873" v="50736" actId="113"/>
        <pc:sldMkLst>
          <pc:docMk/>
          <pc:sldMk cId="438085986" sldId="638"/>
        </pc:sldMkLst>
        <pc:spChg chg="mod">
          <ac:chgData name="Alex Vakanski" userId="220bd9087dddc248" providerId="LiveId" clId="{1BD61FFB-9E4E-488A-BC0F-3765562B018E}" dt="2020-11-23T19:55:49.627" v="4040" actId="20577"/>
          <ac:spMkLst>
            <pc:docMk/>
            <pc:sldMk cId="438085986" sldId="638"/>
            <ac:spMk id="2" creationId="{EB4DF9D1-C54C-4004-8C62-511E609C8202}"/>
          </ac:spMkLst>
        </pc:spChg>
        <pc:spChg chg="mod">
          <ac:chgData name="Alex Vakanski" userId="220bd9087dddc248" providerId="LiveId" clId="{1BD61FFB-9E4E-488A-BC0F-3765562B018E}" dt="2020-12-01T21:45:45.873" v="50736" actId="113"/>
          <ac:spMkLst>
            <pc:docMk/>
            <pc:sldMk cId="438085986" sldId="638"/>
            <ac:spMk id="3" creationId="{EABDC52C-064B-4069-ADCE-A37F1D93F73B}"/>
          </ac:spMkLst>
        </pc:spChg>
      </pc:sldChg>
      <pc:sldChg chg="modSp add mod">
        <pc:chgData name="Alex Vakanski" userId="220bd9087dddc248" providerId="LiveId" clId="{1BD61FFB-9E4E-488A-BC0F-3765562B018E}" dt="2020-12-01T21:46:02.201" v="50737" actId="113"/>
        <pc:sldMkLst>
          <pc:docMk/>
          <pc:sldMk cId="1287920968" sldId="639"/>
        </pc:sldMkLst>
        <pc:spChg chg="mod">
          <ac:chgData name="Alex Vakanski" userId="220bd9087dddc248" providerId="LiveId" clId="{1BD61FFB-9E4E-488A-BC0F-3765562B018E}" dt="2020-12-01T21:46:02.201" v="50737" actId="113"/>
          <ac:spMkLst>
            <pc:docMk/>
            <pc:sldMk cId="1287920968" sldId="639"/>
            <ac:spMk id="3" creationId="{EABDC52C-064B-4069-ADCE-A37F1D93F73B}"/>
          </ac:spMkLst>
        </pc:spChg>
      </pc:sldChg>
      <pc:sldChg chg="modSp add mod">
        <pc:chgData name="Alex Vakanski" userId="220bd9087dddc248" providerId="LiveId" clId="{1BD61FFB-9E4E-488A-BC0F-3765562B018E}" dt="2020-12-01T21:46:12.038" v="50738" actId="113"/>
        <pc:sldMkLst>
          <pc:docMk/>
          <pc:sldMk cId="1424981307" sldId="640"/>
        </pc:sldMkLst>
        <pc:spChg chg="mod">
          <ac:chgData name="Alex Vakanski" userId="220bd9087dddc248" providerId="LiveId" clId="{1BD61FFB-9E4E-488A-BC0F-3765562B018E}" dt="2020-12-01T21:46:12.038" v="50738" actId="113"/>
          <ac:spMkLst>
            <pc:docMk/>
            <pc:sldMk cId="1424981307" sldId="640"/>
            <ac:spMk id="3" creationId="{EABDC52C-064B-4069-ADCE-A37F1D93F73B}"/>
          </ac:spMkLst>
        </pc:spChg>
      </pc:sldChg>
      <pc:sldChg chg="modSp new mod ord">
        <pc:chgData name="Alex Vakanski" userId="220bd9087dddc248" providerId="LiveId" clId="{1BD61FFB-9E4E-488A-BC0F-3765562B018E}" dt="2020-11-30T19:38:01.589" v="43839" actId="5793"/>
        <pc:sldMkLst>
          <pc:docMk/>
          <pc:sldMk cId="2720706539" sldId="641"/>
        </pc:sldMkLst>
        <pc:spChg chg="mod">
          <ac:chgData name="Alex Vakanski" userId="220bd9087dddc248" providerId="LiveId" clId="{1BD61FFB-9E4E-488A-BC0F-3765562B018E}" dt="2020-11-23T23:44:41.110" v="9260"/>
          <ac:spMkLst>
            <pc:docMk/>
            <pc:sldMk cId="2720706539" sldId="641"/>
            <ac:spMk id="2" creationId="{5FCDB88B-81E8-4339-AD8E-8F5C69F4B454}"/>
          </ac:spMkLst>
        </pc:spChg>
        <pc:spChg chg="mod">
          <ac:chgData name="Alex Vakanski" userId="220bd9087dddc248" providerId="LiveId" clId="{1BD61FFB-9E4E-488A-BC0F-3765562B018E}" dt="2020-11-30T19:38:01.589" v="43839" actId="5793"/>
          <ac:spMkLst>
            <pc:docMk/>
            <pc:sldMk cId="2720706539" sldId="641"/>
            <ac:spMk id="3" creationId="{42BBB743-8DE2-4193-99CB-833BA9885FA2}"/>
          </ac:spMkLst>
        </pc:spChg>
      </pc:sldChg>
      <pc:sldChg chg="addSp modSp new mod modNotesTx">
        <pc:chgData name="Alex Vakanski" userId="220bd9087dddc248" providerId="LiveId" clId="{1BD61FFB-9E4E-488A-BC0F-3765562B018E}" dt="2020-11-30T19:05:51.381" v="43458" actId="207"/>
        <pc:sldMkLst>
          <pc:docMk/>
          <pc:sldMk cId="2537567995" sldId="642"/>
        </pc:sldMkLst>
        <pc:spChg chg="mod">
          <ac:chgData name="Alex Vakanski" userId="220bd9087dddc248" providerId="LiveId" clId="{1BD61FFB-9E4E-488A-BC0F-3765562B018E}" dt="2020-11-27T17:51:26.840" v="22575" actId="313"/>
          <ac:spMkLst>
            <pc:docMk/>
            <pc:sldMk cId="2537567995" sldId="642"/>
            <ac:spMk id="2" creationId="{21A93F85-807E-4A89-9773-76CF601928B0}"/>
          </ac:spMkLst>
        </pc:spChg>
        <pc:spChg chg="mod">
          <ac:chgData name="Alex Vakanski" userId="220bd9087dddc248" providerId="LiveId" clId="{1BD61FFB-9E4E-488A-BC0F-3765562B018E}" dt="2020-11-30T19:05:51.381" v="43458" actId="207"/>
          <ac:spMkLst>
            <pc:docMk/>
            <pc:sldMk cId="2537567995" sldId="642"/>
            <ac:spMk id="3" creationId="{678D5586-0552-4954-A6CB-9FDED99F2BC2}"/>
          </ac:spMkLst>
        </pc:spChg>
        <pc:picChg chg="add mod">
          <ac:chgData name="Alex Vakanski" userId="220bd9087dddc248" providerId="LiveId" clId="{1BD61FFB-9E4E-488A-BC0F-3765562B018E}" dt="2020-11-27T17:55:13.950" v="22637" actId="1076"/>
          <ac:picMkLst>
            <pc:docMk/>
            <pc:sldMk cId="2537567995" sldId="642"/>
            <ac:picMk id="4" creationId="{3D65319E-8BB7-4BC4-A7D1-C170AC37F701}"/>
          </ac:picMkLst>
        </pc:picChg>
      </pc:sldChg>
      <pc:sldChg chg="modSp add mod">
        <pc:chgData name="Alex Vakanski" userId="220bd9087dddc248" providerId="LiveId" clId="{1BD61FFB-9E4E-488A-BC0F-3765562B018E}" dt="2020-12-01T21:46:19.907" v="50739" actId="113"/>
        <pc:sldMkLst>
          <pc:docMk/>
          <pc:sldMk cId="1392574215" sldId="643"/>
        </pc:sldMkLst>
        <pc:spChg chg="mod">
          <ac:chgData name="Alex Vakanski" userId="220bd9087dddc248" providerId="LiveId" clId="{1BD61FFB-9E4E-488A-BC0F-3765562B018E}" dt="2020-12-01T21:46:19.907" v="50739" actId="113"/>
          <ac:spMkLst>
            <pc:docMk/>
            <pc:sldMk cId="1392574215" sldId="643"/>
            <ac:spMk id="3" creationId="{EABDC52C-064B-4069-ADCE-A37F1D93F73B}"/>
          </ac:spMkLst>
        </pc:spChg>
      </pc:sldChg>
      <pc:sldChg chg="new del ord">
        <pc:chgData name="Alex Vakanski" userId="220bd9087dddc248" providerId="LiveId" clId="{1BD61FFB-9E4E-488A-BC0F-3765562B018E}" dt="2020-11-23T20:26:48.297" v="4462" actId="47"/>
        <pc:sldMkLst>
          <pc:docMk/>
          <pc:sldMk cId="2407564842" sldId="644"/>
        </pc:sldMkLst>
      </pc:sldChg>
      <pc:sldChg chg="addSp delSp modSp new mod modNotesTx">
        <pc:chgData name="Alex Vakanski" userId="220bd9087dddc248" providerId="LiveId" clId="{1BD61FFB-9E4E-488A-BC0F-3765562B018E}" dt="2020-11-30T22:00:25.364" v="45847" actId="207"/>
        <pc:sldMkLst>
          <pc:docMk/>
          <pc:sldMk cId="3063707720" sldId="645"/>
        </pc:sldMkLst>
        <pc:spChg chg="mod">
          <ac:chgData name="Alex Vakanski" userId="220bd9087dddc248" providerId="LiveId" clId="{1BD61FFB-9E4E-488A-BC0F-3765562B018E}" dt="2020-11-23T20:27:02.529" v="4463" actId="20577"/>
          <ac:spMkLst>
            <pc:docMk/>
            <pc:sldMk cId="3063707720" sldId="645"/>
            <ac:spMk id="2" creationId="{257CE9D0-6615-4C3E-BEF5-7A5AD8724760}"/>
          </ac:spMkLst>
        </pc:spChg>
        <pc:spChg chg="mod">
          <ac:chgData name="Alex Vakanski" userId="220bd9087dddc248" providerId="LiveId" clId="{1BD61FFB-9E4E-488A-BC0F-3765562B018E}" dt="2020-11-30T22:00:25.364" v="45847" actId="207"/>
          <ac:spMkLst>
            <pc:docMk/>
            <pc:sldMk cId="3063707720" sldId="645"/>
            <ac:spMk id="3" creationId="{F257BB33-0623-480C-A1A4-BF47579FC5DF}"/>
          </ac:spMkLst>
        </pc:spChg>
        <pc:picChg chg="add del">
          <ac:chgData name="Alex Vakanski" userId="220bd9087dddc248" providerId="LiveId" clId="{1BD61FFB-9E4E-488A-BC0F-3765562B018E}" dt="2020-11-23T20:09:26.116" v="4201" actId="478"/>
          <ac:picMkLst>
            <pc:docMk/>
            <pc:sldMk cId="3063707720" sldId="645"/>
            <ac:picMk id="4" creationId="{D622D5E2-2BD8-4171-B27E-685B0156DC4E}"/>
          </ac:picMkLst>
        </pc:picChg>
        <pc:picChg chg="add mod">
          <ac:chgData name="Alex Vakanski" userId="220bd9087dddc248" providerId="LiveId" clId="{1BD61FFB-9E4E-488A-BC0F-3765562B018E}" dt="2020-11-23T20:14:24.705" v="4300" actId="1035"/>
          <ac:picMkLst>
            <pc:docMk/>
            <pc:sldMk cId="3063707720" sldId="645"/>
            <ac:picMk id="5" creationId="{3C744EFC-0E3E-4E47-BD15-964F2604528F}"/>
          </ac:picMkLst>
        </pc:picChg>
      </pc:sldChg>
      <pc:sldChg chg="addSp modSp new mod">
        <pc:chgData name="Alex Vakanski" userId="220bd9087dddc248" providerId="LiveId" clId="{1BD61FFB-9E4E-488A-BC0F-3765562B018E}" dt="2020-12-01T21:50:09.315" v="50741" actId="6549"/>
        <pc:sldMkLst>
          <pc:docMk/>
          <pc:sldMk cId="2034279941" sldId="646"/>
        </pc:sldMkLst>
        <pc:spChg chg="mod">
          <ac:chgData name="Alex Vakanski" userId="220bd9087dddc248" providerId="LiveId" clId="{1BD61FFB-9E4E-488A-BC0F-3765562B018E}" dt="2020-11-23T20:15:34.953" v="4332" actId="20577"/>
          <ac:spMkLst>
            <pc:docMk/>
            <pc:sldMk cId="2034279941" sldId="646"/>
            <ac:spMk id="2" creationId="{3584C964-6978-49B0-82D4-CA2065C1E738}"/>
          </ac:spMkLst>
        </pc:spChg>
        <pc:spChg chg="mod">
          <ac:chgData name="Alex Vakanski" userId="220bd9087dddc248" providerId="LiveId" clId="{1BD61FFB-9E4E-488A-BC0F-3765562B018E}" dt="2020-12-01T21:50:09.315" v="50741" actId="6549"/>
          <ac:spMkLst>
            <pc:docMk/>
            <pc:sldMk cId="2034279941" sldId="646"/>
            <ac:spMk id="3" creationId="{EF442667-F369-4634-8048-3DC12AA6BADC}"/>
          </ac:spMkLst>
        </pc:spChg>
        <pc:picChg chg="add mod ord">
          <ac:chgData name="Alex Vakanski" userId="220bd9087dddc248" providerId="LiveId" clId="{1BD61FFB-9E4E-488A-BC0F-3765562B018E}" dt="2020-11-30T23:06:47.524" v="47478" actId="167"/>
          <ac:picMkLst>
            <pc:docMk/>
            <pc:sldMk cId="2034279941" sldId="646"/>
            <ac:picMk id="4" creationId="{48382090-CAA6-4BED-A8B7-FC4D37DEA405}"/>
          </ac:picMkLst>
        </pc:picChg>
      </pc:sldChg>
      <pc:sldChg chg="addSp modSp new mod">
        <pc:chgData name="Alex Vakanski" userId="220bd9087dddc248" providerId="LiveId" clId="{1BD61FFB-9E4E-488A-BC0F-3765562B018E}" dt="2020-12-02T02:42:15.094" v="50901" actId="20577"/>
        <pc:sldMkLst>
          <pc:docMk/>
          <pc:sldMk cId="428270144" sldId="647"/>
        </pc:sldMkLst>
        <pc:spChg chg="mod">
          <ac:chgData name="Alex Vakanski" userId="220bd9087dddc248" providerId="LiveId" clId="{1BD61FFB-9E4E-488A-BC0F-3765562B018E}" dt="2020-11-23T20:34:47.261" v="4629" actId="20577"/>
          <ac:spMkLst>
            <pc:docMk/>
            <pc:sldMk cId="428270144" sldId="647"/>
            <ac:spMk id="2" creationId="{28929476-2803-48CA-9FE9-7D765F88EF23}"/>
          </ac:spMkLst>
        </pc:spChg>
        <pc:spChg chg="mod">
          <ac:chgData name="Alex Vakanski" userId="220bd9087dddc248" providerId="LiveId" clId="{1BD61FFB-9E4E-488A-BC0F-3765562B018E}" dt="2020-12-02T02:42:15.094" v="50901" actId="20577"/>
          <ac:spMkLst>
            <pc:docMk/>
            <pc:sldMk cId="428270144" sldId="647"/>
            <ac:spMk id="3" creationId="{11F98A80-4188-4270-A60C-3DA1372208CC}"/>
          </ac:spMkLst>
        </pc:spChg>
        <pc:picChg chg="add mod">
          <ac:chgData name="Alex Vakanski" userId="220bd9087dddc248" providerId="LiveId" clId="{1BD61FFB-9E4E-488A-BC0F-3765562B018E}" dt="2020-11-23T20:45:47.580" v="5050" actId="1076"/>
          <ac:picMkLst>
            <pc:docMk/>
            <pc:sldMk cId="428270144" sldId="647"/>
            <ac:picMk id="4" creationId="{8150D776-9B3D-4FF7-8A28-EC9D6243CE22}"/>
          </ac:picMkLst>
        </pc:picChg>
      </pc:sldChg>
      <pc:sldChg chg="addSp modSp new mod">
        <pc:chgData name="Alex Vakanski" userId="220bd9087dddc248" providerId="LiveId" clId="{1BD61FFB-9E4E-488A-BC0F-3765562B018E}" dt="2020-11-24T05:03:19.653" v="9793" actId="5793"/>
        <pc:sldMkLst>
          <pc:docMk/>
          <pc:sldMk cId="3460725474" sldId="648"/>
        </pc:sldMkLst>
        <pc:spChg chg="mod">
          <ac:chgData name="Alex Vakanski" userId="220bd9087dddc248" providerId="LiveId" clId="{1BD61FFB-9E4E-488A-BC0F-3765562B018E}" dt="2020-11-23T22:06:28.192" v="6329"/>
          <ac:spMkLst>
            <pc:docMk/>
            <pc:sldMk cId="3460725474" sldId="648"/>
            <ac:spMk id="2" creationId="{304FED8A-E5A6-4E2D-B287-F1B04634472C}"/>
          </ac:spMkLst>
        </pc:spChg>
        <pc:spChg chg="mod">
          <ac:chgData name="Alex Vakanski" userId="220bd9087dddc248" providerId="LiveId" clId="{1BD61FFB-9E4E-488A-BC0F-3765562B018E}" dt="2020-11-24T05:03:19.653" v="9793" actId="5793"/>
          <ac:spMkLst>
            <pc:docMk/>
            <pc:sldMk cId="3460725474" sldId="648"/>
            <ac:spMk id="3" creationId="{6B721C4D-CABF-4E36-BA56-7D081B8B267F}"/>
          </ac:spMkLst>
        </pc:spChg>
        <pc:picChg chg="add mod">
          <ac:chgData name="Alex Vakanski" userId="220bd9087dddc248" providerId="LiveId" clId="{1BD61FFB-9E4E-488A-BC0F-3765562B018E}" dt="2020-11-24T05:03:01.070" v="9781" actId="1036"/>
          <ac:picMkLst>
            <pc:docMk/>
            <pc:sldMk cId="3460725474" sldId="648"/>
            <ac:picMk id="4" creationId="{B4132B5D-90FD-42E2-A46F-6B995CA9D5BE}"/>
          </ac:picMkLst>
        </pc:picChg>
      </pc:sldChg>
      <pc:sldChg chg="modSp new mod">
        <pc:chgData name="Alex Vakanski" userId="220bd9087dddc248" providerId="LiveId" clId="{1BD61FFB-9E4E-488A-BC0F-3765562B018E}" dt="2020-11-30T19:36:38.447" v="43823" actId="20577"/>
        <pc:sldMkLst>
          <pc:docMk/>
          <pc:sldMk cId="547663261" sldId="649"/>
        </pc:sldMkLst>
        <pc:spChg chg="mod">
          <ac:chgData name="Alex Vakanski" userId="220bd9087dddc248" providerId="LiveId" clId="{1BD61FFB-9E4E-488A-BC0F-3765562B018E}" dt="2020-11-23T22:12:24.346" v="6650"/>
          <ac:spMkLst>
            <pc:docMk/>
            <pc:sldMk cId="547663261" sldId="649"/>
            <ac:spMk id="2" creationId="{9D984D78-062B-4777-B816-00200D7161E9}"/>
          </ac:spMkLst>
        </pc:spChg>
        <pc:spChg chg="mod">
          <ac:chgData name="Alex Vakanski" userId="220bd9087dddc248" providerId="LiveId" clId="{1BD61FFB-9E4E-488A-BC0F-3765562B018E}" dt="2020-11-30T19:36:38.447" v="43823" actId="20577"/>
          <ac:spMkLst>
            <pc:docMk/>
            <pc:sldMk cId="547663261" sldId="649"/>
            <ac:spMk id="3" creationId="{A91ACFCA-26AF-4E69-86B2-8876BFC079A2}"/>
          </ac:spMkLst>
        </pc:spChg>
      </pc:sldChg>
      <pc:sldChg chg="addSp modSp new mod ord modNotesTx">
        <pc:chgData name="Alex Vakanski" userId="220bd9087dddc248" providerId="LiveId" clId="{1BD61FFB-9E4E-488A-BC0F-3765562B018E}" dt="2020-11-24T17:00:03.815" v="12022" actId="20577"/>
        <pc:sldMkLst>
          <pc:docMk/>
          <pc:sldMk cId="3175935689" sldId="650"/>
        </pc:sldMkLst>
        <pc:spChg chg="mod">
          <ac:chgData name="Alex Vakanski" userId="220bd9087dddc248" providerId="LiveId" clId="{1BD61FFB-9E4E-488A-BC0F-3765562B018E}" dt="2020-11-23T23:44:46.204" v="9261"/>
          <ac:spMkLst>
            <pc:docMk/>
            <pc:sldMk cId="3175935689" sldId="650"/>
            <ac:spMk id="2" creationId="{17D1D8DD-D9C0-485F-AC97-8A70FCE87C30}"/>
          </ac:spMkLst>
        </pc:spChg>
        <pc:spChg chg="mod">
          <ac:chgData name="Alex Vakanski" userId="220bd9087dddc248" providerId="LiveId" clId="{1BD61FFB-9E4E-488A-BC0F-3765562B018E}" dt="2020-11-24T17:00:03.815" v="12022" actId="20577"/>
          <ac:spMkLst>
            <pc:docMk/>
            <pc:sldMk cId="3175935689" sldId="650"/>
            <ac:spMk id="3" creationId="{3A177C75-D6E4-4309-8EE5-2B432FE81A5B}"/>
          </ac:spMkLst>
        </pc:spChg>
        <pc:picChg chg="add mod">
          <ac:chgData name="Alex Vakanski" userId="220bd9087dddc248" providerId="LiveId" clId="{1BD61FFB-9E4E-488A-BC0F-3765562B018E}" dt="2020-11-24T16:59:50.371" v="12018" actId="14100"/>
          <ac:picMkLst>
            <pc:docMk/>
            <pc:sldMk cId="3175935689" sldId="650"/>
            <ac:picMk id="4" creationId="{002F4327-4E02-4A3A-81A2-4C1B2C1CA7AB}"/>
          </ac:picMkLst>
        </pc:picChg>
      </pc:sldChg>
      <pc:sldChg chg="modSp new mod">
        <pc:chgData name="Alex Vakanski" userId="220bd9087dddc248" providerId="LiveId" clId="{1BD61FFB-9E4E-488A-BC0F-3765562B018E}" dt="2020-11-30T19:40:06.865" v="43844" actId="20577"/>
        <pc:sldMkLst>
          <pc:docMk/>
          <pc:sldMk cId="769026062" sldId="651"/>
        </pc:sldMkLst>
        <pc:spChg chg="mod">
          <ac:chgData name="Alex Vakanski" userId="220bd9087dddc248" providerId="LiveId" clId="{1BD61FFB-9E4E-488A-BC0F-3765562B018E}" dt="2020-11-24T16:32:04.708" v="11590" actId="20577"/>
          <ac:spMkLst>
            <pc:docMk/>
            <pc:sldMk cId="769026062" sldId="651"/>
            <ac:spMk id="2" creationId="{27E1426D-2A40-4AC4-88C7-C5B399244EBF}"/>
          </ac:spMkLst>
        </pc:spChg>
        <pc:spChg chg="mod">
          <ac:chgData name="Alex Vakanski" userId="220bd9087dddc248" providerId="LiveId" clId="{1BD61FFB-9E4E-488A-BC0F-3765562B018E}" dt="2020-11-30T19:40:06.865" v="43844" actId="20577"/>
          <ac:spMkLst>
            <pc:docMk/>
            <pc:sldMk cId="769026062" sldId="651"/>
            <ac:spMk id="3" creationId="{033E5D73-5C91-4E25-B0F7-EB2F3775F063}"/>
          </ac:spMkLst>
        </pc:spChg>
      </pc:sldChg>
      <pc:sldChg chg="addSp delSp modSp new mod">
        <pc:chgData name="Alex Vakanski" userId="220bd9087dddc248" providerId="LiveId" clId="{1BD61FFB-9E4E-488A-BC0F-3765562B018E}" dt="2020-12-01T00:07:51.891" v="47891" actId="14100"/>
        <pc:sldMkLst>
          <pc:docMk/>
          <pc:sldMk cId="3903862428" sldId="652"/>
        </pc:sldMkLst>
        <pc:spChg chg="mod">
          <ac:chgData name="Alex Vakanski" userId="220bd9087dddc248" providerId="LiveId" clId="{1BD61FFB-9E4E-488A-BC0F-3765562B018E}" dt="2020-11-30T21:52:03.398" v="45786" actId="6549"/>
          <ac:spMkLst>
            <pc:docMk/>
            <pc:sldMk cId="3903862428" sldId="652"/>
            <ac:spMk id="2" creationId="{F9D74653-1B87-4420-A4D1-BEB232F78716}"/>
          </ac:spMkLst>
        </pc:spChg>
        <pc:spChg chg="mod">
          <ac:chgData name="Alex Vakanski" userId="220bd9087dddc248" providerId="LiveId" clId="{1BD61FFB-9E4E-488A-BC0F-3765562B018E}" dt="2020-12-01T00:07:46.885" v="47890" actId="6549"/>
          <ac:spMkLst>
            <pc:docMk/>
            <pc:sldMk cId="3903862428" sldId="652"/>
            <ac:spMk id="3" creationId="{5F7DCED3-BEC0-4AF3-AABD-1DF464C1B065}"/>
          </ac:spMkLst>
        </pc:spChg>
        <pc:picChg chg="add del mod">
          <ac:chgData name="Alex Vakanski" userId="220bd9087dddc248" providerId="LiveId" clId="{1BD61FFB-9E4E-488A-BC0F-3765562B018E}" dt="2020-11-30T22:52:12.010" v="46784" actId="478"/>
          <ac:picMkLst>
            <pc:docMk/>
            <pc:sldMk cId="3903862428" sldId="652"/>
            <ac:picMk id="4" creationId="{ECBA838E-EB8C-44BB-A8C3-176C794C721F}"/>
          </ac:picMkLst>
        </pc:picChg>
        <pc:picChg chg="add mod">
          <ac:chgData name="Alex Vakanski" userId="220bd9087dddc248" providerId="LiveId" clId="{1BD61FFB-9E4E-488A-BC0F-3765562B018E}" dt="2020-12-01T00:07:51.891" v="47891" actId="14100"/>
          <ac:picMkLst>
            <pc:docMk/>
            <pc:sldMk cId="3903862428" sldId="652"/>
            <ac:picMk id="5" creationId="{2D1C1CC4-6F1C-4E4C-9759-B9287127806C}"/>
          </ac:picMkLst>
        </pc:picChg>
      </pc:sldChg>
      <pc:sldChg chg="addSp modSp new mod modNotesTx">
        <pc:chgData name="Alex Vakanski" userId="220bd9087dddc248" providerId="LiveId" clId="{1BD61FFB-9E4E-488A-BC0F-3765562B018E}" dt="2020-11-24T17:05:37.133" v="12087" actId="20577"/>
        <pc:sldMkLst>
          <pc:docMk/>
          <pc:sldMk cId="1815826688" sldId="653"/>
        </pc:sldMkLst>
        <pc:spChg chg="mod">
          <ac:chgData name="Alex Vakanski" userId="220bd9087dddc248" providerId="LiveId" clId="{1BD61FFB-9E4E-488A-BC0F-3765562B018E}" dt="2020-11-24T05:29:14.823" v="10884"/>
          <ac:spMkLst>
            <pc:docMk/>
            <pc:sldMk cId="1815826688" sldId="653"/>
            <ac:spMk id="2" creationId="{C6A110C1-A07C-49F4-B06F-6001932AEDF1}"/>
          </ac:spMkLst>
        </pc:spChg>
        <pc:spChg chg="mod">
          <ac:chgData name="Alex Vakanski" userId="220bd9087dddc248" providerId="LiveId" clId="{1BD61FFB-9E4E-488A-BC0F-3765562B018E}" dt="2020-11-24T17:05:37.133" v="12087" actId="20577"/>
          <ac:spMkLst>
            <pc:docMk/>
            <pc:sldMk cId="1815826688" sldId="653"/>
            <ac:spMk id="3" creationId="{2BD555F7-072C-4AC4-A736-916E3DA101A8}"/>
          </ac:spMkLst>
        </pc:spChg>
        <pc:spChg chg="add mod">
          <ac:chgData name="Alex Vakanski" userId="220bd9087dddc248" providerId="LiveId" clId="{1BD61FFB-9E4E-488A-BC0F-3765562B018E}" dt="2020-11-24T05:56:06.404" v="11391" actId="1038"/>
          <ac:spMkLst>
            <pc:docMk/>
            <pc:sldMk cId="1815826688" sldId="653"/>
            <ac:spMk id="5" creationId="{544A415A-D6B7-4909-836B-CE26BA3E748C}"/>
          </ac:spMkLst>
        </pc:spChg>
        <pc:spChg chg="add mod">
          <ac:chgData name="Alex Vakanski" userId="220bd9087dddc248" providerId="LiveId" clId="{1BD61FFB-9E4E-488A-BC0F-3765562B018E}" dt="2020-11-24T05:56:06.404" v="11391" actId="1038"/>
          <ac:spMkLst>
            <pc:docMk/>
            <pc:sldMk cId="1815826688" sldId="653"/>
            <ac:spMk id="7" creationId="{69B73F2D-A2DC-4AF1-98B7-A81B5B5906FF}"/>
          </ac:spMkLst>
        </pc:spChg>
        <pc:picChg chg="add mod">
          <ac:chgData name="Alex Vakanski" userId="220bd9087dddc248" providerId="LiveId" clId="{1BD61FFB-9E4E-488A-BC0F-3765562B018E}" dt="2020-11-24T05:55:42.050" v="11388" actId="1035"/>
          <ac:picMkLst>
            <pc:docMk/>
            <pc:sldMk cId="1815826688" sldId="653"/>
            <ac:picMk id="4" creationId="{0BD26F53-8963-4D3E-90A1-DDB531948598}"/>
          </ac:picMkLst>
        </pc:picChg>
        <pc:picChg chg="add mod">
          <ac:chgData name="Alex Vakanski" userId="220bd9087dddc248" providerId="LiveId" clId="{1BD61FFB-9E4E-488A-BC0F-3765562B018E}" dt="2020-11-24T05:56:06.404" v="11391" actId="1038"/>
          <ac:picMkLst>
            <pc:docMk/>
            <pc:sldMk cId="1815826688" sldId="653"/>
            <ac:picMk id="6" creationId="{A39C354A-C7A0-43D6-B7E7-DBFF158C3E71}"/>
          </ac:picMkLst>
        </pc:picChg>
        <pc:picChg chg="add mod">
          <ac:chgData name="Alex Vakanski" userId="220bd9087dddc248" providerId="LiveId" clId="{1BD61FFB-9E4E-488A-BC0F-3765562B018E}" dt="2020-11-24T05:56:06.404" v="11391" actId="1038"/>
          <ac:picMkLst>
            <pc:docMk/>
            <pc:sldMk cId="1815826688" sldId="653"/>
            <ac:picMk id="8" creationId="{41EF486D-2AA4-4E0C-B056-3D87FFE0FA75}"/>
          </ac:picMkLst>
        </pc:picChg>
      </pc:sldChg>
      <pc:sldChg chg="addSp delSp modSp new mod ord modNotesTx">
        <pc:chgData name="Alex Vakanski" userId="220bd9087dddc248" providerId="LiveId" clId="{1BD61FFB-9E4E-488A-BC0F-3765562B018E}" dt="2020-11-25T19:20:32.322" v="20927"/>
        <pc:sldMkLst>
          <pc:docMk/>
          <pc:sldMk cId="2399058613" sldId="654"/>
        </pc:sldMkLst>
        <pc:spChg chg="mod">
          <ac:chgData name="Alex Vakanski" userId="220bd9087dddc248" providerId="LiveId" clId="{1BD61FFB-9E4E-488A-BC0F-3765562B018E}" dt="2020-11-24T20:08:46.197" v="12630"/>
          <ac:spMkLst>
            <pc:docMk/>
            <pc:sldMk cId="2399058613" sldId="654"/>
            <ac:spMk id="2" creationId="{D345AA8A-A72A-433E-AE84-6985F3956DDC}"/>
          </ac:spMkLst>
        </pc:spChg>
        <pc:spChg chg="mod">
          <ac:chgData name="Alex Vakanski" userId="220bd9087dddc248" providerId="LiveId" clId="{1BD61FFB-9E4E-488A-BC0F-3765562B018E}" dt="2020-11-25T17:15:34.547" v="18955" actId="14100"/>
          <ac:spMkLst>
            <pc:docMk/>
            <pc:sldMk cId="2399058613" sldId="654"/>
            <ac:spMk id="3" creationId="{E563EA3F-4F56-42A1-BA40-9A5CD2638C74}"/>
          </ac:spMkLst>
        </pc:spChg>
        <pc:spChg chg="add mod topLvl">
          <ac:chgData name="Alex Vakanski" userId="220bd9087dddc248" providerId="LiveId" clId="{1BD61FFB-9E4E-488A-BC0F-3765562B018E}" dt="2020-11-25T17:06:46.897" v="18378" actId="164"/>
          <ac:spMkLst>
            <pc:docMk/>
            <pc:sldMk cId="2399058613" sldId="654"/>
            <ac:spMk id="5" creationId="{6ED9C3BA-592B-4B6C-87B3-8846676AF515}"/>
          </ac:spMkLst>
        </pc:spChg>
        <pc:spChg chg="add mod">
          <ac:chgData name="Alex Vakanski" userId="220bd9087dddc248" providerId="LiveId" clId="{1BD61FFB-9E4E-488A-BC0F-3765562B018E}" dt="2020-11-25T19:20:32.322" v="20927"/>
          <ac:spMkLst>
            <pc:docMk/>
            <pc:sldMk cId="2399058613" sldId="654"/>
            <ac:spMk id="7" creationId="{05E48ECB-84CA-4AF1-8C10-C92F00FAFACA}"/>
          </ac:spMkLst>
        </pc:spChg>
        <pc:grpChg chg="add del mod">
          <ac:chgData name="Alex Vakanski" userId="220bd9087dddc248" providerId="LiveId" clId="{1BD61FFB-9E4E-488A-BC0F-3765562B018E}" dt="2020-11-24T20:17:26.632" v="13213" actId="165"/>
          <ac:grpSpMkLst>
            <pc:docMk/>
            <pc:sldMk cId="2399058613" sldId="654"/>
            <ac:grpSpMk id="6" creationId="{3459BB2E-C5C2-461D-9A10-35D5B3595D8F}"/>
          </ac:grpSpMkLst>
        </pc:grpChg>
        <pc:grpChg chg="add mod">
          <ac:chgData name="Alex Vakanski" userId="220bd9087dddc248" providerId="LiveId" clId="{1BD61FFB-9E4E-488A-BC0F-3765562B018E}" dt="2020-11-25T17:15:38.517" v="18959" actId="1038"/>
          <ac:grpSpMkLst>
            <pc:docMk/>
            <pc:sldMk cId="2399058613" sldId="654"/>
            <ac:grpSpMk id="6" creationId="{557917E2-9A5B-4FB6-929D-267A52411384}"/>
          </ac:grpSpMkLst>
        </pc:grpChg>
        <pc:picChg chg="add mod topLvl">
          <ac:chgData name="Alex Vakanski" userId="220bd9087dddc248" providerId="LiveId" clId="{1BD61FFB-9E4E-488A-BC0F-3765562B018E}" dt="2020-11-25T17:06:46.897" v="18378" actId="164"/>
          <ac:picMkLst>
            <pc:docMk/>
            <pc:sldMk cId="2399058613" sldId="654"/>
            <ac:picMk id="4" creationId="{C1802B58-C2B5-48C5-B222-79FE07017077}"/>
          </ac:picMkLst>
        </pc:picChg>
      </pc:sldChg>
      <pc:sldChg chg="modSp new mod ord">
        <pc:chgData name="Alex Vakanski" userId="220bd9087dddc248" providerId="LiveId" clId="{1BD61FFB-9E4E-488A-BC0F-3765562B018E}" dt="2020-11-30T19:51:39.818" v="43874" actId="6549"/>
        <pc:sldMkLst>
          <pc:docMk/>
          <pc:sldMk cId="4066652460" sldId="655"/>
        </pc:sldMkLst>
        <pc:spChg chg="mod">
          <ac:chgData name="Alex Vakanski" userId="220bd9087dddc248" providerId="LiveId" clId="{1BD61FFB-9E4E-488A-BC0F-3765562B018E}" dt="2020-11-24T20:08:48.876" v="12631"/>
          <ac:spMkLst>
            <pc:docMk/>
            <pc:sldMk cId="4066652460" sldId="655"/>
            <ac:spMk id="2" creationId="{85467A06-DCAD-46C9-AC18-17EA0AC29D34}"/>
          </ac:spMkLst>
        </pc:spChg>
        <pc:spChg chg="mod">
          <ac:chgData name="Alex Vakanski" userId="220bd9087dddc248" providerId="LiveId" clId="{1BD61FFB-9E4E-488A-BC0F-3765562B018E}" dt="2020-11-30T19:51:39.818" v="43874" actId="6549"/>
          <ac:spMkLst>
            <pc:docMk/>
            <pc:sldMk cId="4066652460" sldId="655"/>
            <ac:spMk id="3" creationId="{543DEFB2-9A42-47D2-981A-8845A581481E}"/>
          </ac:spMkLst>
        </pc:spChg>
      </pc:sldChg>
      <pc:sldChg chg="addSp modSp new mod">
        <pc:chgData name="Alex Vakanski" userId="220bd9087dddc248" providerId="LiveId" clId="{1BD61FFB-9E4E-488A-BC0F-3765562B018E}" dt="2020-12-02T03:09:45.526" v="50908" actId="20577"/>
        <pc:sldMkLst>
          <pc:docMk/>
          <pc:sldMk cId="2826632827" sldId="656"/>
        </pc:sldMkLst>
        <pc:spChg chg="mod">
          <ac:chgData name="Alex Vakanski" userId="220bd9087dddc248" providerId="LiveId" clId="{1BD61FFB-9E4E-488A-BC0F-3765562B018E}" dt="2020-11-24T20:08:52.201" v="12632"/>
          <ac:spMkLst>
            <pc:docMk/>
            <pc:sldMk cId="2826632827" sldId="656"/>
            <ac:spMk id="2" creationId="{F7E70FA4-6F07-4DA3-BD46-6ED1A235386B}"/>
          </ac:spMkLst>
        </pc:spChg>
        <pc:spChg chg="mod">
          <ac:chgData name="Alex Vakanski" userId="220bd9087dddc248" providerId="LiveId" clId="{1BD61FFB-9E4E-488A-BC0F-3765562B018E}" dt="2020-12-02T03:09:45.526" v="50908" actId="20577"/>
          <ac:spMkLst>
            <pc:docMk/>
            <pc:sldMk cId="2826632827" sldId="656"/>
            <ac:spMk id="3" creationId="{80F8FCEE-50EA-4827-A478-D2AED46B7E40}"/>
          </ac:spMkLst>
        </pc:spChg>
        <pc:picChg chg="add mod">
          <ac:chgData name="Alex Vakanski" userId="220bd9087dddc248" providerId="LiveId" clId="{1BD61FFB-9E4E-488A-BC0F-3765562B018E}" dt="2020-11-24T21:45:50.139" v="13628" actId="1037"/>
          <ac:picMkLst>
            <pc:docMk/>
            <pc:sldMk cId="2826632827" sldId="656"/>
            <ac:picMk id="4" creationId="{5FE0F98A-CF7A-4772-A144-D074CFBF3A0C}"/>
          </ac:picMkLst>
        </pc:picChg>
      </pc:sldChg>
      <pc:sldChg chg="modSp new mod ord">
        <pc:chgData name="Alex Vakanski" userId="220bd9087dddc248" providerId="LiveId" clId="{1BD61FFB-9E4E-488A-BC0F-3765562B018E}" dt="2020-11-30T19:42:34.989" v="43869" actId="20577"/>
        <pc:sldMkLst>
          <pc:docMk/>
          <pc:sldMk cId="748479844" sldId="657"/>
        </pc:sldMkLst>
        <pc:spChg chg="mod">
          <ac:chgData name="Alex Vakanski" userId="220bd9087dddc248" providerId="LiveId" clId="{1BD61FFB-9E4E-488A-BC0F-3765562B018E}" dt="2020-11-24T23:01:33.107" v="14488"/>
          <ac:spMkLst>
            <pc:docMk/>
            <pc:sldMk cId="748479844" sldId="657"/>
            <ac:spMk id="2" creationId="{2BFA9A07-2E7F-4681-900A-6E2F22E6589E}"/>
          </ac:spMkLst>
        </pc:spChg>
        <pc:spChg chg="mod">
          <ac:chgData name="Alex Vakanski" userId="220bd9087dddc248" providerId="LiveId" clId="{1BD61FFB-9E4E-488A-BC0F-3765562B018E}" dt="2020-11-30T19:42:34.989" v="43869" actId="20577"/>
          <ac:spMkLst>
            <pc:docMk/>
            <pc:sldMk cId="748479844" sldId="657"/>
            <ac:spMk id="3" creationId="{1041B986-CDAC-409C-8DC1-73E3A15E4111}"/>
          </ac:spMkLst>
        </pc:spChg>
      </pc:sldChg>
      <pc:sldChg chg="addSp modSp new mod">
        <pc:chgData name="Alex Vakanski" userId="220bd9087dddc248" providerId="LiveId" clId="{1BD61FFB-9E4E-488A-BC0F-3765562B018E}" dt="2020-11-30T19:42:02.861" v="43857" actId="20577"/>
        <pc:sldMkLst>
          <pc:docMk/>
          <pc:sldMk cId="924552460" sldId="658"/>
        </pc:sldMkLst>
        <pc:spChg chg="mod">
          <ac:chgData name="Alex Vakanski" userId="220bd9087dddc248" providerId="LiveId" clId="{1BD61FFB-9E4E-488A-BC0F-3765562B018E}" dt="2020-11-24T21:59:51.610" v="14248"/>
          <ac:spMkLst>
            <pc:docMk/>
            <pc:sldMk cId="924552460" sldId="658"/>
            <ac:spMk id="2" creationId="{45B62338-FC23-435D-B401-C2B006C39E9B}"/>
          </ac:spMkLst>
        </pc:spChg>
        <pc:spChg chg="mod">
          <ac:chgData name="Alex Vakanski" userId="220bd9087dddc248" providerId="LiveId" clId="{1BD61FFB-9E4E-488A-BC0F-3765562B018E}" dt="2020-11-30T19:42:02.861" v="43857" actId="20577"/>
          <ac:spMkLst>
            <pc:docMk/>
            <pc:sldMk cId="924552460" sldId="658"/>
            <ac:spMk id="3" creationId="{D5B33C83-078A-4AA1-9B06-6FE6436F82E0}"/>
          </ac:spMkLst>
        </pc:spChg>
        <pc:picChg chg="add mod">
          <ac:chgData name="Alex Vakanski" userId="220bd9087dddc248" providerId="LiveId" clId="{1BD61FFB-9E4E-488A-BC0F-3765562B018E}" dt="2020-11-25T02:25:28.483" v="16568" actId="1035"/>
          <ac:picMkLst>
            <pc:docMk/>
            <pc:sldMk cId="924552460" sldId="658"/>
            <ac:picMk id="4" creationId="{4469AF2C-72A7-4CCC-B226-A1E8CEB85ECF}"/>
          </ac:picMkLst>
        </pc:picChg>
        <pc:picChg chg="add mod">
          <ac:chgData name="Alex Vakanski" userId="220bd9087dddc248" providerId="LiveId" clId="{1BD61FFB-9E4E-488A-BC0F-3765562B018E}" dt="2020-11-24T23:00:55.439" v="14484" actId="1076"/>
          <ac:picMkLst>
            <pc:docMk/>
            <pc:sldMk cId="924552460" sldId="658"/>
            <ac:picMk id="5" creationId="{29FE0DF9-1570-4036-880B-7F21860FE699}"/>
          </ac:picMkLst>
        </pc:picChg>
      </pc:sldChg>
      <pc:sldChg chg="modSp new mod">
        <pc:chgData name="Alex Vakanski" userId="220bd9087dddc248" providerId="LiveId" clId="{1BD61FFB-9E4E-488A-BC0F-3765562B018E}" dt="2020-11-25T02:33:51.157" v="16614" actId="20577"/>
        <pc:sldMkLst>
          <pc:docMk/>
          <pc:sldMk cId="1252842744" sldId="659"/>
        </pc:sldMkLst>
        <pc:spChg chg="mod">
          <ac:chgData name="Alex Vakanski" userId="220bd9087dddc248" providerId="LiveId" clId="{1BD61FFB-9E4E-488A-BC0F-3765562B018E}" dt="2020-11-24T23:23:27.108" v="15350"/>
          <ac:spMkLst>
            <pc:docMk/>
            <pc:sldMk cId="1252842744" sldId="659"/>
            <ac:spMk id="2" creationId="{F5B7F551-2E3A-4CD3-8CBE-242AF01FC3D1}"/>
          </ac:spMkLst>
        </pc:spChg>
        <pc:spChg chg="mod">
          <ac:chgData name="Alex Vakanski" userId="220bd9087dddc248" providerId="LiveId" clId="{1BD61FFB-9E4E-488A-BC0F-3765562B018E}" dt="2020-11-25T02:33:51.157" v="16614" actId="20577"/>
          <ac:spMkLst>
            <pc:docMk/>
            <pc:sldMk cId="1252842744" sldId="659"/>
            <ac:spMk id="3" creationId="{78E43F02-35D1-41D8-A66C-66D5A7EB6728}"/>
          </ac:spMkLst>
        </pc:spChg>
      </pc:sldChg>
      <pc:sldChg chg="addSp modSp new mod">
        <pc:chgData name="Alex Vakanski" userId="220bd9087dddc248" providerId="LiveId" clId="{1BD61FFB-9E4E-488A-BC0F-3765562B018E}" dt="2020-11-25T17:05:35.910" v="18359" actId="14100"/>
        <pc:sldMkLst>
          <pc:docMk/>
          <pc:sldMk cId="1305718602" sldId="660"/>
        </pc:sldMkLst>
        <pc:spChg chg="mod">
          <ac:chgData name="Alex Vakanski" userId="220bd9087dddc248" providerId="LiveId" clId="{1BD61FFB-9E4E-488A-BC0F-3765562B018E}" dt="2020-11-24T23:58:45.805" v="15956"/>
          <ac:spMkLst>
            <pc:docMk/>
            <pc:sldMk cId="1305718602" sldId="660"/>
            <ac:spMk id="2" creationId="{0265DDE2-1944-423C-A92B-79C8B52DC41C}"/>
          </ac:spMkLst>
        </pc:spChg>
        <pc:spChg chg="mod">
          <ac:chgData name="Alex Vakanski" userId="220bd9087dddc248" providerId="LiveId" clId="{1BD61FFB-9E4E-488A-BC0F-3765562B018E}" dt="2020-11-25T17:05:35.910" v="18359" actId="14100"/>
          <ac:spMkLst>
            <pc:docMk/>
            <pc:sldMk cId="1305718602" sldId="660"/>
            <ac:spMk id="3" creationId="{7E9AF635-8AC1-416A-A3D7-CD0C53D53C0C}"/>
          </ac:spMkLst>
        </pc:spChg>
        <pc:graphicFrameChg chg="add mod modGraphic">
          <ac:chgData name="Alex Vakanski" userId="220bd9087dddc248" providerId="LiveId" clId="{1BD61FFB-9E4E-488A-BC0F-3765562B018E}" dt="2020-11-25T17:05:35.910" v="18359" actId="14100"/>
          <ac:graphicFrameMkLst>
            <pc:docMk/>
            <pc:sldMk cId="1305718602" sldId="660"/>
            <ac:graphicFrameMk id="4" creationId="{38BEC880-F3C8-4F32-A156-4198BBB20C4E}"/>
          </ac:graphicFrameMkLst>
        </pc:graphicFrameChg>
      </pc:sldChg>
      <pc:sldChg chg="modSp new mod">
        <pc:chgData name="Alex Vakanski" userId="220bd9087dddc248" providerId="LiveId" clId="{1BD61FFB-9E4E-488A-BC0F-3765562B018E}" dt="2020-11-25T19:21:16.499" v="20942" actId="20577"/>
        <pc:sldMkLst>
          <pc:docMk/>
          <pc:sldMk cId="2383811965" sldId="661"/>
        </pc:sldMkLst>
        <pc:spChg chg="mod">
          <ac:chgData name="Alex Vakanski" userId="220bd9087dddc248" providerId="LiveId" clId="{1BD61FFB-9E4E-488A-BC0F-3765562B018E}" dt="2020-11-24T23:58:53.512" v="15960"/>
          <ac:spMkLst>
            <pc:docMk/>
            <pc:sldMk cId="2383811965" sldId="661"/>
            <ac:spMk id="2" creationId="{71904B4B-0754-4409-B632-57DB298C3FC0}"/>
          </ac:spMkLst>
        </pc:spChg>
        <pc:spChg chg="mod">
          <ac:chgData name="Alex Vakanski" userId="220bd9087dddc248" providerId="LiveId" clId="{1BD61FFB-9E4E-488A-BC0F-3765562B018E}" dt="2020-11-25T19:21:16.499" v="20942" actId="20577"/>
          <ac:spMkLst>
            <pc:docMk/>
            <pc:sldMk cId="2383811965" sldId="661"/>
            <ac:spMk id="3" creationId="{702DD3AE-32CD-4E1A-978E-0E60E64F8ECA}"/>
          </ac:spMkLst>
        </pc:spChg>
      </pc:sldChg>
      <pc:sldChg chg="addSp delSp modSp new mod">
        <pc:chgData name="Alex Vakanski" userId="220bd9087dddc248" providerId="LiveId" clId="{1BD61FFB-9E4E-488A-BC0F-3765562B018E}" dt="2020-12-02T03:32:16.679" v="50914" actId="6549"/>
        <pc:sldMkLst>
          <pc:docMk/>
          <pc:sldMk cId="4037462602" sldId="662"/>
        </pc:sldMkLst>
        <pc:spChg chg="mod">
          <ac:chgData name="Alex Vakanski" userId="220bd9087dddc248" providerId="LiveId" clId="{1BD61FFB-9E4E-488A-BC0F-3765562B018E}" dt="2020-11-24T23:58:57.857" v="15961"/>
          <ac:spMkLst>
            <pc:docMk/>
            <pc:sldMk cId="4037462602" sldId="662"/>
            <ac:spMk id="2" creationId="{37BCDD76-B998-4B54-A252-3585985904A1}"/>
          </ac:spMkLst>
        </pc:spChg>
        <pc:spChg chg="mod">
          <ac:chgData name="Alex Vakanski" userId="220bd9087dddc248" providerId="LiveId" clId="{1BD61FFB-9E4E-488A-BC0F-3765562B018E}" dt="2020-12-02T03:32:16.679" v="50914" actId="6549"/>
          <ac:spMkLst>
            <pc:docMk/>
            <pc:sldMk cId="4037462602" sldId="662"/>
            <ac:spMk id="3" creationId="{A01CB085-F08F-40A8-BE6D-1D96B88556C2}"/>
          </ac:spMkLst>
        </pc:spChg>
        <pc:spChg chg="add mod">
          <ac:chgData name="Alex Vakanski" userId="220bd9087dddc248" providerId="LiveId" clId="{1BD61FFB-9E4E-488A-BC0F-3765562B018E}" dt="2020-11-25T19:16:05.117" v="20917" actId="1037"/>
          <ac:spMkLst>
            <pc:docMk/>
            <pc:sldMk cId="4037462602" sldId="662"/>
            <ac:spMk id="6" creationId="{E17B06E0-E2A1-45FB-9FCA-B8346A08D8DB}"/>
          </ac:spMkLst>
        </pc:spChg>
        <pc:picChg chg="add del">
          <ac:chgData name="Alex Vakanski" userId="220bd9087dddc248" providerId="LiveId" clId="{1BD61FFB-9E4E-488A-BC0F-3765562B018E}" dt="2020-11-25T19:12:24.073" v="20892" actId="478"/>
          <ac:picMkLst>
            <pc:docMk/>
            <pc:sldMk cId="4037462602" sldId="662"/>
            <ac:picMk id="4" creationId="{9E97B833-10CB-4211-906A-C5C793BA2456}"/>
          </ac:picMkLst>
        </pc:picChg>
        <pc:picChg chg="add mod ord">
          <ac:chgData name="Alex Vakanski" userId="220bd9087dddc248" providerId="LiveId" clId="{1BD61FFB-9E4E-488A-BC0F-3765562B018E}" dt="2020-11-25T19:19:48.506" v="20926" actId="1038"/>
          <ac:picMkLst>
            <pc:docMk/>
            <pc:sldMk cId="4037462602" sldId="662"/>
            <ac:picMk id="5" creationId="{E388C3EC-49B5-4997-BB9A-79F5A6B864AB}"/>
          </ac:picMkLst>
        </pc:picChg>
      </pc:sldChg>
      <pc:sldChg chg="modSp new mod">
        <pc:chgData name="Alex Vakanski" userId="220bd9087dddc248" providerId="LiveId" clId="{1BD61FFB-9E4E-488A-BC0F-3765562B018E}" dt="2020-11-30T21:40:57.646" v="45784" actId="6549"/>
        <pc:sldMkLst>
          <pc:docMk/>
          <pc:sldMk cId="3074362410" sldId="663"/>
        </pc:sldMkLst>
        <pc:spChg chg="mod">
          <ac:chgData name="Alex Vakanski" userId="220bd9087dddc248" providerId="LiveId" clId="{1BD61FFB-9E4E-488A-BC0F-3765562B018E}" dt="2020-11-30T00:08:02.751" v="40583"/>
          <ac:spMkLst>
            <pc:docMk/>
            <pc:sldMk cId="3074362410" sldId="663"/>
            <ac:spMk id="2" creationId="{F0BFC4DF-11F7-48C2-A64D-585C51AB2455}"/>
          </ac:spMkLst>
        </pc:spChg>
        <pc:spChg chg="mod">
          <ac:chgData name="Alex Vakanski" userId="220bd9087dddc248" providerId="LiveId" clId="{1BD61FFB-9E4E-488A-BC0F-3765562B018E}" dt="2020-11-30T21:40:57.646" v="45784" actId="6549"/>
          <ac:spMkLst>
            <pc:docMk/>
            <pc:sldMk cId="3074362410" sldId="663"/>
            <ac:spMk id="3" creationId="{7C916DBC-E94C-4834-928D-54A29213B39D}"/>
          </ac:spMkLst>
        </pc:spChg>
      </pc:sldChg>
      <pc:sldChg chg="addSp modSp new mod">
        <pc:chgData name="Alex Vakanski" userId="220bd9087dddc248" providerId="LiveId" clId="{1BD61FFB-9E4E-488A-BC0F-3765562B018E}" dt="2020-11-30T19:55:31.637" v="43918" actId="14100"/>
        <pc:sldMkLst>
          <pc:docMk/>
          <pc:sldMk cId="2017599809" sldId="664"/>
        </pc:sldMkLst>
        <pc:spChg chg="mod">
          <ac:chgData name="Alex Vakanski" userId="220bd9087dddc248" providerId="LiveId" clId="{1BD61FFB-9E4E-488A-BC0F-3765562B018E}" dt="2020-11-25T19:23:44.314" v="20969"/>
          <ac:spMkLst>
            <pc:docMk/>
            <pc:sldMk cId="2017599809" sldId="664"/>
            <ac:spMk id="2" creationId="{7B65B71A-4234-42CC-A95F-1D1A82510489}"/>
          </ac:spMkLst>
        </pc:spChg>
        <pc:spChg chg="mod">
          <ac:chgData name="Alex Vakanski" userId="220bd9087dddc248" providerId="LiveId" clId="{1BD61FFB-9E4E-488A-BC0F-3765562B018E}" dt="2020-11-30T19:55:10.833" v="43917" actId="20578"/>
          <ac:spMkLst>
            <pc:docMk/>
            <pc:sldMk cId="2017599809" sldId="664"/>
            <ac:spMk id="3" creationId="{FBBDF9B6-2ABD-4C6E-BE8C-17CC2CF2A5C2}"/>
          </ac:spMkLst>
        </pc:spChg>
        <pc:spChg chg="add mod">
          <ac:chgData name="Alex Vakanski" userId="220bd9087dddc248" providerId="LiveId" clId="{1BD61FFB-9E4E-488A-BC0F-3765562B018E}" dt="2020-11-25T19:29:16.741" v="21438"/>
          <ac:spMkLst>
            <pc:docMk/>
            <pc:sldMk cId="2017599809" sldId="664"/>
            <ac:spMk id="4" creationId="{997FCC8D-3978-431B-A023-8F381AF079CC}"/>
          </ac:spMkLst>
        </pc:spChg>
        <pc:picChg chg="add mod">
          <ac:chgData name="Alex Vakanski" userId="220bd9087dddc248" providerId="LiveId" clId="{1BD61FFB-9E4E-488A-BC0F-3765562B018E}" dt="2020-11-30T19:55:31.637" v="43918" actId="14100"/>
          <ac:picMkLst>
            <pc:docMk/>
            <pc:sldMk cId="2017599809" sldId="664"/>
            <ac:picMk id="5" creationId="{DD3CF56B-C5B2-4A7E-8BBE-C02F07376966}"/>
          </ac:picMkLst>
        </pc:picChg>
      </pc:sldChg>
      <pc:sldChg chg="modSp new mod">
        <pc:chgData name="Alex Vakanski" userId="220bd9087dddc248" providerId="LiveId" clId="{1BD61FFB-9E4E-488A-BC0F-3765562B018E}" dt="2020-11-30T21:39:16.288" v="45777" actId="14100"/>
        <pc:sldMkLst>
          <pc:docMk/>
          <pc:sldMk cId="1100971115" sldId="665"/>
        </pc:sldMkLst>
        <pc:spChg chg="mod">
          <ac:chgData name="Alex Vakanski" userId="220bd9087dddc248" providerId="LiveId" clId="{1BD61FFB-9E4E-488A-BC0F-3765562B018E}" dt="2020-11-25T19:30:22.681" v="21452" actId="20577"/>
          <ac:spMkLst>
            <pc:docMk/>
            <pc:sldMk cId="1100971115" sldId="665"/>
            <ac:spMk id="2" creationId="{E8627B12-0176-41F2-A4E0-6C5E15C41913}"/>
          </ac:spMkLst>
        </pc:spChg>
        <pc:spChg chg="mod">
          <ac:chgData name="Alex Vakanski" userId="220bd9087dddc248" providerId="LiveId" clId="{1BD61FFB-9E4E-488A-BC0F-3765562B018E}" dt="2020-11-30T21:39:16.288" v="45777" actId="14100"/>
          <ac:spMkLst>
            <pc:docMk/>
            <pc:sldMk cId="1100971115" sldId="665"/>
            <ac:spMk id="3" creationId="{98BA5F02-760B-42CB-9EF9-51F7DAF81B77}"/>
          </ac:spMkLst>
        </pc:spChg>
      </pc:sldChg>
      <pc:sldChg chg="modSp new mod ord modNotesTx">
        <pc:chgData name="Alex Vakanski" userId="220bd9087dddc248" providerId="LiveId" clId="{1BD61FFB-9E4E-488A-BC0F-3765562B018E}" dt="2020-11-30T22:26:17.963" v="46279" actId="20577"/>
        <pc:sldMkLst>
          <pc:docMk/>
          <pc:sldMk cId="2512436719" sldId="666"/>
        </pc:sldMkLst>
        <pc:spChg chg="mod">
          <ac:chgData name="Alex Vakanski" userId="220bd9087dddc248" providerId="LiveId" clId="{1BD61FFB-9E4E-488A-BC0F-3765562B018E}" dt="2020-11-25T21:56:41.715" v="22115" actId="20577"/>
          <ac:spMkLst>
            <pc:docMk/>
            <pc:sldMk cId="2512436719" sldId="666"/>
            <ac:spMk id="2" creationId="{1A1F9818-DA21-4B18-A039-D25C90EB4B5C}"/>
          </ac:spMkLst>
        </pc:spChg>
        <pc:spChg chg="mod">
          <ac:chgData name="Alex Vakanski" userId="220bd9087dddc248" providerId="LiveId" clId="{1BD61FFB-9E4E-488A-BC0F-3765562B018E}" dt="2020-11-30T22:26:17.963" v="46279" actId="20577"/>
          <ac:spMkLst>
            <pc:docMk/>
            <pc:sldMk cId="2512436719" sldId="666"/>
            <ac:spMk id="3" creationId="{B4352211-7BC6-497C-9B55-9E69C42A6C23}"/>
          </ac:spMkLst>
        </pc:spChg>
      </pc:sldChg>
      <pc:sldChg chg="modSp new del mod">
        <pc:chgData name="Alex Vakanski" userId="220bd9087dddc248" providerId="LiveId" clId="{1BD61FFB-9E4E-488A-BC0F-3765562B018E}" dt="2020-11-25T19:37:14.348" v="21636" actId="2696"/>
        <pc:sldMkLst>
          <pc:docMk/>
          <pc:sldMk cId="3583558962" sldId="666"/>
        </pc:sldMkLst>
        <pc:spChg chg="mod">
          <ac:chgData name="Alex Vakanski" userId="220bd9087dddc248" providerId="LiveId" clId="{1BD61FFB-9E4E-488A-BC0F-3765562B018E}" dt="2020-11-25T19:37:05.784" v="21635"/>
          <ac:spMkLst>
            <pc:docMk/>
            <pc:sldMk cId="3583558962" sldId="666"/>
            <ac:spMk id="2" creationId="{E1194C1E-4628-4189-B877-24936C21973F}"/>
          </ac:spMkLst>
        </pc:spChg>
      </pc:sldChg>
      <pc:sldChg chg="addSp modSp new mod">
        <pc:chgData name="Alex Vakanski" userId="220bd9087dddc248" providerId="LiveId" clId="{1BD61FFB-9E4E-488A-BC0F-3765562B018E}" dt="2020-11-30T19:06:41.144" v="43459" actId="6549"/>
        <pc:sldMkLst>
          <pc:docMk/>
          <pc:sldMk cId="548044807" sldId="667"/>
        </pc:sldMkLst>
        <pc:spChg chg="mod">
          <ac:chgData name="Alex Vakanski" userId="220bd9087dddc248" providerId="LiveId" clId="{1BD61FFB-9E4E-488A-BC0F-3765562B018E}" dt="2020-11-27T17:58:29.858" v="22829" actId="20577"/>
          <ac:spMkLst>
            <pc:docMk/>
            <pc:sldMk cId="548044807" sldId="667"/>
            <ac:spMk id="2" creationId="{FE09724E-AB4E-4124-BC21-1FCA9BE2F643}"/>
          </ac:spMkLst>
        </pc:spChg>
        <pc:spChg chg="mod">
          <ac:chgData name="Alex Vakanski" userId="220bd9087dddc248" providerId="LiveId" clId="{1BD61FFB-9E4E-488A-BC0F-3765562B018E}" dt="2020-11-30T19:06:41.144" v="43459" actId="6549"/>
          <ac:spMkLst>
            <pc:docMk/>
            <pc:sldMk cId="548044807" sldId="667"/>
            <ac:spMk id="3" creationId="{D77A9ECF-00AF-4753-9D78-534E81354C56}"/>
          </ac:spMkLst>
        </pc:spChg>
        <pc:picChg chg="add mod">
          <ac:chgData name="Alex Vakanski" userId="220bd9087dddc248" providerId="LiveId" clId="{1BD61FFB-9E4E-488A-BC0F-3765562B018E}" dt="2020-11-28T01:54:48.488" v="27450" actId="1038"/>
          <ac:picMkLst>
            <pc:docMk/>
            <pc:sldMk cId="548044807" sldId="667"/>
            <ac:picMk id="4" creationId="{45718714-9582-459E-BE12-5B3DE8D52877}"/>
          </ac:picMkLst>
        </pc:picChg>
      </pc:sldChg>
      <pc:sldChg chg="modSp new del mod">
        <pc:chgData name="Alex Vakanski" userId="220bd9087dddc248" providerId="LiveId" clId="{1BD61FFB-9E4E-488A-BC0F-3765562B018E}" dt="2020-11-25T21:58:17.146" v="22239" actId="2696"/>
        <pc:sldMkLst>
          <pc:docMk/>
          <pc:sldMk cId="2545745289" sldId="667"/>
        </pc:sldMkLst>
        <pc:spChg chg="mod">
          <ac:chgData name="Alex Vakanski" userId="220bd9087dddc248" providerId="LiveId" clId="{1BD61FFB-9E4E-488A-BC0F-3765562B018E}" dt="2020-11-25T21:49:38.156" v="21760" actId="20577"/>
          <ac:spMkLst>
            <pc:docMk/>
            <pc:sldMk cId="2545745289" sldId="667"/>
            <ac:spMk id="2" creationId="{70347FAC-F740-43F0-A8B5-E7D4A506A753}"/>
          </ac:spMkLst>
        </pc:spChg>
      </pc:sldChg>
      <pc:sldChg chg="addSp delSp modSp new mod modNotesTx">
        <pc:chgData name="Alex Vakanski" userId="220bd9087dddc248" providerId="LiveId" clId="{1BD61FFB-9E4E-488A-BC0F-3765562B018E}" dt="2020-11-30T19:09:00.958" v="43490" actId="20577"/>
        <pc:sldMkLst>
          <pc:docMk/>
          <pc:sldMk cId="978410137" sldId="668"/>
        </pc:sldMkLst>
        <pc:spChg chg="mod">
          <ac:chgData name="Alex Vakanski" userId="220bd9087dddc248" providerId="LiveId" clId="{1BD61FFB-9E4E-488A-BC0F-3765562B018E}" dt="2020-11-27T18:07:19.962" v="23332"/>
          <ac:spMkLst>
            <pc:docMk/>
            <pc:sldMk cId="978410137" sldId="668"/>
            <ac:spMk id="2" creationId="{554DB511-27B2-4D91-8400-3636C8CEBCD1}"/>
          </ac:spMkLst>
        </pc:spChg>
        <pc:spChg chg="mod">
          <ac:chgData name="Alex Vakanski" userId="220bd9087dddc248" providerId="LiveId" clId="{1BD61FFB-9E4E-488A-BC0F-3765562B018E}" dt="2020-11-30T19:09:00.958" v="43490" actId="20577"/>
          <ac:spMkLst>
            <pc:docMk/>
            <pc:sldMk cId="978410137" sldId="668"/>
            <ac:spMk id="3" creationId="{1F3CC9FB-7430-4E46-8C05-69360689B5C0}"/>
          </ac:spMkLst>
        </pc:spChg>
        <pc:spChg chg="add mod">
          <ac:chgData name="Alex Vakanski" userId="220bd9087dddc248" providerId="LiveId" clId="{1BD61FFB-9E4E-488A-BC0F-3765562B018E}" dt="2020-11-27T18:38:30.549" v="24019" actId="1035"/>
          <ac:spMkLst>
            <pc:docMk/>
            <pc:sldMk cId="978410137" sldId="668"/>
            <ac:spMk id="5" creationId="{9F20B929-269D-4196-9C13-1ACAC96A908C}"/>
          </ac:spMkLst>
        </pc:spChg>
        <pc:spChg chg="add mod">
          <ac:chgData name="Alex Vakanski" userId="220bd9087dddc248" providerId="LiveId" clId="{1BD61FFB-9E4E-488A-BC0F-3765562B018E}" dt="2020-11-27T18:38:30.549" v="24019" actId="1035"/>
          <ac:spMkLst>
            <pc:docMk/>
            <pc:sldMk cId="978410137" sldId="668"/>
            <ac:spMk id="6" creationId="{B50D377F-C13C-4678-86BD-6E8935AF5DB3}"/>
          </ac:spMkLst>
        </pc:spChg>
        <pc:spChg chg="add mod">
          <ac:chgData name="Alex Vakanski" userId="220bd9087dddc248" providerId="LiveId" clId="{1BD61FFB-9E4E-488A-BC0F-3765562B018E}" dt="2020-11-27T18:38:30.549" v="24019" actId="1035"/>
          <ac:spMkLst>
            <pc:docMk/>
            <pc:sldMk cId="978410137" sldId="668"/>
            <ac:spMk id="7" creationId="{CB0477CC-CDC8-4FBB-904F-21B668712FC7}"/>
          </ac:spMkLst>
        </pc:spChg>
        <pc:spChg chg="add mod">
          <ac:chgData name="Alex Vakanski" userId="220bd9087dddc248" providerId="LiveId" clId="{1BD61FFB-9E4E-488A-BC0F-3765562B018E}" dt="2020-11-27T18:38:30.549" v="24019" actId="1035"/>
          <ac:spMkLst>
            <pc:docMk/>
            <pc:sldMk cId="978410137" sldId="668"/>
            <ac:spMk id="8" creationId="{B4D0E5A0-1F5B-45CF-ABDC-77965895E00A}"/>
          </ac:spMkLst>
        </pc:spChg>
        <pc:spChg chg="add mod">
          <ac:chgData name="Alex Vakanski" userId="220bd9087dddc248" providerId="LiveId" clId="{1BD61FFB-9E4E-488A-BC0F-3765562B018E}" dt="2020-11-27T18:38:30.549" v="24019" actId="1035"/>
          <ac:spMkLst>
            <pc:docMk/>
            <pc:sldMk cId="978410137" sldId="668"/>
            <ac:spMk id="9" creationId="{AA28EC96-3BBE-4DA8-B78C-EF4395FE2A65}"/>
          </ac:spMkLst>
        </pc:spChg>
        <pc:spChg chg="add mod">
          <ac:chgData name="Alex Vakanski" userId="220bd9087dddc248" providerId="LiveId" clId="{1BD61FFB-9E4E-488A-BC0F-3765562B018E}" dt="2020-11-27T18:38:30.549" v="24019" actId="1035"/>
          <ac:spMkLst>
            <pc:docMk/>
            <pc:sldMk cId="978410137" sldId="668"/>
            <ac:spMk id="10" creationId="{5358EB7A-8736-4571-BAF6-E3BA6033F658}"/>
          </ac:spMkLst>
        </pc:spChg>
        <pc:spChg chg="add mod">
          <ac:chgData name="Alex Vakanski" userId="220bd9087dddc248" providerId="LiveId" clId="{1BD61FFB-9E4E-488A-BC0F-3765562B018E}" dt="2020-11-27T18:38:30.549" v="24019" actId="1035"/>
          <ac:spMkLst>
            <pc:docMk/>
            <pc:sldMk cId="978410137" sldId="668"/>
            <ac:spMk id="11" creationId="{B36D09AF-C2A6-4C57-BBDB-C4AF80A1E059}"/>
          </ac:spMkLst>
        </pc:spChg>
        <pc:spChg chg="add del mod">
          <ac:chgData name="Alex Vakanski" userId="220bd9087dddc248" providerId="LiveId" clId="{1BD61FFB-9E4E-488A-BC0F-3765562B018E}" dt="2020-11-27T18:36:07.266" v="23964" actId="478"/>
          <ac:spMkLst>
            <pc:docMk/>
            <pc:sldMk cId="978410137" sldId="668"/>
            <ac:spMk id="12" creationId="{FAE87B22-2CD8-4158-8B63-699D2E6DFFF3}"/>
          </ac:spMkLst>
        </pc:spChg>
        <pc:spChg chg="add mod">
          <ac:chgData name="Alex Vakanski" userId="220bd9087dddc248" providerId="LiveId" clId="{1BD61FFB-9E4E-488A-BC0F-3765562B018E}" dt="2020-11-27T21:17:54.104" v="25593" actId="20577"/>
          <ac:spMkLst>
            <pc:docMk/>
            <pc:sldMk cId="978410137" sldId="668"/>
            <ac:spMk id="13" creationId="{CDCA882A-1C4C-4727-9A9F-3D02F2E187ED}"/>
          </ac:spMkLst>
        </pc:spChg>
        <pc:spChg chg="add mod">
          <ac:chgData name="Alex Vakanski" userId="220bd9087dddc248" providerId="LiveId" clId="{1BD61FFB-9E4E-488A-BC0F-3765562B018E}" dt="2020-11-27T18:41:17.613" v="24060" actId="1076"/>
          <ac:spMkLst>
            <pc:docMk/>
            <pc:sldMk cId="978410137" sldId="668"/>
            <ac:spMk id="14" creationId="{1FBC59FA-3274-4226-BAFD-EB04F7CB06CC}"/>
          </ac:spMkLst>
        </pc:spChg>
        <pc:spChg chg="add mod">
          <ac:chgData name="Alex Vakanski" userId="220bd9087dddc248" providerId="LiveId" clId="{1BD61FFB-9E4E-488A-BC0F-3765562B018E}" dt="2020-11-27T18:41:26.560" v="24061" actId="1076"/>
          <ac:spMkLst>
            <pc:docMk/>
            <pc:sldMk cId="978410137" sldId="668"/>
            <ac:spMk id="15" creationId="{8DAAD2CE-AB46-48E3-9269-A3C56C14B7D0}"/>
          </ac:spMkLst>
        </pc:spChg>
        <pc:picChg chg="add mod">
          <ac:chgData name="Alex Vakanski" userId="220bd9087dddc248" providerId="LiveId" clId="{1BD61FFB-9E4E-488A-BC0F-3765562B018E}" dt="2020-11-27T18:38:30.549" v="24019" actId="1035"/>
          <ac:picMkLst>
            <pc:docMk/>
            <pc:sldMk cId="978410137" sldId="668"/>
            <ac:picMk id="4" creationId="{ED8B9ECA-5901-40F2-B875-C54CDDC50923}"/>
          </ac:picMkLst>
        </pc:picChg>
      </pc:sldChg>
      <pc:sldChg chg="addSp modSp new mod">
        <pc:chgData name="Alex Vakanski" userId="220bd9087dddc248" providerId="LiveId" clId="{1BD61FFB-9E4E-488A-BC0F-3765562B018E}" dt="2020-11-28T02:01:16.845" v="27529" actId="20577"/>
        <pc:sldMkLst>
          <pc:docMk/>
          <pc:sldMk cId="3449845687" sldId="669"/>
        </pc:sldMkLst>
        <pc:spChg chg="mod">
          <ac:chgData name="Alex Vakanski" userId="220bd9087dddc248" providerId="LiveId" clId="{1BD61FFB-9E4E-488A-BC0F-3765562B018E}" dt="2020-11-27T18:07:25.433" v="23336"/>
          <ac:spMkLst>
            <pc:docMk/>
            <pc:sldMk cId="3449845687" sldId="669"/>
            <ac:spMk id="2" creationId="{64449327-93F8-43E4-AD21-449D6FDC892D}"/>
          </ac:spMkLst>
        </pc:spChg>
        <pc:spChg chg="mod">
          <ac:chgData name="Alex Vakanski" userId="220bd9087dddc248" providerId="LiveId" clId="{1BD61FFB-9E4E-488A-BC0F-3765562B018E}" dt="2020-11-28T02:01:16.845" v="27529" actId="20577"/>
          <ac:spMkLst>
            <pc:docMk/>
            <pc:sldMk cId="3449845687" sldId="669"/>
            <ac:spMk id="3" creationId="{D6759B0E-E9F4-458D-B7A8-6168A9ABB3CD}"/>
          </ac:spMkLst>
        </pc:spChg>
        <pc:picChg chg="add mod">
          <ac:chgData name="Alex Vakanski" userId="220bd9087dddc248" providerId="LiveId" clId="{1BD61FFB-9E4E-488A-BC0F-3765562B018E}" dt="2020-11-27T18:52:56.492" v="24384" actId="1037"/>
          <ac:picMkLst>
            <pc:docMk/>
            <pc:sldMk cId="3449845687" sldId="669"/>
            <ac:picMk id="4" creationId="{6ACC5CB8-8EBC-441A-BF90-C5B3D7D4C64C}"/>
          </ac:picMkLst>
        </pc:picChg>
        <pc:picChg chg="add mod">
          <ac:chgData name="Alex Vakanski" userId="220bd9087dddc248" providerId="LiveId" clId="{1BD61FFB-9E4E-488A-BC0F-3765562B018E}" dt="2020-11-27T18:52:52.054" v="24383" actId="14100"/>
          <ac:picMkLst>
            <pc:docMk/>
            <pc:sldMk cId="3449845687" sldId="669"/>
            <ac:picMk id="5" creationId="{71FB0A3C-7369-42EA-AC05-82C2F6E6F7CC}"/>
          </ac:picMkLst>
        </pc:picChg>
      </pc:sldChg>
      <pc:sldChg chg="addSp modSp new mod">
        <pc:chgData name="Alex Vakanski" userId="220bd9087dddc248" providerId="LiveId" clId="{1BD61FFB-9E4E-488A-BC0F-3765562B018E}" dt="2020-11-28T02:05:59.074" v="27633" actId="20577"/>
        <pc:sldMkLst>
          <pc:docMk/>
          <pc:sldMk cId="2787470282" sldId="670"/>
        </pc:sldMkLst>
        <pc:spChg chg="mod">
          <ac:chgData name="Alex Vakanski" userId="220bd9087dddc248" providerId="LiveId" clId="{1BD61FFB-9E4E-488A-BC0F-3765562B018E}" dt="2020-11-27T18:07:28.274" v="23337"/>
          <ac:spMkLst>
            <pc:docMk/>
            <pc:sldMk cId="2787470282" sldId="670"/>
            <ac:spMk id="2" creationId="{6E5C5FC5-FF52-4C75-ADFA-456AF322B69A}"/>
          </ac:spMkLst>
        </pc:spChg>
        <pc:spChg chg="mod">
          <ac:chgData name="Alex Vakanski" userId="220bd9087dddc248" providerId="LiveId" clId="{1BD61FFB-9E4E-488A-BC0F-3765562B018E}" dt="2020-11-28T02:05:59.074" v="27633" actId="20577"/>
          <ac:spMkLst>
            <pc:docMk/>
            <pc:sldMk cId="2787470282" sldId="670"/>
            <ac:spMk id="3" creationId="{EF00F2A5-943A-4320-BF73-DA2D6A677FD0}"/>
          </ac:spMkLst>
        </pc:spChg>
        <pc:spChg chg="add mod">
          <ac:chgData name="Alex Vakanski" userId="220bd9087dddc248" providerId="LiveId" clId="{1BD61FFB-9E4E-488A-BC0F-3765562B018E}" dt="2020-11-27T21:40:23.242" v="25980" actId="1038"/>
          <ac:spMkLst>
            <pc:docMk/>
            <pc:sldMk cId="2787470282" sldId="670"/>
            <ac:spMk id="7" creationId="{2D4C3ADD-1E65-41B0-89A5-EC537A9CA9B5}"/>
          </ac:spMkLst>
        </pc:spChg>
        <pc:grpChg chg="add mod">
          <ac:chgData name="Alex Vakanski" userId="220bd9087dddc248" providerId="LiveId" clId="{1BD61FFB-9E4E-488A-BC0F-3765562B018E}" dt="2020-11-27T21:23:16.995" v="25795" actId="1076"/>
          <ac:grpSpMkLst>
            <pc:docMk/>
            <pc:sldMk cId="2787470282" sldId="670"/>
            <ac:grpSpMk id="6" creationId="{69C5215B-B32A-4545-B185-C99EBD10EE7F}"/>
          </ac:grpSpMkLst>
        </pc:grpChg>
        <pc:picChg chg="add mod modCrop">
          <ac:chgData name="Alex Vakanski" userId="220bd9087dddc248" providerId="LiveId" clId="{1BD61FFB-9E4E-488A-BC0F-3765562B018E}" dt="2020-11-27T21:21:42.408" v="25635" actId="164"/>
          <ac:picMkLst>
            <pc:docMk/>
            <pc:sldMk cId="2787470282" sldId="670"/>
            <ac:picMk id="4" creationId="{9EAB12B6-CA5A-42A2-BCB2-A1C5B8CC3225}"/>
          </ac:picMkLst>
        </pc:picChg>
        <pc:picChg chg="add mod modCrop">
          <ac:chgData name="Alex Vakanski" userId="220bd9087dddc248" providerId="LiveId" clId="{1BD61FFB-9E4E-488A-BC0F-3765562B018E}" dt="2020-11-27T21:21:42.408" v="25635" actId="164"/>
          <ac:picMkLst>
            <pc:docMk/>
            <pc:sldMk cId="2787470282" sldId="670"/>
            <ac:picMk id="5" creationId="{48D6C9A8-EC64-49AC-9267-2BDB4B37061E}"/>
          </ac:picMkLst>
        </pc:picChg>
      </pc:sldChg>
      <pc:sldChg chg="modSp new mod">
        <pc:chgData name="Alex Vakanski" userId="220bd9087dddc248" providerId="LiveId" clId="{1BD61FFB-9E4E-488A-BC0F-3765562B018E}" dt="2020-12-02T04:24:36.869" v="51068" actId="20577"/>
        <pc:sldMkLst>
          <pc:docMk/>
          <pc:sldMk cId="533458949" sldId="671"/>
        </pc:sldMkLst>
        <pc:spChg chg="mod">
          <ac:chgData name="Alex Vakanski" userId="220bd9087dddc248" providerId="LiveId" clId="{1BD61FFB-9E4E-488A-BC0F-3765562B018E}" dt="2020-11-27T18:07:30.713" v="23338"/>
          <ac:spMkLst>
            <pc:docMk/>
            <pc:sldMk cId="533458949" sldId="671"/>
            <ac:spMk id="2" creationId="{35D3180D-5F1D-46D3-8D04-5FC9D496D9B8}"/>
          </ac:spMkLst>
        </pc:spChg>
        <pc:spChg chg="mod">
          <ac:chgData name="Alex Vakanski" userId="220bd9087dddc248" providerId="LiveId" clId="{1BD61FFB-9E4E-488A-BC0F-3765562B018E}" dt="2020-12-02T04:24:36.869" v="51068" actId="20577"/>
          <ac:spMkLst>
            <pc:docMk/>
            <pc:sldMk cId="533458949" sldId="671"/>
            <ac:spMk id="3" creationId="{0CA93E5D-39CF-4B2B-8A55-3969F9AF2B57}"/>
          </ac:spMkLst>
        </pc:spChg>
      </pc:sldChg>
      <pc:sldChg chg="addSp modSp new mod modNotesTx">
        <pc:chgData name="Alex Vakanski" userId="220bd9087dddc248" providerId="LiveId" clId="{1BD61FFB-9E4E-488A-BC0F-3765562B018E}" dt="2020-11-30T19:14:01.290" v="43504" actId="6549"/>
        <pc:sldMkLst>
          <pc:docMk/>
          <pc:sldMk cId="2130199169" sldId="672"/>
        </pc:sldMkLst>
        <pc:spChg chg="mod">
          <ac:chgData name="Alex Vakanski" userId="220bd9087dddc248" providerId="LiveId" clId="{1BD61FFB-9E4E-488A-BC0F-3765562B018E}" dt="2020-11-28T01:33:26.346" v="26738"/>
          <ac:spMkLst>
            <pc:docMk/>
            <pc:sldMk cId="2130199169" sldId="672"/>
            <ac:spMk id="2" creationId="{278B70FB-0DE7-4E92-B149-6EA3D9F7BAE4}"/>
          </ac:spMkLst>
        </pc:spChg>
        <pc:spChg chg="mod">
          <ac:chgData name="Alex Vakanski" userId="220bd9087dddc248" providerId="LiveId" clId="{1BD61FFB-9E4E-488A-BC0F-3765562B018E}" dt="2020-11-30T19:14:01.290" v="43504" actId="6549"/>
          <ac:spMkLst>
            <pc:docMk/>
            <pc:sldMk cId="2130199169" sldId="672"/>
            <ac:spMk id="3" creationId="{E98FC38D-F883-4A8F-9267-1803A884CA09}"/>
          </ac:spMkLst>
        </pc:spChg>
        <pc:picChg chg="add mod">
          <ac:chgData name="Alex Vakanski" userId="220bd9087dddc248" providerId="LiveId" clId="{1BD61FFB-9E4E-488A-BC0F-3765562B018E}" dt="2020-11-28T01:43:34.860" v="27392" actId="14100"/>
          <ac:picMkLst>
            <pc:docMk/>
            <pc:sldMk cId="2130199169" sldId="672"/>
            <ac:picMk id="4" creationId="{6D1D4639-5D93-4057-B753-21425F43B85F}"/>
          </ac:picMkLst>
        </pc:picChg>
      </pc:sldChg>
      <pc:sldChg chg="addSp modSp new mod">
        <pc:chgData name="Alex Vakanski" userId="220bd9087dddc248" providerId="LiveId" clId="{1BD61FFB-9E4E-488A-BC0F-3765562B018E}" dt="2020-11-30T19:15:18.353" v="43517" actId="20577"/>
        <pc:sldMkLst>
          <pc:docMk/>
          <pc:sldMk cId="2963880170" sldId="673"/>
        </pc:sldMkLst>
        <pc:spChg chg="mod">
          <ac:chgData name="Alex Vakanski" userId="220bd9087dddc248" providerId="LiveId" clId="{1BD61FFB-9E4E-488A-BC0F-3765562B018E}" dt="2020-11-28T18:35:13.726" v="27866" actId="20577"/>
          <ac:spMkLst>
            <pc:docMk/>
            <pc:sldMk cId="2963880170" sldId="673"/>
            <ac:spMk id="2" creationId="{6157C45A-6F69-4F96-8A47-F11F879400EF}"/>
          </ac:spMkLst>
        </pc:spChg>
        <pc:spChg chg="mod">
          <ac:chgData name="Alex Vakanski" userId="220bd9087dddc248" providerId="LiveId" clId="{1BD61FFB-9E4E-488A-BC0F-3765562B018E}" dt="2020-11-30T19:15:18.353" v="43517" actId="20577"/>
          <ac:spMkLst>
            <pc:docMk/>
            <pc:sldMk cId="2963880170" sldId="673"/>
            <ac:spMk id="3" creationId="{C749B4BA-E81B-4C0A-B535-43F986ABDED0}"/>
          </ac:spMkLst>
        </pc:spChg>
        <pc:picChg chg="add mod">
          <ac:chgData name="Alex Vakanski" userId="220bd9087dddc248" providerId="LiveId" clId="{1BD61FFB-9E4E-488A-BC0F-3765562B018E}" dt="2020-11-28T18:44:25.526" v="28314" actId="1038"/>
          <ac:picMkLst>
            <pc:docMk/>
            <pc:sldMk cId="2963880170" sldId="673"/>
            <ac:picMk id="4" creationId="{E05D036E-7E45-4ACD-9451-A4063415E885}"/>
          </ac:picMkLst>
        </pc:picChg>
      </pc:sldChg>
      <pc:sldChg chg="addSp modSp new mod modNotesTx">
        <pc:chgData name="Alex Vakanski" userId="220bd9087dddc248" providerId="LiveId" clId="{1BD61FFB-9E4E-488A-BC0F-3765562B018E}" dt="2020-12-02T05:07:28.436" v="51069" actId="6549"/>
        <pc:sldMkLst>
          <pc:docMk/>
          <pc:sldMk cId="3684547342" sldId="674"/>
        </pc:sldMkLst>
        <pc:spChg chg="mod">
          <ac:chgData name="Alex Vakanski" userId="220bd9087dddc248" providerId="LiveId" clId="{1BD61FFB-9E4E-488A-BC0F-3765562B018E}" dt="2020-11-28T18:35:21.173" v="27867"/>
          <ac:spMkLst>
            <pc:docMk/>
            <pc:sldMk cId="3684547342" sldId="674"/>
            <ac:spMk id="2" creationId="{870DB46B-A4E8-4409-B538-2C40A37B3CDC}"/>
          </ac:spMkLst>
        </pc:spChg>
        <pc:spChg chg="mod">
          <ac:chgData name="Alex Vakanski" userId="220bd9087dddc248" providerId="LiveId" clId="{1BD61FFB-9E4E-488A-BC0F-3765562B018E}" dt="2020-12-02T05:07:28.436" v="51069" actId="6549"/>
          <ac:spMkLst>
            <pc:docMk/>
            <pc:sldMk cId="3684547342" sldId="674"/>
            <ac:spMk id="3" creationId="{D1177757-2308-4B17-B475-7C237CEA7A55}"/>
          </ac:spMkLst>
        </pc:spChg>
        <pc:picChg chg="add mod modCrop">
          <ac:chgData name="Alex Vakanski" userId="220bd9087dddc248" providerId="LiveId" clId="{1BD61FFB-9E4E-488A-BC0F-3765562B018E}" dt="2020-11-28T20:21:46.215" v="29762" actId="1035"/>
          <ac:picMkLst>
            <pc:docMk/>
            <pc:sldMk cId="3684547342" sldId="674"/>
            <ac:picMk id="4" creationId="{5D2D38E2-86E6-4529-89FE-F9B34D3433CA}"/>
          </ac:picMkLst>
        </pc:picChg>
        <pc:picChg chg="add mod ord modCrop">
          <ac:chgData name="Alex Vakanski" userId="220bd9087dddc248" providerId="LiveId" clId="{1BD61FFB-9E4E-488A-BC0F-3765562B018E}" dt="2020-11-28T20:21:42.356" v="29761" actId="1035"/>
          <ac:picMkLst>
            <pc:docMk/>
            <pc:sldMk cId="3684547342" sldId="674"/>
            <ac:picMk id="5" creationId="{A32E78CF-D75D-475B-877C-24BD6CD23843}"/>
          </ac:picMkLst>
        </pc:picChg>
      </pc:sldChg>
      <pc:sldChg chg="addSp delSp modSp new mod">
        <pc:chgData name="Alex Vakanski" userId="220bd9087dddc248" providerId="LiveId" clId="{1BD61FFB-9E4E-488A-BC0F-3765562B018E}" dt="2020-11-30T19:17:08.700" v="43531" actId="20577"/>
        <pc:sldMkLst>
          <pc:docMk/>
          <pc:sldMk cId="561031407" sldId="675"/>
        </pc:sldMkLst>
        <pc:spChg chg="mod">
          <ac:chgData name="Alex Vakanski" userId="220bd9087dddc248" providerId="LiveId" clId="{1BD61FFB-9E4E-488A-BC0F-3765562B018E}" dt="2020-11-28T18:35:25.865" v="27868"/>
          <ac:spMkLst>
            <pc:docMk/>
            <pc:sldMk cId="561031407" sldId="675"/>
            <ac:spMk id="2" creationId="{83009398-5986-4490-91C0-4D1A9F75C27C}"/>
          </ac:spMkLst>
        </pc:spChg>
        <pc:spChg chg="mod">
          <ac:chgData name="Alex Vakanski" userId="220bd9087dddc248" providerId="LiveId" clId="{1BD61FFB-9E4E-488A-BC0F-3765562B018E}" dt="2020-11-30T19:17:08.700" v="43531" actId="20577"/>
          <ac:spMkLst>
            <pc:docMk/>
            <pc:sldMk cId="561031407" sldId="675"/>
            <ac:spMk id="3" creationId="{ABBD52CF-A8B4-4A09-B787-7DD1BA44C12E}"/>
          </ac:spMkLst>
        </pc:spChg>
        <pc:picChg chg="add mod modCrop">
          <ac:chgData name="Alex Vakanski" userId="220bd9087dddc248" providerId="LiveId" clId="{1BD61FFB-9E4E-488A-BC0F-3765562B018E}" dt="2020-11-28T20:32:51.183" v="30032" actId="1035"/>
          <ac:picMkLst>
            <pc:docMk/>
            <pc:sldMk cId="561031407" sldId="675"/>
            <ac:picMk id="4" creationId="{C891F658-1F6A-4485-9EFC-16F22ECB543D}"/>
          </ac:picMkLst>
        </pc:picChg>
        <pc:picChg chg="add mod">
          <ac:chgData name="Alex Vakanski" userId="220bd9087dddc248" providerId="LiveId" clId="{1BD61FFB-9E4E-488A-BC0F-3765562B018E}" dt="2020-11-28T20:32:51.183" v="30032" actId="1035"/>
          <ac:picMkLst>
            <pc:docMk/>
            <pc:sldMk cId="561031407" sldId="675"/>
            <ac:picMk id="5" creationId="{987B6A97-1C14-4953-AE86-88D035E6C3E4}"/>
          </ac:picMkLst>
        </pc:picChg>
        <pc:picChg chg="add mod">
          <ac:chgData name="Alex Vakanski" userId="220bd9087dddc248" providerId="LiveId" clId="{1BD61FFB-9E4E-488A-BC0F-3765562B018E}" dt="2020-11-28T20:32:51.183" v="30032" actId="1035"/>
          <ac:picMkLst>
            <pc:docMk/>
            <pc:sldMk cId="561031407" sldId="675"/>
            <ac:picMk id="6" creationId="{CA61BDAA-53D5-478E-B31C-D19E6E7A7D7E}"/>
          </ac:picMkLst>
        </pc:picChg>
        <pc:picChg chg="add mod">
          <ac:chgData name="Alex Vakanski" userId="220bd9087dddc248" providerId="LiveId" clId="{1BD61FFB-9E4E-488A-BC0F-3765562B018E}" dt="2020-11-28T20:32:51.183" v="30032" actId="1035"/>
          <ac:picMkLst>
            <pc:docMk/>
            <pc:sldMk cId="561031407" sldId="675"/>
            <ac:picMk id="7" creationId="{CB153E43-6E58-4EEE-A455-216C23E826D1}"/>
          </ac:picMkLst>
        </pc:picChg>
        <pc:picChg chg="add del mod">
          <ac:chgData name="Alex Vakanski" userId="220bd9087dddc248" providerId="LiveId" clId="{1BD61FFB-9E4E-488A-BC0F-3765562B018E}" dt="2020-11-28T20:31:14.827" v="29978" actId="478"/>
          <ac:picMkLst>
            <pc:docMk/>
            <pc:sldMk cId="561031407" sldId="675"/>
            <ac:picMk id="8" creationId="{A3E653B1-7EFF-4374-B837-9964DFB03524}"/>
          </ac:picMkLst>
        </pc:picChg>
      </pc:sldChg>
      <pc:sldChg chg="addSp modSp new mod">
        <pc:chgData name="Alex Vakanski" userId="220bd9087dddc248" providerId="LiveId" clId="{1BD61FFB-9E4E-488A-BC0F-3765562B018E}" dt="2020-11-30T19:17:53.812" v="43541" actId="20577"/>
        <pc:sldMkLst>
          <pc:docMk/>
          <pc:sldMk cId="3124790794" sldId="676"/>
        </pc:sldMkLst>
        <pc:spChg chg="mod">
          <ac:chgData name="Alex Vakanski" userId="220bd9087dddc248" providerId="LiveId" clId="{1BD61FFB-9E4E-488A-BC0F-3765562B018E}" dt="2020-11-28T20:19:03.064" v="29546"/>
          <ac:spMkLst>
            <pc:docMk/>
            <pc:sldMk cId="3124790794" sldId="676"/>
            <ac:spMk id="2" creationId="{7BF3E0AC-2A33-4324-BFC4-A96D5BD09AD1}"/>
          </ac:spMkLst>
        </pc:spChg>
        <pc:spChg chg="mod">
          <ac:chgData name="Alex Vakanski" userId="220bd9087dddc248" providerId="LiveId" clId="{1BD61FFB-9E4E-488A-BC0F-3765562B018E}" dt="2020-11-30T19:17:53.812" v="43541" actId="20577"/>
          <ac:spMkLst>
            <pc:docMk/>
            <pc:sldMk cId="3124790794" sldId="676"/>
            <ac:spMk id="3" creationId="{DB6D50AD-1C17-408F-9EE7-A877D2453740}"/>
          </ac:spMkLst>
        </pc:spChg>
        <pc:picChg chg="add mod">
          <ac:chgData name="Alex Vakanski" userId="220bd9087dddc248" providerId="LiveId" clId="{1BD61FFB-9E4E-488A-BC0F-3765562B018E}" dt="2020-11-28T22:04:11.303" v="30352" actId="1035"/>
          <ac:picMkLst>
            <pc:docMk/>
            <pc:sldMk cId="3124790794" sldId="676"/>
            <ac:picMk id="4" creationId="{C538B029-B172-4CF5-B3F7-C93AE2C46491}"/>
          </ac:picMkLst>
        </pc:picChg>
        <pc:picChg chg="add mod">
          <ac:chgData name="Alex Vakanski" userId="220bd9087dddc248" providerId="LiveId" clId="{1BD61FFB-9E4E-488A-BC0F-3765562B018E}" dt="2020-11-28T22:04:12.213" v="30353" actId="1035"/>
          <ac:picMkLst>
            <pc:docMk/>
            <pc:sldMk cId="3124790794" sldId="676"/>
            <ac:picMk id="5" creationId="{91B30121-96E2-4BE1-8AD0-6E6153DFD7C0}"/>
          </ac:picMkLst>
        </pc:picChg>
        <pc:picChg chg="add mod">
          <ac:chgData name="Alex Vakanski" userId="220bd9087dddc248" providerId="LiveId" clId="{1BD61FFB-9E4E-488A-BC0F-3765562B018E}" dt="2020-11-28T22:03:43.777" v="30347" actId="1038"/>
          <ac:picMkLst>
            <pc:docMk/>
            <pc:sldMk cId="3124790794" sldId="676"/>
            <ac:picMk id="6" creationId="{AF513F5F-C4F9-4ABC-B686-25E144B1532B}"/>
          </ac:picMkLst>
        </pc:picChg>
        <pc:picChg chg="add mod">
          <ac:chgData name="Alex Vakanski" userId="220bd9087dddc248" providerId="LiveId" clId="{1BD61FFB-9E4E-488A-BC0F-3765562B018E}" dt="2020-11-28T22:02:57.884" v="30330" actId="1037"/>
          <ac:picMkLst>
            <pc:docMk/>
            <pc:sldMk cId="3124790794" sldId="676"/>
            <ac:picMk id="7" creationId="{3DBAA0E6-C84E-4C51-8496-6CF2B3188E64}"/>
          </ac:picMkLst>
        </pc:picChg>
      </pc:sldChg>
      <pc:sldChg chg="addSp modSp new mod">
        <pc:chgData name="Alex Vakanski" userId="220bd9087dddc248" providerId="LiveId" clId="{1BD61FFB-9E4E-488A-BC0F-3765562B018E}" dt="2020-12-02T05:10:45.755" v="51070" actId="6549"/>
        <pc:sldMkLst>
          <pc:docMk/>
          <pc:sldMk cId="13439635" sldId="677"/>
        </pc:sldMkLst>
        <pc:spChg chg="mod">
          <ac:chgData name="Alex Vakanski" userId="220bd9087dddc248" providerId="LiveId" clId="{1BD61FFB-9E4E-488A-BC0F-3765562B018E}" dt="2020-11-28T22:10:19.785" v="30356"/>
          <ac:spMkLst>
            <pc:docMk/>
            <pc:sldMk cId="13439635" sldId="677"/>
            <ac:spMk id="2" creationId="{FF7EAF31-7C39-4DA3-92A5-22FF25896A98}"/>
          </ac:spMkLst>
        </pc:spChg>
        <pc:spChg chg="mod">
          <ac:chgData name="Alex Vakanski" userId="220bd9087dddc248" providerId="LiveId" clId="{1BD61FFB-9E4E-488A-BC0F-3765562B018E}" dt="2020-12-02T05:10:45.755" v="51070" actId="6549"/>
          <ac:spMkLst>
            <pc:docMk/>
            <pc:sldMk cId="13439635" sldId="677"/>
            <ac:spMk id="3" creationId="{FCA9588F-3B25-4750-98A5-2B3795CC7F32}"/>
          </ac:spMkLst>
        </pc:spChg>
        <pc:picChg chg="add mod">
          <ac:chgData name="Alex Vakanski" userId="220bd9087dddc248" providerId="LiveId" clId="{1BD61FFB-9E4E-488A-BC0F-3765562B018E}" dt="2020-11-28T22:16:51.408" v="30817" actId="1036"/>
          <ac:picMkLst>
            <pc:docMk/>
            <pc:sldMk cId="13439635" sldId="677"/>
            <ac:picMk id="4" creationId="{0B8DC540-FF39-48E3-9E45-F8C4A8AF4603}"/>
          </ac:picMkLst>
        </pc:picChg>
      </pc:sldChg>
      <pc:sldChg chg="modSp new mod">
        <pc:chgData name="Alex Vakanski" userId="220bd9087dddc248" providerId="LiveId" clId="{1BD61FFB-9E4E-488A-BC0F-3765562B018E}" dt="2020-11-30T19:23:15.668" v="43736" actId="6549"/>
        <pc:sldMkLst>
          <pc:docMk/>
          <pc:sldMk cId="2729919759" sldId="678"/>
        </pc:sldMkLst>
        <pc:spChg chg="mod">
          <ac:chgData name="Alex Vakanski" userId="220bd9087dddc248" providerId="LiveId" clId="{1BD61FFB-9E4E-488A-BC0F-3765562B018E}" dt="2020-11-28T22:18:08.053" v="30857" actId="20577"/>
          <ac:spMkLst>
            <pc:docMk/>
            <pc:sldMk cId="2729919759" sldId="678"/>
            <ac:spMk id="2" creationId="{ABCA7F35-382A-4044-ABBA-A082ADB0BAA3}"/>
          </ac:spMkLst>
        </pc:spChg>
        <pc:spChg chg="mod">
          <ac:chgData name="Alex Vakanski" userId="220bd9087dddc248" providerId="LiveId" clId="{1BD61FFB-9E4E-488A-BC0F-3765562B018E}" dt="2020-11-30T19:23:15.668" v="43736" actId="6549"/>
          <ac:spMkLst>
            <pc:docMk/>
            <pc:sldMk cId="2729919759" sldId="678"/>
            <ac:spMk id="3" creationId="{53B0FEF1-3734-45B7-AD02-547AAD5EA74E}"/>
          </ac:spMkLst>
        </pc:spChg>
      </pc:sldChg>
      <pc:sldChg chg="addSp modSp new mod modNotesTx">
        <pc:chgData name="Alex Vakanski" userId="220bd9087dddc248" providerId="LiveId" clId="{1BD61FFB-9E4E-488A-BC0F-3765562B018E}" dt="2020-11-29T22:46:31.418" v="40491" actId="313"/>
        <pc:sldMkLst>
          <pc:docMk/>
          <pc:sldMk cId="93227709" sldId="679"/>
        </pc:sldMkLst>
        <pc:spChg chg="mod">
          <ac:chgData name="Alex Vakanski" userId="220bd9087dddc248" providerId="LiveId" clId="{1BD61FFB-9E4E-488A-BC0F-3765562B018E}" dt="2020-11-29T21:23:30.495" v="38509"/>
          <ac:spMkLst>
            <pc:docMk/>
            <pc:sldMk cId="93227709" sldId="679"/>
            <ac:spMk id="2" creationId="{24D7E08F-9C32-4384-A621-143258ACD913}"/>
          </ac:spMkLst>
        </pc:spChg>
        <pc:spChg chg="mod">
          <ac:chgData name="Alex Vakanski" userId="220bd9087dddc248" providerId="LiveId" clId="{1BD61FFB-9E4E-488A-BC0F-3765562B018E}" dt="2020-11-29T22:46:31.418" v="40491" actId="313"/>
          <ac:spMkLst>
            <pc:docMk/>
            <pc:sldMk cId="93227709" sldId="679"/>
            <ac:spMk id="3" creationId="{D63BBFC3-448A-4D02-9176-F9A1E5C396BA}"/>
          </ac:spMkLst>
        </pc:spChg>
        <pc:spChg chg="add mod">
          <ac:chgData name="Alex Vakanski" userId="220bd9087dddc248" providerId="LiveId" clId="{1BD61FFB-9E4E-488A-BC0F-3765562B018E}" dt="2020-11-29T22:46:10.031" v="40481" actId="1037"/>
          <ac:spMkLst>
            <pc:docMk/>
            <pc:sldMk cId="93227709" sldId="679"/>
            <ac:spMk id="5" creationId="{BFFEC5CD-65A5-4953-B984-51E13D268F6D}"/>
          </ac:spMkLst>
        </pc:spChg>
        <pc:spChg chg="add mod">
          <ac:chgData name="Alex Vakanski" userId="220bd9087dddc248" providerId="LiveId" clId="{1BD61FFB-9E4E-488A-BC0F-3765562B018E}" dt="2020-11-29T22:46:10.031" v="40481" actId="1037"/>
          <ac:spMkLst>
            <pc:docMk/>
            <pc:sldMk cId="93227709" sldId="679"/>
            <ac:spMk id="6" creationId="{14D4BA2A-26D3-4937-B5E6-FB6F8D193405}"/>
          </ac:spMkLst>
        </pc:spChg>
        <pc:spChg chg="add mod">
          <ac:chgData name="Alex Vakanski" userId="220bd9087dddc248" providerId="LiveId" clId="{1BD61FFB-9E4E-488A-BC0F-3765562B018E}" dt="2020-11-29T22:46:10.031" v="40481" actId="1037"/>
          <ac:spMkLst>
            <pc:docMk/>
            <pc:sldMk cId="93227709" sldId="679"/>
            <ac:spMk id="15" creationId="{18A633BB-F85E-489B-8018-D2422AF6C794}"/>
          </ac:spMkLst>
        </pc:spChg>
        <pc:picChg chg="add mod">
          <ac:chgData name="Alex Vakanski" userId="220bd9087dddc248" providerId="LiveId" clId="{1BD61FFB-9E4E-488A-BC0F-3765562B018E}" dt="2020-11-29T22:46:10.031" v="40481" actId="1037"/>
          <ac:picMkLst>
            <pc:docMk/>
            <pc:sldMk cId="93227709" sldId="679"/>
            <ac:picMk id="4" creationId="{C90A7B26-4519-467D-8710-C369D17D06A0}"/>
          </ac:picMkLst>
        </pc:picChg>
        <pc:cxnChg chg="add mod">
          <ac:chgData name="Alex Vakanski" userId="220bd9087dddc248" providerId="LiveId" clId="{1BD61FFB-9E4E-488A-BC0F-3765562B018E}" dt="2020-11-29T22:46:10.031" v="40481" actId="1037"/>
          <ac:cxnSpMkLst>
            <pc:docMk/>
            <pc:sldMk cId="93227709" sldId="679"/>
            <ac:cxnSpMk id="8" creationId="{183CD9B4-81CC-470B-81E4-95D7EA49B165}"/>
          </ac:cxnSpMkLst>
        </pc:cxnChg>
        <pc:cxnChg chg="add mod">
          <ac:chgData name="Alex Vakanski" userId="220bd9087dddc248" providerId="LiveId" clId="{1BD61FFB-9E4E-488A-BC0F-3765562B018E}" dt="2020-11-29T22:46:10.031" v="40481" actId="1037"/>
          <ac:cxnSpMkLst>
            <pc:docMk/>
            <pc:sldMk cId="93227709" sldId="679"/>
            <ac:cxnSpMk id="9" creationId="{209F76FE-90BD-41AD-BF7F-22363725898E}"/>
          </ac:cxnSpMkLst>
        </pc:cxnChg>
        <pc:cxnChg chg="add mod">
          <ac:chgData name="Alex Vakanski" userId="220bd9087dddc248" providerId="LiveId" clId="{1BD61FFB-9E4E-488A-BC0F-3765562B018E}" dt="2020-11-29T22:46:10.031" v="40481" actId="1037"/>
          <ac:cxnSpMkLst>
            <pc:docMk/>
            <pc:sldMk cId="93227709" sldId="679"/>
            <ac:cxnSpMk id="12" creationId="{95EF6F95-0BFA-4043-857C-4F08A060F21B}"/>
          </ac:cxnSpMkLst>
        </pc:cxnChg>
        <pc:cxnChg chg="add mod">
          <ac:chgData name="Alex Vakanski" userId="220bd9087dddc248" providerId="LiveId" clId="{1BD61FFB-9E4E-488A-BC0F-3765562B018E}" dt="2020-11-29T22:46:10.031" v="40481" actId="1037"/>
          <ac:cxnSpMkLst>
            <pc:docMk/>
            <pc:sldMk cId="93227709" sldId="679"/>
            <ac:cxnSpMk id="16" creationId="{22E3ED0E-9A59-4B04-956D-905BD58A4CFC}"/>
          </ac:cxnSpMkLst>
        </pc:cxnChg>
        <pc:cxnChg chg="add mod">
          <ac:chgData name="Alex Vakanski" userId="220bd9087dddc248" providerId="LiveId" clId="{1BD61FFB-9E4E-488A-BC0F-3765562B018E}" dt="2020-11-29T22:46:10.031" v="40481" actId="1037"/>
          <ac:cxnSpMkLst>
            <pc:docMk/>
            <pc:sldMk cId="93227709" sldId="679"/>
            <ac:cxnSpMk id="19" creationId="{525EFDDC-BAC2-457F-99A1-EC5C59FC04E6}"/>
          </ac:cxnSpMkLst>
        </pc:cxnChg>
        <pc:cxnChg chg="add mod">
          <ac:chgData name="Alex Vakanski" userId="220bd9087dddc248" providerId="LiveId" clId="{1BD61FFB-9E4E-488A-BC0F-3765562B018E}" dt="2020-11-29T22:46:10.031" v="40481" actId="1037"/>
          <ac:cxnSpMkLst>
            <pc:docMk/>
            <pc:sldMk cId="93227709" sldId="679"/>
            <ac:cxnSpMk id="22" creationId="{02B478C4-80F2-492D-8D86-58B3E2199C31}"/>
          </ac:cxnSpMkLst>
        </pc:cxnChg>
      </pc:sldChg>
      <pc:sldChg chg="addSp modSp new mod">
        <pc:chgData name="Alex Vakanski" userId="220bd9087dddc248" providerId="LiveId" clId="{1BD61FFB-9E4E-488A-BC0F-3765562B018E}" dt="2020-11-29T21:14:11.747" v="38256" actId="1076"/>
        <pc:sldMkLst>
          <pc:docMk/>
          <pc:sldMk cId="178484007" sldId="680"/>
        </pc:sldMkLst>
        <pc:spChg chg="mod">
          <ac:chgData name="Alex Vakanski" userId="220bd9087dddc248" providerId="LiveId" clId="{1BD61FFB-9E4E-488A-BC0F-3765562B018E}" dt="2020-11-29T21:10:27.759" v="37994"/>
          <ac:spMkLst>
            <pc:docMk/>
            <pc:sldMk cId="178484007" sldId="680"/>
            <ac:spMk id="2" creationId="{A0B7A967-6ADA-44EA-BE9D-1C296CD00E4E}"/>
          </ac:spMkLst>
        </pc:spChg>
        <pc:spChg chg="mod">
          <ac:chgData name="Alex Vakanski" userId="220bd9087dddc248" providerId="LiveId" clId="{1BD61FFB-9E4E-488A-BC0F-3765562B018E}" dt="2020-11-29T21:12:46.084" v="38243" actId="20577"/>
          <ac:spMkLst>
            <pc:docMk/>
            <pc:sldMk cId="178484007" sldId="680"/>
            <ac:spMk id="3" creationId="{9235E989-9504-40B1-9715-98141B9A90F2}"/>
          </ac:spMkLst>
        </pc:spChg>
        <pc:picChg chg="add mod">
          <ac:chgData name="Alex Vakanski" userId="220bd9087dddc248" providerId="LiveId" clId="{1BD61FFB-9E4E-488A-BC0F-3765562B018E}" dt="2020-11-29T21:14:11.747" v="38256" actId="1076"/>
          <ac:picMkLst>
            <pc:docMk/>
            <pc:sldMk cId="178484007" sldId="680"/>
            <ac:picMk id="4" creationId="{027179E4-31BA-4296-9C55-3E904C6D79E8}"/>
          </ac:picMkLst>
        </pc:picChg>
      </pc:sldChg>
      <pc:sldChg chg="modSp new mod ord modNotesTx">
        <pc:chgData name="Alex Vakanski" userId="220bd9087dddc248" providerId="LiveId" clId="{1BD61FFB-9E4E-488A-BC0F-3765562B018E}" dt="2020-11-30T19:25:19.524" v="43762" actId="20577"/>
        <pc:sldMkLst>
          <pc:docMk/>
          <pc:sldMk cId="63134894" sldId="681"/>
        </pc:sldMkLst>
        <pc:spChg chg="mod">
          <ac:chgData name="Alex Vakanski" userId="220bd9087dddc248" providerId="LiveId" clId="{1BD61FFB-9E4E-488A-BC0F-3765562B018E}" dt="2020-11-28T22:19:36.997" v="30918"/>
          <ac:spMkLst>
            <pc:docMk/>
            <pc:sldMk cId="63134894" sldId="681"/>
            <ac:spMk id="2" creationId="{6D19169E-BDE9-4BB6-963B-AF5DB1B7DCEE}"/>
          </ac:spMkLst>
        </pc:spChg>
        <pc:spChg chg="mod">
          <ac:chgData name="Alex Vakanski" userId="220bd9087dddc248" providerId="LiveId" clId="{1BD61FFB-9E4E-488A-BC0F-3765562B018E}" dt="2020-11-30T19:25:19.524" v="43762" actId="20577"/>
          <ac:spMkLst>
            <pc:docMk/>
            <pc:sldMk cId="63134894" sldId="681"/>
            <ac:spMk id="3" creationId="{8EE103D0-6639-4D7C-AEA6-9EC8EEB7A758}"/>
          </ac:spMkLst>
        </pc:spChg>
      </pc:sldChg>
      <pc:sldChg chg="modSp new del mod">
        <pc:chgData name="Alex Vakanski" userId="220bd9087dddc248" providerId="LiveId" clId="{1BD61FFB-9E4E-488A-BC0F-3765562B018E}" dt="2020-11-29T00:29:45.145" v="32588" actId="47"/>
        <pc:sldMkLst>
          <pc:docMk/>
          <pc:sldMk cId="213189962" sldId="682"/>
        </pc:sldMkLst>
        <pc:spChg chg="mod">
          <ac:chgData name="Alex Vakanski" userId="220bd9087dddc248" providerId="LiveId" clId="{1BD61FFB-9E4E-488A-BC0F-3765562B018E}" dt="2020-11-28T23:38:04.772" v="32324" actId="21"/>
          <ac:spMkLst>
            <pc:docMk/>
            <pc:sldMk cId="213189962" sldId="682"/>
            <ac:spMk id="3" creationId="{2C8D9924-FFEF-4C34-A559-C60EF13E919E}"/>
          </ac:spMkLst>
        </pc:spChg>
      </pc:sldChg>
      <pc:sldChg chg="modSp new mod">
        <pc:chgData name="Alex Vakanski" userId="220bd9087dddc248" providerId="LiveId" clId="{1BD61FFB-9E4E-488A-BC0F-3765562B018E}" dt="2020-11-30T23:26:13.486" v="47866" actId="20577"/>
        <pc:sldMkLst>
          <pc:docMk/>
          <pc:sldMk cId="2861896146" sldId="682"/>
        </pc:sldMkLst>
        <pc:spChg chg="mod">
          <ac:chgData name="Alex Vakanski" userId="220bd9087dddc248" providerId="LiveId" clId="{1BD61FFB-9E4E-488A-BC0F-3765562B018E}" dt="2020-11-29T02:19:36.868" v="32713" actId="20577"/>
          <ac:spMkLst>
            <pc:docMk/>
            <pc:sldMk cId="2861896146" sldId="682"/>
            <ac:spMk id="2" creationId="{5C44BA3A-5726-4B9D-BBDC-A19BEDA977DF}"/>
          </ac:spMkLst>
        </pc:spChg>
        <pc:spChg chg="mod">
          <ac:chgData name="Alex Vakanski" userId="220bd9087dddc248" providerId="LiveId" clId="{1BD61FFB-9E4E-488A-BC0F-3765562B018E}" dt="2020-11-30T23:26:13.486" v="47866" actId="20577"/>
          <ac:spMkLst>
            <pc:docMk/>
            <pc:sldMk cId="2861896146" sldId="682"/>
            <ac:spMk id="3" creationId="{C250858F-55D4-43A1-B784-CC95574F65D4}"/>
          </ac:spMkLst>
        </pc:spChg>
      </pc:sldChg>
      <pc:sldChg chg="modSp new mod modNotesTx">
        <pc:chgData name="Alex Vakanski" userId="220bd9087dddc248" providerId="LiveId" clId="{1BD61FFB-9E4E-488A-BC0F-3765562B018E}" dt="2020-11-29T05:09:53.582" v="37514" actId="20577"/>
        <pc:sldMkLst>
          <pc:docMk/>
          <pc:sldMk cId="2594740719" sldId="683"/>
        </pc:sldMkLst>
        <pc:spChg chg="mod">
          <ac:chgData name="Alex Vakanski" userId="220bd9087dddc248" providerId="LiveId" clId="{1BD61FFB-9E4E-488A-BC0F-3765562B018E}" dt="2020-11-29T03:06:16.113" v="35504" actId="20577"/>
          <ac:spMkLst>
            <pc:docMk/>
            <pc:sldMk cId="2594740719" sldId="683"/>
            <ac:spMk id="2" creationId="{F7DE2574-4A1D-4B74-A7AC-ADDFCE3A7465}"/>
          </ac:spMkLst>
        </pc:spChg>
        <pc:spChg chg="mod">
          <ac:chgData name="Alex Vakanski" userId="220bd9087dddc248" providerId="LiveId" clId="{1BD61FFB-9E4E-488A-BC0F-3765562B018E}" dt="2020-11-29T05:09:53.582" v="37514" actId="20577"/>
          <ac:spMkLst>
            <pc:docMk/>
            <pc:sldMk cId="2594740719" sldId="683"/>
            <ac:spMk id="3" creationId="{B3272464-4EAA-4BF6-9853-0C3E9FFDAF00}"/>
          </ac:spMkLst>
        </pc:spChg>
      </pc:sldChg>
      <pc:sldChg chg="addSp delSp modSp new mod">
        <pc:chgData name="Alex Vakanski" userId="220bd9087dddc248" providerId="LiveId" clId="{1BD61FFB-9E4E-488A-BC0F-3765562B018E}" dt="2020-11-29T03:14:37.811" v="35660" actId="1076"/>
        <pc:sldMkLst>
          <pc:docMk/>
          <pc:sldMk cId="4280747341" sldId="684"/>
        </pc:sldMkLst>
        <pc:spChg chg="mod">
          <ac:chgData name="Alex Vakanski" userId="220bd9087dddc248" providerId="LiveId" clId="{1BD61FFB-9E4E-488A-BC0F-3765562B018E}" dt="2020-11-29T03:13:19.072" v="35623" actId="6549"/>
          <ac:spMkLst>
            <pc:docMk/>
            <pc:sldMk cId="4280747341" sldId="684"/>
            <ac:spMk id="2" creationId="{BEFB88FB-C8E1-4829-ADFF-E8FA675B084A}"/>
          </ac:spMkLst>
        </pc:spChg>
        <pc:spChg chg="del mod">
          <ac:chgData name="Alex Vakanski" userId="220bd9087dddc248" providerId="LiveId" clId="{1BD61FFB-9E4E-488A-BC0F-3765562B018E}" dt="2020-11-29T03:14:21.567" v="35652" actId="478"/>
          <ac:spMkLst>
            <pc:docMk/>
            <pc:sldMk cId="4280747341" sldId="684"/>
            <ac:spMk id="3" creationId="{D512E2FC-6889-486F-8F61-07405B5BF3C4}"/>
          </ac:spMkLst>
        </pc:spChg>
        <pc:spChg chg="add mod">
          <ac:chgData name="Alex Vakanski" userId="220bd9087dddc248" providerId="LiveId" clId="{1BD61FFB-9E4E-488A-BC0F-3765562B018E}" dt="2020-11-29T03:11:58.217" v="35609"/>
          <ac:spMkLst>
            <pc:docMk/>
            <pc:sldMk cId="4280747341" sldId="684"/>
            <ac:spMk id="4" creationId="{74B08F8D-3CA8-48DA-B911-6D7068F434EC}"/>
          </ac:spMkLst>
        </pc:spChg>
        <pc:spChg chg="add del mod">
          <ac:chgData name="Alex Vakanski" userId="220bd9087dddc248" providerId="LiveId" clId="{1BD61FFB-9E4E-488A-BC0F-3765562B018E}" dt="2020-11-29T03:14:27.560" v="35654" actId="478"/>
          <ac:spMkLst>
            <pc:docMk/>
            <pc:sldMk cId="4280747341" sldId="684"/>
            <ac:spMk id="8" creationId="{716F5DEC-E828-4B66-A63F-A18EE940C832}"/>
          </ac:spMkLst>
        </pc:spChg>
        <pc:picChg chg="add mod">
          <ac:chgData name="Alex Vakanski" userId="220bd9087dddc248" providerId="LiveId" clId="{1BD61FFB-9E4E-488A-BC0F-3765562B018E}" dt="2020-11-29T03:14:37.811" v="35660" actId="1076"/>
          <ac:picMkLst>
            <pc:docMk/>
            <pc:sldMk cId="4280747341" sldId="684"/>
            <ac:picMk id="5" creationId="{E0240A97-7F07-4D3E-8236-5513BCC3EAC1}"/>
          </ac:picMkLst>
        </pc:picChg>
        <pc:picChg chg="add del mod">
          <ac:chgData name="Alex Vakanski" userId="220bd9087dddc248" providerId="LiveId" clId="{1BD61FFB-9E4E-488A-BC0F-3765562B018E}" dt="2020-11-29T03:13:36.043" v="35638" actId="21"/>
          <ac:picMkLst>
            <pc:docMk/>
            <pc:sldMk cId="4280747341" sldId="684"/>
            <ac:picMk id="6" creationId="{72C8C8E0-652E-449C-BF79-E536A46E4287}"/>
          </ac:picMkLst>
        </pc:picChg>
      </pc:sldChg>
      <pc:sldChg chg="addSp delSp modSp new mod">
        <pc:chgData name="Alex Vakanski" userId="220bd9087dddc248" providerId="LiveId" clId="{1BD61FFB-9E4E-488A-BC0F-3765562B018E}" dt="2020-11-29T03:15:04.373" v="35668" actId="1038"/>
        <pc:sldMkLst>
          <pc:docMk/>
          <pc:sldMk cId="4266249512" sldId="685"/>
        </pc:sldMkLst>
        <pc:spChg chg="mod">
          <ac:chgData name="Alex Vakanski" userId="220bd9087dddc248" providerId="LiveId" clId="{1BD61FFB-9E4E-488A-BC0F-3765562B018E}" dt="2020-11-29T03:13:25.973" v="35636" actId="20577"/>
          <ac:spMkLst>
            <pc:docMk/>
            <pc:sldMk cId="4266249512" sldId="685"/>
            <ac:spMk id="2" creationId="{F75A4BEB-DF5E-44BA-AA86-C3C36537327A}"/>
          </ac:spMkLst>
        </pc:spChg>
        <pc:spChg chg="del mod">
          <ac:chgData name="Alex Vakanski" userId="220bd9087dddc248" providerId="LiveId" clId="{1BD61FFB-9E4E-488A-BC0F-3765562B018E}" dt="2020-11-29T03:14:53.178" v="35661" actId="478"/>
          <ac:spMkLst>
            <pc:docMk/>
            <pc:sldMk cId="4266249512" sldId="685"/>
            <ac:spMk id="3" creationId="{6F3AF1B9-7B08-4546-8D0A-E47821A9EF8C}"/>
          </ac:spMkLst>
        </pc:spChg>
        <pc:spChg chg="add mod">
          <ac:chgData name="Alex Vakanski" userId="220bd9087dddc248" providerId="LiveId" clId="{1BD61FFB-9E4E-488A-BC0F-3765562B018E}" dt="2020-11-29T03:13:57.371" v="35645"/>
          <ac:spMkLst>
            <pc:docMk/>
            <pc:sldMk cId="4266249512" sldId="685"/>
            <ac:spMk id="5" creationId="{E44C48CA-D974-4C9D-8CA2-F09629638063}"/>
          </ac:spMkLst>
        </pc:spChg>
        <pc:spChg chg="add del mod">
          <ac:chgData name="Alex Vakanski" userId="220bd9087dddc248" providerId="LiveId" clId="{1BD61FFB-9E4E-488A-BC0F-3765562B018E}" dt="2020-11-29T03:14:55.172" v="35662" actId="478"/>
          <ac:spMkLst>
            <pc:docMk/>
            <pc:sldMk cId="4266249512" sldId="685"/>
            <ac:spMk id="7" creationId="{BDB9361B-1643-46BD-AD0D-1321A2FD4E4C}"/>
          </ac:spMkLst>
        </pc:spChg>
        <pc:picChg chg="add mod">
          <ac:chgData name="Alex Vakanski" userId="220bd9087dddc248" providerId="LiveId" clId="{1BD61FFB-9E4E-488A-BC0F-3765562B018E}" dt="2020-11-29T03:15:04.373" v="35668" actId="1038"/>
          <ac:picMkLst>
            <pc:docMk/>
            <pc:sldMk cId="4266249512" sldId="685"/>
            <ac:picMk id="4" creationId="{B5ED538F-2E7F-47D7-BA76-70BC81C3C2EE}"/>
          </ac:picMkLst>
        </pc:picChg>
      </pc:sldChg>
      <pc:sldChg chg="addSp delSp modSp new mod">
        <pc:chgData name="Alex Vakanski" userId="220bd9087dddc248" providerId="LiveId" clId="{1BD61FFB-9E4E-488A-BC0F-3765562B018E}" dt="2020-11-29T04:35:44.294" v="36554" actId="20577"/>
        <pc:sldMkLst>
          <pc:docMk/>
          <pc:sldMk cId="3944808128" sldId="686"/>
        </pc:sldMkLst>
        <pc:spChg chg="mod">
          <ac:chgData name="Alex Vakanski" userId="220bd9087dddc248" providerId="LiveId" clId="{1BD61FFB-9E4E-488A-BC0F-3765562B018E}" dt="2020-11-29T03:23:43.957" v="35942" actId="20577"/>
          <ac:spMkLst>
            <pc:docMk/>
            <pc:sldMk cId="3944808128" sldId="686"/>
            <ac:spMk id="2" creationId="{EF8B1AA3-C6FA-4A73-8DAB-99D3E30B62DC}"/>
          </ac:spMkLst>
        </pc:spChg>
        <pc:spChg chg="mod">
          <ac:chgData name="Alex Vakanski" userId="220bd9087dddc248" providerId="LiveId" clId="{1BD61FFB-9E4E-488A-BC0F-3765562B018E}" dt="2020-11-29T04:35:44.294" v="36554" actId="20577"/>
          <ac:spMkLst>
            <pc:docMk/>
            <pc:sldMk cId="3944808128" sldId="686"/>
            <ac:spMk id="3" creationId="{5BA81CBA-6FD2-4E0B-BD24-93D228FFEC62}"/>
          </ac:spMkLst>
        </pc:spChg>
        <pc:spChg chg="add mod">
          <ac:chgData name="Alex Vakanski" userId="220bd9087dddc248" providerId="LiveId" clId="{1BD61FFB-9E4E-488A-BC0F-3765562B018E}" dt="2020-11-29T03:28:02.493" v="36239" actId="6549"/>
          <ac:spMkLst>
            <pc:docMk/>
            <pc:sldMk cId="3944808128" sldId="686"/>
            <ac:spMk id="5" creationId="{55745D0A-5A8E-4B5D-9ADC-B0F2DB8A1BB6}"/>
          </ac:spMkLst>
        </pc:spChg>
        <pc:spChg chg="add mod">
          <ac:chgData name="Alex Vakanski" userId="220bd9087dddc248" providerId="LiveId" clId="{1BD61FFB-9E4E-488A-BC0F-3765562B018E}" dt="2020-11-29T04:31:38.949" v="36360" actId="20577"/>
          <ac:spMkLst>
            <pc:docMk/>
            <pc:sldMk cId="3944808128" sldId="686"/>
            <ac:spMk id="7" creationId="{EABBB130-06C8-47E4-95ED-98B90DBA32E6}"/>
          </ac:spMkLst>
        </pc:spChg>
        <pc:spChg chg="add mod">
          <ac:chgData name="Alex Vakanski" userId="220bd9087dddc248" providerId="LiveId" clId="{1BD61FFB-9E4E-488A-BC0F-3765562B018E}" dt="2020-11-29T04:33:44.999" v="36446" actId="20577"/>
          <ac:spMkLst>
            <pc:docMk/>
            <pc:sldMk cId="3944808128" sldId="686"/>
            <ac:spMk id="8" creationId="{E77581DD-FB04-4271-A3EE-346731910761}"/>
          </ac:spMkLst>
        </pc:spChg>
        <pc:picChg chg="add del mod">
          <ac:chgData name="Alex Vakanski" userId="220bd9087dddc248" providerId="LiveId" clId="{1BD61FFB-9E4E-488A-BC0F-3765562B018E}" dt="2020-11-29T04:15:45.121" v="36247" actId="21"/>
          <ac:picMkLst>
            <pc:docMk/>
            <pc:sldMk cId="3944808128" sldId="686"/>
            <ac:picMk id="4" creationId="{99797F26-2888-48EC-BE54-8D28D0F3F629}"/>
          </ac:picMkLst>
        </pc:picChg>
        <pc:picChg chg="add mod">
          <ac:chgData name="Alex Vakanski" userId="220bd9087dddc248" providerId="LiveId" clId="{1BD61FFB-9E4E-488A-BC0F-3765562B018E}" dt="2020-11-29T04:17:14.522" v="36254" actId="1076"/>
          <ac:picMkLst>
            <pc:docMk/>
            <pc:sldMk cId="3944808128" sldId="686"/>
            <ac:picMk id="6" creationId="{9A978E43-AF0C-46BD-A488-BF4E333760A3}"/>
          </ac:picMkLst>
        </pc:picChg>
      </pc:sldChg>
      <pc:sldChg chg="addSp delSp modSp new mod modNotesTx">
        <pc:chgData name="Alex Vakanski" userId="220bd9087dddc248" providerId="LiveId" clId="{1BD61FFB-9E4E-488A-BC0F-3765562B018E}" dt="2020-12-01T00:02:03.685" v="47867" actId="6549"/>
        <pc:sldMkLst>
          <pc:docMk/>
          <pc:sldMk cId="1868294429" sldId="687"/>
        </pc:sldMkLst>
        <pc:spChg chg="mod">
          <ac:chgData name="Alex Vakanski" userId="220bd9087dddc248" providerId="LiveId" clId="{1BD61FFB-9E4E-488A-BC0F-3765562B018E}" dt="2020-11-29T04:56:58.233" v="36558"/>
          <ac:spMkLst>
            <pc:docMk/>
            <pc:sldMk cId="1868294429" sldId="687"/>
            <ac:spMk id="2" creationId="{BE974A35-D47B-4EED-B8CE-40EAE34638A6}"/>
          </ac:spMkLst>
        </pc:spChg>
        <pc:spChg chg="mod">
          <ac:chgData name="Alex Vakanski" userId="220bd9087dddc248" providerId="LiveId" clId="{1BD61FFB-9E4E-488A-BC0F-3765562B018E}" dt="2020-12-01T00:02:03.685" v="47867" actId="6549"/>
          <ac:spMkLst>
            <pc:docMk/>
            <pc:sldMk cId="1868294429" sldId="687"/>
            <ac:spMk id="3" creationId="{E5137083-9ACE-402D-B914-DA0150B3F962}"/>
          </ac:spMkLst>
        </pc:spChg>
        <pc:spChg chg="add mod">
          <ac:chgData name="Alex Vakanski" userId="220bd9087dddc248" providerId="LiveId" clId="{1BD61FFB-9E4E-488A-BC0F-3765562B018E}" dt="2020-11-29T05:03:49.833" v="37006" actId="6549"/>
          <ac:spMkLst>
            <pc:docMk/>
            <pc:sldMk cId="1868294429" sldId="687"/>
            <ac:spMk id="5" creationId="{44BF4C28-9A9D-4E5E-9C31-9851052D88C5}"/>
          </ac:spMkLst>
        </pc:spChg>
        <pc:picChg chg="add del mod">
          <ac:chgData name="Alex Vakanski" userId="220bd9087dddc248" providerId="LiveId" clId="{1BD61FFB-9E4E-488A-BC0F-3765562B018E}" dt="2020-11-29T05:04:28.661" v="37007" actId="478"/>
          <ac:picMkLst>
            <pc:docMk/>
            <pc:sldMk cId="1868294429" sldId="687"/>
            <ac:picMk id="4" creationId="{2774BFC4-AFDB-4840-AECF-8679C95841BE}"/>
          </ac:picMkLst>
        </pc:picChg>
        <pc:picChg chg="add mod">
          <ac:chgData name="Alex Vakanski" userId="220bd9087dddc248" providerId="LiveId" clId="{1BD61FFB-9E4E-488A-BC0F-3765562B018E}" dt="2020-11-29T05:05:10.272" v="37017" actId="692"/>
          <ac:picMkLst>
            <pc:docMk/>
            <pc:sldMk cId="1868294429" sldId="687"/>
            <ac:picMk id="6" creationId="{F032B055-8D76-46DA-90DD-29EDF7A9BDF3}"/>
          </ac:picMkLst>
        </pc:picChg>
      </pc:sldChg>
      <pc:sldChg chg="addSp modSp new del mod">
        <pc:chgData name="Alex Vakanski" userId="220bd9087dddc248" providerId="LiveId" clId="{1BD61FFB-9E4E-488A-BC0F-3765562B018E}" dt="2020-11-29T04:39:21.840" v="36555" actId="2696"/>
        <pc:sldMkLst>
          <pc:docMk/>
          <pc:sldMk cId="2559815104" sldId="687"/>
        </pc:sldMkLst>
        <pc:spChg chg="mod">
          <ac:chgData name="Alex Vakanski" userId="220bd9087dddc248" providerId="LiveId" clId="{1BD61FFB-9E4E-488A-BC0F-3765562B018E}" dt="2020-11-29T04:16:03.019" v="36250"/>
          <ac:spMkLst>
            <pc:docMk/>
            <pc:sldMk cId="2559815104" sldId="687"/>
            <ac:spMk id="2" creationId="{9263C2D1-3FAB-453D-BD7B-56670FE16806}"/>
          </ac:spMkLst>
        </pc:spChg>
        <pc:spChg chg="mod">
          <ac:chgData name="Alex Vakanski" userId="220bd9087dddc248" providerId="LiveId" clId="{1BD61FFB-9E4E-488A-BC0F-3765562B018E}" dt="2020-11-29T04:15:55.422" v="36249"/>
          <ac:spMkLst>
            <pc:docMk/>
            <pc:sldMk cId="2559815104" sldId="687"/>
            <ac:spMk id="3" creationId="{AA56C8EC-4547-4FB7-A4E6-717A1A2ACC4C}"/>
          </ac:spMkLst>
        </pc:spChg>
        <pc:picChg chg="add mod">
          <ac:chgData name="Alex Vakanski" userId="220bd9087dddc248" providerId="LiveId" clId="{1BD61FFB-9E4E-488A-BC0F-3765562B018E}" dt="2020-11-29T04:15:47.931" v="36248"/>
          <ac:picMkLst>
            <pc:docMk/>
            <pc:sldMk cId="2559815104" sldId="687"/>
            <ac:picMk id="4" creationId="{A3547435-EA57-4B49-8F48-572B5DC063B9}"/>
          </ac:picMkLst>
        </pc:picChg>
      </pc:sldChg>
      <pc:sldChg chg="addSp modSp new mod modNotesTx">
        <pc:chgData name="Alex Vakanski" userId="220bd9087dddc248" providerId="LiveId" clId="{1BD61FFB-9E4E-488A-BC0F-3765562B018E}" dt="2020-11-30T19:28:35.932" v="43790" actId="20577"/>
        <pc:sldMkLst>
          <pc:docMk/>
          <pc:sldMk cId="4224030304" sldId="688"/>
        </pc:sldMkLst>
        <pc:spChg chg="mod">
          <ac:chgData name="Alex Vakanski" userId="220bd9087dddc248" providerId="LiveId" clId="{1BD61FFB-9E4E-488A-BC0F-3765562B018E}" dt="2020-11-29T22:50:42.821" v="40562" actId="20577"/>
          <ac:spMkLst>
            <pc:docMk/>
            <pc:sldMk cId="4224030304" sldId="688"/>
            <ac:spMk id="2" creationId="{8F996044-4942-40FD-AEF8-46E867D59633}"/>
          </ac:spMkLst>
        </pc:spChg>
        <pc:spChg chg="mod">
          <ac:chgData name="Alex Vakanski" userId="220bd9087dddc248" providerId="LiveId" clId="{1BD61FFB-9E4E-488A-BC0F-3765562B018E}" dt="2020-11-30T19:28:35.932" v="43790" actId="20577"/>
          <ac:spMkLst>
            <pc:docMk/>
            <pc:sldMk cId="4224030304" sldId="688"/>
            <ac:spMk id="3" creationId="{C797DC9C-D161-4C90-8D85-B30AF3CDA5AE}"/>
          </ac:spMkLst>
        </pc:spChg>
        <pc:picChg chg="add mod">
          <ac:chgData name="Alex Vakanski" userId="220bd9087dddc248" providerId="LiveId" clId="{1BD61FFB-9E4E-488A-BC0F-3765562B018E}" dt="2020-11-30T17:47:43.570" v="41031" actId="1076"/>
          <ac:picMkLst>
            <pc:docMk/>
            <pc:sldMk cId="4224030304" sldId="688"/>
            <ac:picMk id="4" creationId="{BF3B0A68-B1A9-4C16-A5AE-00EFE9D61200}"/>
          </ac:picMkLst>
        </pc:picChg>
      </pc:sldChg>
      <pc:sldChg chg="addSp modSp new mod">
        <pc:chgData name="Alex Vakanski" userId="220bd9087dddc248" providerId="LiveId" clId="{1BD61FFB-9E4E-488A-BC0F-3765562B018E}" dt="2020-11-30T19:30:03.256" v="43792" actId="114"/>
        <pc:sldMkLst>
          <pc:docMk/>
          <pc:sldMk cId="963620254" sldId="689"/>
        </pc:sldMkLst>
        <pc:spChg chg="mod">
          <ac:chgData name="Alex Vakanski" userId="220bd9087dddc248" providerId="LiveId" clId="{1BD61FFB-9E4E-488A-BC0F-3765562B018E}" dt="2020-11-29T22:51:07.950" v="40574"/>
          <ac:spMkLst>
            <pc:docMk/>
            <pc:sldMk cId="963620254" sldId="689"/>
            <ac:spMk id="2" creationId="{A679DA6E-5600-4CA3-9C6C-5E88C3B9AE50}"/>
          </ac:spMkLst>
        </pc:spChg>
        <pc:spChg chg="mod">
          <ac:chgData name="Alex Vakanski" userId="220bd9087dddc248" providerId="LiveId" clId="{1BD61FFB-9E4E-488A-BC0F-3765562B018E}" dt="2020-11-30T19:30:03.256" v="43792" actId="114"/>
          <ac:spMkLst>
            <pc:docMk/>
            <pc:sldMk cId="963620254" sldId="689"/>
            <ac:spMk id="3" creationId="{21EF942A-0B4B-43FB-B71F-CAC8EB9E2614}"/>
          </ac:spMkLst>
        </pc:spChg>
        <pc:picChg chg="add mod modCrop">
          <ac:chgData name="Alex Vakanski" userId="220bd9087dddc248" providerId="LiveId" clId="{1BD61FFB-9E4E-488A-BC0F-3765562B018E}" dt="2020-11-30T18:07:36.482" v="41949" actId="1035"/>
          <ac:picMkLst>
            <pc:docMk/>
            <pc:sldMk cId="963620254" sldId="689"/>
            <ac:picMk id="4" creationId="{454DC4F0-6E9D-4915-8BA3-0845CB4F79AA}"/>
          </ac:picMkLst>
        </pc:picChg>
      </pc:sldChg>
      <pc:sldChg chg="modSp new mod">
        <pc:chgData name="Alex Vakanski" userId="220bd9087dddc248" providerId="LiveId" clId="{1BD61FFB-9E4E-488A-BC0F-3765562B018E}" dt="2020-11-30T19:25:44.500" v="43764" actId="207"/>
        <pc:sldMkLst>
          <pc:docMk/>
          <pc:sldMk cId="2863338847" sldId="690"/>
        </pc:sldMkLst>
        <pc:spChg chg="mod">
          <ac:chgData name="Alex Vakanski" userId="220bd9087dddc248" providerId="LiveId" clId="{1BD61FFB-9E4E-488A-BC0F-3765562B018E}" dt="2020-11-29T22:28:03.708" v="39400"/>
          <ac:spMkLst>
            <pc:docMk/>
            <pc:sldMk cId="2863338847" sldId="690"/>
            <ac:spMk id="2" creationId="{107DDAB3-7CA4-49D6-8B88-05011CC36D16}"/>
          </ac:spMkLst>
        </pc:spChg>
        <pc:spChg chg="mod">
          <ac:chgData name="Alex Vakanski" userId="220bd9087dddc248" providerId="LiveId" clId="{1BD61FFB-9E4E-488A-BC0F-3765562B018E}" dt="2020-11-30T19:25:44.500" v="43764" actId="207"/>
          <ac:spMkLst>
            <pc:docMk/>
            <pc:sldMk cId="2863338847" sldId="690"/>
            <ac:spMk id="3" creationId="{8BADD673-3695-4DFB-92E5-0F523C416F86}"/>
          </ac:spMkLst>
        </pc:spChg>
      </pc:sldChg>
      <pc:sldChg chg="addSp modSp new mod">
        <pc:chgData name="Alex Vakanski" userId="220bd9087dddc248" providerId="LiveId" clId="{1BD61FFB-9E4E-488A-BC0F-3765562B018E}" dt="2020-11-30T19:31:11.784" v="43802" actId="20577"/>
        <pc:sldMkLst>
          <pc:docMk/>
          <pc:sldMk cId="2906867703" sldId="691"/>
        </pc:sldMkLst>
        <pc:spChg chg="mod">
          <ac:chgData name="Alex Vakanski" userId="220bd9087dddc248" providerId="LiveId" clId="{1BD61FFB-9E4E-488A-BC0F-3765562B018E}" dt="2020-11-29T22:51:14.795" v="40577"/>
          <ac:spMkLst>
            <pc:docMk/>
            <pc:sldMk cId="2906867703" sldId="691"/>
            <ac:spMk id="2" creationId="{A6FCF3D9-346E-46DE-9A14-EEAB28256821}"/>
          </ac:spMkLst>
        </pc:spChg>
        <pc:spChg chg="mod">
          <ac:chgData name="Alex Vakanski" userId="220bd9087dddc248" providerId="LiveId" clId="{1BD61FFB-9E4E-488A-BC0F-3765562B018E}" dt="2020-11-30T19:31:11.784" v="43802" actId="20577"/>
          <ac:spMkLst>
            <pc:docMk/>
            <pc:sldMk cId="2906867703" sldId="691"/>
            <ac:spMk id="3" creationId="{F9429D6A-118A-47A6-985D-B14A39A6CD2D}"/>
          </ac:spMkLst>
        </pc:spChg>
        <pc:picChg chg="add mod">
          <ac:chgData name="Alex Vakanski" userId="220bd9087dddc248" providerId="LiveId" clId="{1BD61FFB-9E4E-488A-BC0F-3765562B018E}" dt="2020-11-30T18:24:51.138" v="42677" actId="1036"/>
          <ac:picMkLst>
            <pc:docMk/>
            <pc:sldMk cId="2906867703" sldId="691"/>
            <ac:picMk id="4" creationId="{73502839-682A-49B0-9478-1A0ECD4335AE}"/>
          </ac:picMkLst>
        </pc:picChg>
      </pc:sldChg>
      <pc:sldChg chg="addSp modSp new mod">
        <pc:chgData name="Alex Vakanski" userId="220bd9087dddc248" providerId="LiveId" clId="{1BD61FFB-9E4E-488A-BC0F-3765562B018E}" dt="2020-11-30T19:32:04.508" v="43813" actId="20577"/>
        <pc:sldMkLst>
          <pc:docMk/>
          <pc:sldMk cId="1219246384" sldId="692"/>
        </pc:sldMkLst>
        <pc:spChg chg="mod">
          <ac:chgData name="Alex Vakanski" userId="220bd9087dddc248" providerId="LiveId" clId="{1BD61FFB-9E4E-488A-BC0F-3765562B018E}" dt="2020-11-29T22:51:16.766" v="40578"/>
          <ac:spMkLst>
            <pc:docMk/>
            <pc:sldMk cId="1219246384" sldId="692"/>
            <ac:spMk id="2" creationId="{8796EEEC-6E7D-4079-84B4-58ABBFDBCA04}"/>
          </ac:spMkLst>
        </pc:spChg>
        <pc:spChg chg="mod">
          <ac:chgData name="Alex Vakanski" userId="220bd9087dddc248" providerId="LiveId" clId="{1BD61FFB-9E4E-488A-BC0F-3765562B018E}" dt="2020-11-30T19:32:04.508" v="43813" actId="20577"/>
          <ac:spMkLst>
            <pc:docMk/>
            <pc:sldMk cId="1219246384" sldId="692"/>
            <ac:spMk id="3" creationId="{CC7E71CF-52D5-47E9-99C7-CAC9C2CDBC04}"/>
          </ac:spMkLst>
        </pc:spChg>
        <pc:picChg chg="add mod">
          <ac:chgData name="Alex Vakanski" userId="220bd9087dddc248" providerId="LiveId" clId="{1BD61FFB-9E4E-488A-BC0F-3765562B018E}" dt="2020-11-30T19:02:30.443" v="43456" actId="1037"/>
          <ac:picMkLst>
            <pc:docMk/>
            <pc:sldMk cId="1219246384" sldId="692"/>
            <ac:picMk id="4" creationId="{8ED3ACD7-6170-4B48-B457-3A0C7253A923}"/>
          </ac:picMkLst>
        </pc:picChg>
      </pc:sldChg>
      <pc:sldChg chg="addSp modSp new mod">
        <pc:chgData name="Alex Vakanski" userId="220bd9087dddc248" providerId="LiveId" clId="{1BD61FFB-9E4E-488A-BC0F-3765562B018E}" dt="2020-11-30T21:37:24.603" v="45770" actId="1035"/>
        <pc:sldMkLst>
          <pc:docMk/>
          <pc:sldMk cId="616642528" sldId="693"/>
        </pc:sldMkLst>
        <pc:spChg chg="mod">
          <ac:chgData name="Alex Vakanski" userId="220bd9087dddc248" providerId="LiveId" clId="{1BD61FFB-9E4E-488A-BC0F-3765562B018E}" dt="2020-11-30T21:33:56.807" v="45519"/>
          <ac:spMkLst>
            <pc:docMk/>
            <pc:sldMk cId="616642528" sldId="693"/>
            <ac:spMk id="2" creationId="{DD912717-E477-45A3-9CC3-67F4B85203C6}"/>
          </ac:spMkLst>
        </pc:spChg>
        <pc:spChg chg="mod">
          <ac:chgData name="Alex Vakanski" userId="220bd9087dddc248" providerId="LiveId" clId="{1BD61FFB-9E4E-488A-BC0F-3765562B018E}" dt="2020-11-30T21:36:59.419" v="45762" actId="20577"/>
          <ac:spMkLst>
            <pc:docMk/>
            <pc:sldMk cId="616642528" sldId="693"/>
            <ac:spMk id="3" creationId="{85051940-BECC-49D5-A2D3-C56778ECF06D}"/>
          </ac:spMkLst>
        </pc:spChg>
        <pc:spChg chg="add mod">
          <ac:chgData name="Alex Vakanski" userId="220bd9087dddc248" providerId="LiveId" clId="{1BD61FFB-9E4E-488A-BC0F-3765562B018E}" dt="2020-11-30T21:37:22.060" v="45769"/>
          <ac:spMkLst>
            <pc:docMk/>
            <pc:sldMk cId="616642528" sldId="693"/>
            <ac:spMk id="5" creationId="{8CE831B6-8CA4-4492-A345-D185466209F1}"/>
          </ac:spMkLst>
        </pc:spChg>
        <pc:picChg chg="add mod">
          <ac:chgData name="Alex Vakanski" userId="220bd9087dddc248" providerId="LiveId" clId="{1BD61FFB-9E4E-488A-BC0F-3765562B018E}" dt="2020-11-30T21:37:24.603" v="45770" actId="1035"/>
          <ac:picMkLst>
            <pc:docMk/>
            <pc:sldMk cId="616642528" sldId="693"/>
            <ac:picMk id="4" creationId="{CEFB8F23-1D5C-4EA6-B1FE-9E848C642438}"/>
          </ac:picMkLst>
        </pc:picChg>
      </pc:sldChg>
      <pc:sldChg chg="modSp new del mod">
        <pc:chgData name="Alex Vakanski" userId="220bd9087dddc248" providerId="LiveId" clId="{1BD61FFB-9E4E-488A-BC0F-3765562B018E}" dt="2020-11-30T23:24:41.397" v="47837" actId="2696"/>
        <pc:sldMkLst>
          <pc:docMk/>
          <pc:sldMk cId="4074752988" sldId="694"/>
        </pc:sldMkLst>
        <pc:spChg chg="mod">
          <ac:chgData name="Alex Vakanski" userId="220bd9087dddc248" providerId="LiveId" clId="{1BD61FFB-9E4E-488A-BC0F-3765562B018E}" dt="2020-11-30T21:59:40.648" v="45791"/>
          <ac:spMkLst>
            <pc:docMk/>
            <pc:sldMk cId="4074752988" sldId="694"/>
            <ac:spMk id="2" creationId="{B413D7F5-8C54-4EDD-A415-F93D2201FED5}"/>
          </ac:spMkLst>
        </pc:spChg>
        <pc:spChg chg="mod">
          <ac:chgData name="Alex Vakanski" userId="220bd9087dddc248" providerId="LiveId" clId="{1BD61FFB-9E4E-488A-BC0F-3765562B018E}" dt="2020-11-30T22:01:15.511" v="45933" actId="20577"/>
          <ac:spMkLst>
            <pc:docMk/>
            <pc:sldMk cId="4074752988" sldId="694"/>
            <ac:spMk id="3" creationId="{896E924E-A993-4A78-A95F-01453D3FEB64}"/>
          </ac:spMkLst>
        </pc:spChg>
      </pc:sldChg>
      <pc:sldChg chg="addSp modSp new del mod ord">
        <pc:chgData name="Alex Vakanski" userId="220bd9087dddc248" providerId="LiveId" clId="{1BD61FFB-9E4E-488A-BC0F-3765562B018E}" dt="2020-12-01T19:08:32.488" v="49788" actId="47"/>
        <pc:sldMkLst>
          <pc:docMk/>
          <pc:sldMk cId="2155381848" sldId="695"/>
        </pc:sldMkLst>
        <pc:spChg chg="mod">
          <ac:chgData name="Alex Vakanski" userId="220bd9087dddc248" providerId="LiveId" clId="{1BD61FFB-9E4E-488A-BC0F-3765562B018E}" dt="2020-12-01T18:05:51.730" v="48372" actId="20577"/>
          <ac:spMkLst>
            <pc:docMk/>
            <pc:sldMk cId="2155381848" sldId="695"/>
            <ac:spMk id="2" creationId="{98321690-7C2B-4E62-9F6C-831E04CC8144}"/>
          </ac:spMkLst>
        </pc:spChg>
        <pc:spChg chg="mod">
          <ac:chgData name="Alex Vakanski" userId="220bd9087dddc248" providerId="LiveId" clId="{1BD61FFB-9E4E-488A-BC0F-3765562B018E}" dt="2020-12-01T18:45:30.038" v="49087" actId="20577"/>
          <ac:spMkLst>
            <pc:docMk/>
            <pc:sldMk cId="2155381848" sldId="695"/>
            <ac:spMk id="3" creationId="{6F92D352-1929-4E47-AEAC-4986D095A071}"/>
          </ac:spMkLst>
        </pc:spChg>
        <pc:picChg chg="add mod">
          <ac:chgData name="Alex Vakanski" userId="220bd9087dddc248" providerId="LiveId" clId="{1BD61FFB-9E4E-488A-BC0F-3765562B018E}" dt="2020-12-01T18:06:14.738" v="48385" actId="1038"/>
          <ac:picMkLst>
            <pc:docMk/>
            <pc:sldMk cId="2155381848" sldId="695"/>
            <ac:picMk id="4" creationId="{E7001E28-45A2-4D2E-B8E8-9E213A402EEF}"/>
          </ac:picMkLst>
        </pc:picChg>
        <pc:picChg chg="add mod">
          <ac:chgData name="Alex Vakanski" userId="220bd9087dddc248" providerId="LiveId" clId="{1BD61FFB-9E4E-488A-BC0F-3765562B018E}" dt="2020-12-01T18:06:18.242" v="48388" actId="1038"/>
          <ac:picMkLst>
            <pc:docMk/>
            <pc:sldMk cId="2155381848" sldId="695"/>
            <ac:picMk id="5" creationId="{534DE1C4-0DB5-41A8-B853-A922AA33F495}"/>
          </ac:picMkLst>
        </pc:picChg>
      </pc:sldChg>
      <pc:sldChg chg="addSp modSp new mod">
        <pc:chgData name="Alex Vakanski" userId="220bd9087dddc248" providerId="LiveId" clId="{1BD61FFB-9E4E-488A-BC0F-3765562B018E}" dt="2020-11-30T22:23:52.098" v="46168" actId="6549"/>
        <pc:sldMkLst>
          <pc:docMk/>
          <pc:sldMk cId="3323305631" sldId="696"/>
        </pc:sldMkLst>
        <pc:spChg chg="mod">
          <ac:chgData name="Alex Vakanski" userId="220bd9087dddc248" providerId="LiveId" clId="{1BD61FFB-9E4E-488A-BC0F-3765562B018E}" dt="2020-11-30T22:21:19.202" v="46051"/>
          <ac:spMkLst>
            <pc:docMk/>
            <pc:sldMk cId="3323305631" sldId="696"/>
            <ac:spMk id="2" creationId="{3C799941-614D-43FC-A188-5A3A72C9F0D5}"/>
          </ac:spMkLst>
        </pc:spChg>
        <pc:spChg chg="mod">
          <ac:chgData name="Alex Vakanski" userId="220bd9087dddc248" providerId="LiveId" clId="{1BD61FFB-9E4E-488A-BC0F-3765562B018E}" dt="2020-11-30T22:22:01.940" v="46111" actId="20577"/>
          <ac:spMkLst>
            <pc:docMk/>
            <pc:sldMk cId="3323305631" sldId="696"/>
            <ac:spMk id="3" creationId="{FEC955FD-876A-4466-AA36-5F5AA2E931EE}"/>
          </ac:spMkLst>
        </pc:spChg>
        <pc:spChg chg="add mod">
          <ac:chgData name="Alex Vakanski" userId="220bd9087dddc248" providerId="LiveId" clId="{1BD61FFB-9E4E-488A-BC0F-3765562B018E}" dt="2020-11-30T22:23:52.098" v="46168" actId="6549"/>
          <ac:spMkLst>
            <pc:docMk/>
            <pc:sldMk cId="3323305631" sldId="696"/>
            <ac:spMk id="5" creationId="{5183E16A-92D3-4031-9EE0-4CF82228BA0D}"/>
          </ac:spMkLst>
        </pc:spChg>
        <pc:picChg chg="add mod">
          <ac:chgData name="Alex Vakanski" userId="220bd9087dddc248" providerId="LiveId" clId="{1BD61FFB-9E4E-488A-BC0F-3765562B018E}" dt="2020-11-30T22:22:11.829" v="46115" actId="1076"/>
          <ac:picMkLst>
            <pc:docMk/>
            <pc:sldMk cId="3323305631" sldId="696"/>
            <ac:picMk id="4" creationId="{B8D7B615-5862-4FEE-BB75-DA3A1581C9DD}"/>
          </ac:picMkLst>
        </pc:picChg>
      </pc:sldChg>
      <pc:sldChg chg="addSp modSp new del mod">
        <pc:chgData name="Alex Vakanski" userId="220bd9087dddc248" providerId="LiveId" clId="{1BD61FFB-9E4E-488A-BC0F-3765562B018E}" dt="2020-11-30T23:10:29.614" v="47535" actId="47"/>
        <pc:sldMkLst>
          <pc:docMk/>
          <pc:sldMk cId="1907027976" sldId="697"/>
        </pc:sldMkLst>
        <pc:spChg chg="mod">
          <ac:chgData name="Alex Vakanski" userId="220bd9087dddc248" providerId="LiveId" clId="{1BD61FFB-9E4E-488A-BC0F-3765562B018E}" dt="2020-11-30T22:31:32.364" v="46308" actId="6549"/>
          <ac:spMkLst>
            <pc:docMk/>
            <pc:sldMk cId="1907027976" sldId="697"/>
            <ac:spMk id="3" creationId="{6A12ECC6-181E-410A-AEF3-EBBCB16786D2}"/>
          </ac:spMkLst>
        </pc:spChg>
        <pc:picChg chg="add mod">
          <ac:chgData name="Alex Vakanski" userId="220bd9087dddc248" providerId="LiveId" clId="{1BD61FFB-9E4E-488A-BC0F-3765562B018E}" dt="2020-11-30T22:31:50.467" v="46310" actId="1076"/>
          <ac:picMkLst>
            <pc:docMk/>
            <pc:sldMk cId="1907027976" sldId="697"/>
            <ac:picMk id="4" creationId="{28388363-04C5-47AF-8DE8-E045E34BFD59}"/>
          </ac:picMkLst>
        </pc:picChg>
      </pc:sldChg>
      <pc:sldChg chg="modSp new mod modNotesTx">
        <pc:chgData name="Alex Vakanski" userId="220bd9087dddc248" providerId="LiveId" clId="{1BD61FFB-9E4E-488A-BC0F-3765562B018E}" dt="2020-12-02T02:41:11.718" v="50890" actId="20577"/>
        <pc:sldMkLst>
          <pc:docMk/>
          <pc:sldMk cId="411960655" sldId="698"/>
        </pc:sldMkLst>
        <pc:spChg chg="mod">
          <ac:chgData name="Alex Vakanski" userId="220bd9087dddc248" providerId="LiveId" clId="{1BD61FFB-9E4E-488A-BC0F-3765562B018E}" dt="2020-11-30T22:34:39.790" v="46341"/>
          <ac:spMkLst>
            <pc:docMk/>
            <pc:sldMk cId="411960655" sldId="698"/>
            <ac:spMk id="2" creationId="{2EF93971-C6B3-4C8A-A63A-1E5AE2A9ED5E}"/>
          </ac:spMkLst>
        </pc:spChg>
        <pc:spChg chg="mod">
          <ac:chgData name="Alex Vakanski" userId="220bd9087dddc248" providerId="LiveId" clId="{1BD61FFB-9E4E-488A-BC0F-3765562B018E}" dt="2020-12-02T02:41:11.718" v="50890" actId="20577"/>
          <ac:spMkLst>
            <pc:docMk/>
            <pc:sldMk cId="411960655" sldId="698"/>
            <ac:spMk id="3" creationId="{B13BF4C5-5A09-47D3-AA3F-87A4888E373E}"/>
          </ac:spMkLst>
        </pc:spChg>
      </pc:sldChg>
      <pc:sldChg chg="addSp modSp new mod modNotesTx">
        <pc:chgData name="Alex Vakanski" userId="220bd9087dddc248" providerId="LiveId" clId="{1BD61FFB-9E4E-488A-BC0F-3765562B018E}" dt="2020-11-30T23:09:51.163" v="47534" actId="1036"/>
        <pc:sldMkLst>
          <pc:docMk/>
          <pc:sldMk cId="1596382975" sldId="699"/>
        </pc:sldMkLst>
        <pc:spChg chg="mod">
          <ac:chgData name="Alex Vakanski" userId="220bd9087dddc248" providerId="LiveId" clId="{1BD61FFB-9E4E-488A-BC0F-3765562B018E}" dt="2020-11-30T23:07:10.333" v="47480"/>
          <ac:spMkLst>
            <pc:docMk/>
            <pc:sldMk cId="1596382975" sldId="699"/>
            <ac:spMk id="2" creationId="{16D1B4F8-134C-4423-9377-3F11F2ADD88B}"/>
          </ac:spMkLst>
        </pc:spChg>
        <pc:spChg chg="mod">
          <ac:chgData name="Alex Vakanski" userId="220bd9087dddc248" providerId="LiveId" clId="{1BD61FFB-9E4E-488A-BC0F-3765562B018E}" dt="2020-11-30T23:08:12.078" v="47491" actId="20577"/>
          <ac:spMkLst>
            <pc:docMk/>
            <pc:sldMk cId="1596382975" sldId="699"/>
            <ac:spMk id="3" creationId="{9649C2F9-9B00-4959-97F9-05A7A56DF472}"/>
          </ac:spMkLst>
        </pc:spChg>
        <pc:picChg chg="add mod">
          <ac:chgData name="Alex Vakanski" userId="220bd9087dddc248" providerId="LiveId" clId="{1BD61FFB-9E4E-488A-BC0F-3765562B018E}" dt="2020-11-30T23:08:20.650" v="47493" actId="1076"/>
          <ac:picMkLst>
            <pc:docMk/>
            <pc:sldMk cId="1596382975" sldId="699"/>
            <ac:picMk id="4" creationId="{42EA98B6-980B-4744-81AD-E6B70463715D}"/>
          </ac:picMkLst>
        </pc:picChg>
        <pc:picChg chg="add mod">
          <ac:chgData name="Alex Vakanski" userId="220bd9087dddc248" providerId="LiveId" clId="{1BD61FFB-9E4E-488A-BC0F-3765562B018E}" dt="2020-11-30T23:09:51.163" v="47534" actId="1036"/>
          <ac:picMkLst>
            <pc:docMk/>
            <pc:sldMk cId="1596382975" sldId="699"/>
            <ac:picMk id="5" creationId="{5B1BB4CE-F82A-4489-ABAE-802395D3C745}"/>
          </ac:picMkLst>
        </pc:picChg>
      </pc:sldChg>
      <pc:sldChg chg="addSp modSp new mod">
        <pc:chgData name="Alex Vakanski" userId="220bd9087dddc248" providerId="LiveId" clId="{1BD61FFB-9E4E-488A-BC0F-3765562B018E}" dt="2020-12-01T23:59:10.773" v="50877" actId="1076"/>
        <pc:sldMkLst>
          <pc:docMk/>
          <pc:sldMk cId="3451763874" sldId="700"/>
        </pc:sldMkLst>
        <pc:spChg chg="mod">
          <ac:chgData name="Alex Vakanski" userId="220bd9087dddc248" providerId="LiveId" clId="{1BD61FFB-9E4E-488A-BC0F-3765562B018E}" dt="2020-12-01T17:03:44.524" v="47903" actId="20577"/>
          <ac:spMkLst>
            <pc:docMk/>
            <pc:sldMk cId="3451763874" sldId="700"/>
            <ac:spMk id="2" creationId="{52C22B9C-2786-4650-86AC-469AF7F582E2}"/>
          </ac:spMkLst>
        </pc:spChg>
        <pc:spChg chg="mod">
          <ac:chgData name="Alex Vakanski" userId="220bd9087dddc248" providerId="LiveId" clId="{1BD61FFB-9E4E-488A-BC0F-3765562B018E}" dt="2020-12-01T23:59:04.391" v="50875" actId="20577"/>
          <ac:spMkLst>
            <pc:docMk/>
            <pc:sldMk cId="3451763874" sldId="700"/>
            <ac:spMk id="3" creationId="{3674064A-7E49-4B26-99BF-3B1FDFA76EF4}"/>
          </ac:spMkLst>
        </pc:spChg>
        <pc:picChg chg="add mod">
          <ac:chgData name="Alex Vakanski" userId="220bd9087dddc248" providerId="LiveId" clId="{1BD61FFB-9E4E-488A-BC0F-3765562B018E}" dt="2020-12-01T23:59:10.773" v="50877" actId="1076"/>
          <ac:picMkLst>
            <pc:docMk/>
            <pc:sldMk cId="3451763874" sldId="700"/>
            <ac:picMk id="4" creationId="{19C78455-BBDA-4432-875A-443B810514B6}"/>
          </ac:picMkLst>
        </pc:picChg>
      </pc:sldChg>
      <pc:sldChg chg="modSp new mod ord">
        <pc:chgData name="Alex Vakanski" userId="220bd9087dddc248" providerId="LiveId" clId="{1BD61FFB-9E4E-488A-BC0F-3765562B018E}" dt="2020-12-01T19:28:43.138" v="50697" actId="20577"/>
        <pc:sldMkLst>
          <pc:docMk/>
          <pc:sldMk cId="633217426" sldId="701"/>
        </pc:sldMkLst>
        <pc:spChg chg="mod">
          <ac:chgData name="Alex Vakanski" userId="220bd9087dddc248" providerId="LiveId" clId="{1BD61FFB-9E4E-488A-BC0F-3765562B018E}" dt="2020-12-01T18:05:42.564" v="48367" actId="20577"/>
          <ac:spMkLst>
            <pc:docMk/>
            <pc:sldMk cId="633217426" sldId="701"/>
            <ac:spMk id="2" creationId="{9818B403-5D83-4633-B1CD-33A615D5FF31}"/>
          </ac:spMkLst>
        </pc:spChg>
        <pc:spChg chg="mod">
          <ac:chgData name="Alex Vakanski" userId="220bd9087dddc248" providerId="LiveId" clId="{1BD61FFB-9E4E-488A-BC0F-3765562B018E}" dt="2020-12-01T19:28:43.138" v="50697" actId="20577"/>
          <ac:spMkLst>
            <pc:docMk/>
            <pc:sldMk cId="633217426" sldId="701"/>
            <ac:spMk id="3" creationId="{18FB6265-1B8F-4C9A-92D3-084E0137E5F1}"/>
          </ac:spMkLst>
        </pc:spChg>
      </pc:sldChg>
      <pc:sldChg chg="addSp delSp modSp new mod">
        <pc:chgData name="Alex Vakanski" userId="220bd9087dddc248" providerId="LiveId" clId="{1BD61FFB-9E4E-488A-BC0F-3765562B018E}" dt="2020-12-02T00:04:26.740" v="50880" actId="20577"/>
        <pc:sldMkLst>
          <pc:docMk/>
          <pc:sldMk cId="2875439954" sldId="702"/>
        </pc:sldMkLst>
        <pc:spChg chg="mod">
          <ac:chgData name="Alex Vakanski" userId="220bd9087dddc248" providerId="LiveId" clId="{1BD61FFB-9E4E-488A-BC0F-3765562B018E}" dt="2020-12-01T18:46:38.964" v="49094"/>
          <ac:spMkLst>
            <pc:docMk/>
            <pc:sldMk cId="2875439954" sldId="702"/>
            <ac:spMk id="2" creationId="{AD57DF6E-A4CD-4558-A039-9B7306C0D3D9}"/>
          </ac:spMkLst>
        </pc:spChg>
        <pc:spChg chg="mod">
          <ac:chgData name="Alex Vakanski" userId="220bd9087dddc248" providerId="LiveId" clId="{1BD61FFB-9E4E-488A-BC0F-3765562B018E}" dt="2020-12-02T00:04:26.740" v="50880" actId="20577"/>
          <ac:spMkLst>
            <pc:docMk/>
            <pc:sldMk cId="2875439954" sldId="702"/>
            <ac:spMk id="3" creationId="{5E7EF6C6-8329-4312-9C2B-EB2E08A2C271}"/>
          </ac:spMkLst>
        </pc:spChg>
        <pc:spChg chg="add del mod">
          <ac:chgData name="Alex Vakanski" userId="220bd9087dddc248" providerId="LiveId" clId="{1BD61FFB-9E4E-488A-BC0F-3765562B018E}" dt="2020-12-01T18:51:37.369" v="49182" actId="478"/>
          <ac:spMkLst>
            <pc:docMk/>
            <pc:sldMk cId="2875439954" sldId="702"/>
            <ac:spMk id="6" creationId="{8FC8CE3C-B92D-4FB0-82BD-3B89CEDC019C}"/>
          </ac:spMkLst>
        </pc:spChg>
        <pc:picChg chg="add mod">
          <ac:chgData name="Alex Vakanski" userId="220bd9087dddc248" providerId="LiveId" clId="{1BD61FFB-9E4E-488A-BC0F-3765562B018E}" dt="2020-12-01T19:04:32.901" v="49571" actId="1037"/>
          <ac:picMkLst>
            <pc:docMk/>
            <pc:sldMk cId="2875439954" sldId="702"/>
            <ac:picMk id="4" creationId="{FB9CA839-5468-4A51-9A84-23649CA0E06E}"/>
          </ac:picMkLst>
        </pc:picChg>
        <pc:picChg chg="add mod">
          <ac:chgData name="Alex Vakanski" userId="220bd9087dddc248" providerId="LiveId" clId="{1BD61FFB-9E4E-488A-BC0F-3765562B018E}" dt="2020-12-01T19:04:23.049" v="49570" actId="1036"/>
          <ac:picMkLst>
            <pc:docMk/>
            <pc:sldMk cId="2875439954" sldId="702"/>
            <ac:picMk id="5" creationId="{843BB3F7-1F8A-455C-BEE9-ED43CF110E06}"/>
          </ac:picMkLst>
        </pc:picChg>
      </pc:sldChg>
      <pc:sldMasterChg chg="modSldLayout">
        <pc:chgData name="Alex Vakanski" userId="220bd9087dddc248" providerId="LiveId" clId="{1BD61FFB-9E4E-488A-BC0F-3765562B018E}" dt="2020-11-25T17:04:14.947" v="18356" actId="179"/>
        <pc:sldMasterMkLst>
          <pc:docMk/>
          <pc:sldMasterMk cId="3003686311" sldId="2147483648"/>
        </pc:sldMasterMkLst>
        <pc:sldLayoutChg chg="modSp mod">
          <pc:chgData name="Alex Vakanski" userId="220bd9087dddc248" providerId="LiveId" clId="{1BD61FFB-9E4E-488A-BC0F-3765562B018E}" dt="2020-11-25T17:04:14.947" v="18356" actId="179"/>
          <pc:sldLayoutMkLst>
            <pc:docMk/>
            <pc:sldMasterMk cId="3003686311" sldId="2147483648"/>
            <pc:sldLayoutMk cId="3883262027" sldId="2147483650"/>
          </pc:sldLayoutMkLst>
          <pc:spChg chg="mod">
            <ac:chgData name="Alex Vakanski" userId="220bd9087dddc248" providerId="LiveId" clId="{1BD61FFB-9E4E-488A-BC0F-3765562B018E}" dt="2020-11-25T17:04:14.947" v="18356" actId="179"/>
            <ac:spMkLst>
              <pc:docMk/>
              <pc:sldMasterMk cId="3003686311" sldId="2147483648"/>
              <pc:sldLayoutMk cId="3883262027" sldId="2147483650"/>
              <ac:spMk id="3" creationId="{00000000-0000-0000-0000-000000000000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E7A162-7AE0-4734-8329-E6EF15A67CA1}" type="datetimeFigureOut">
              <a:rPr lang="en-US" smtClean="0"/>
              <a:t>12/14/2021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FD3E08-1F1D-453D-99F1-53E4B2E465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6193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E38D01-B6A8-4E40-A11C-85D5B25719CF}" type="datetimeFigureOut">
              <a:rPr lang="en-US" smtClean="0"/>
              <a:t>12/14/2021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9675" y="685800"/>
            <a:ext cx="44386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B02277-9392-41C3-AA11-A5F619BDEEA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2422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188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9675" y="685800"/>
            <a:ext cx="4438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5599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44617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87340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21342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4740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1331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5787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2439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9502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30499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8766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9675" y="685800"/>
            <a:ext cx="4438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1289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324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239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7495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59855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3918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0569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78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2762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79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468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84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354403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87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65089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58120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88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27462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92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54217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02860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62635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5071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0372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45925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0749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2414482"/>
            <a:ext cx="8549640" cy="16660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8760" y="4404360"/>
            <a:ext cx="7040880" cy="19862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CFEE5-8EAD-403C-AFC6-4E09610A514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6525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8621"/>
            <a:ext cx="10058400" cy="1050573"/>
          </a:xfrm>
        </p:spPr>
        <p:txBody>
          <a:bodyPr>
            <a:normAutofit/>
          </a:bodyPr>
          <a:lstStyle>
            <a:lvl1pPr>
              <a:defRPr sz="4399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673" y="2090803"/>
            <a:ext cx="9584265" cy="5367667"/>
          </a:xfrm>
        </p:spPr>
        <p:txBody>
          <a:bodyPr/>
          <a:lstStyle>
            <a:lvl1pPr marL="288925" indent="-288925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2000">
                <a:latin typeface="Palatino Linotype" panose="02040502050505030304" pitchFamily="18" charset="0"/>
              </a:defRPr>
            </a:lvl1pPr>
            <a:lvl2pPr marL="631825" indent="-227013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800">
                <a:latin typeface="Palatino Linotype" panose="02040502050505030304" pitchFamily="18" charset="0"/>
              </a:defRPr>
            </a:lvl2pPr>
            <a:lvl3pPr marL="973138" indent="-231775">
              <a:buClr>
                <a:schemeClr val="tx2"/>
              </a:buClr>
              <a:buFont typeface="Courier New" panose="02070309020205020404" pitchFamily="49" charset="0"/>
              <a:buChar char="o"/>
              <a:defRPr sz="1600">
                <a:latin typeface="Palatino Linotype" panose="02040502050505030304" pitchFamily="18" charset="0"/>
              </a:defRPr>
            </a:lvl3pPr>
            <a:lvl4pPr marL="1254125" indent="-222250">
              <a:buClr>
                <a:schemeClr val="tx2"/>
              </a:buClr>
              <a:defRPr sz="1400">
                <a:latin typeface="Palatino Linotype" panose="02040502050505030304" pitchFamily="18" charset="0"/>
              </a:defRPr>
            </a:lvl4pPr>
            <a:lvl5pPr marL="1430338" indent="-176213">
              <a:buClr>
                <a:schemeClr val="tx2"/>
              </a:buClr>
              <a:defRPr sz="1200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8910432" y="7458470"/>
            <a:ext cx="11089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0" y="-31035"/>
            <a:ext cx="10051146" cy="326436"/>
            <a:chOff x="0" y="-27384"/>
            <a:chExt cx="9137405" cy="288032"/>
          </a:xfrm>
        </p:grpSpPr>
        <p:sp>
          <p:nvSpPr>
            <p:cNvPr id="13" name="TextBox 12"/>
            <p:cNvSpPr txBox="1"/>
            <p:nvPr userDrawn="1"/>
          </p:nvSpPr>
          <p:spPr>
            <a:xfrm>
              <a:off x="0" y="-27384"/>
              <a:ext cx="9137405" cy="2715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b="1" i="1" baseline="0" dirty="0">
                  <a:latin typeface="Palatino Linotype" panose="02040502050505030304" pitchFamily="18" charset="0"/>
                </a:rPr>
                <a:t>CS </a:t>
              </a:r>
              <a:r>
                <a:rPr lang="en-US" sz="1400" b="1" i="1" baseline="0" dirty="0" smtClean="0">
                  <a:latin typeface="Palatino Linotype" panose="02040502050505030304" pitchFamily="18" charset="0"/>
                </a:rPr>
                <a:t>404/504, </a:t>
              </a:r>
              <a:r>
                <a:rPr lang="en-US" sz="1400" b="1" i="1" baseline="0" dirty="0">
                  <a:latin typeface="Palatino Linotype" panose="02040502050505030304" pitchFamily="18" charset="0"/>
                </a:rPr>
                <a:t>Fall </a:t>
              </a:r>
              <a:r>
                <a:rPr lang="en-US" sz="1400" b="1" i="1" baseline="0" dirty="0" smtClean="0">
                  <a:latin typeface="Palatino Linotype" panose="02040502050505030304" pitchFamily="18" charset="0"/>
                </a:rPr>
                <a:t>2021</a:t>
              </a:r>
              <a:endParaRPr lang="en-US" sz="1400" b="1" i="1" dirty="0">
                <a:latin typeface="Palatino Linotype" panose="02040502050505030304" pitchFamily="18" charset="0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44624"/>
              <a:ext cx="1475423" cy="198120"/>
            </a:xfrm>
            <a:prstGeom prst="rect">
              <a:avLst/>
            </a:prstGeom>
          </p:spPr>
        </p:pic>
        <p:cxnSp>
          <p:nvCxnSpPr>
            <p:cNvPr id="15" name="Straight Connector 14"/>
            <p:cNvCxnSpPr/>
            <p:nvPr userDrawn="1"/>
          </p:nvCxnSpPr>
          <p:spPr>
            <a:xfrm>
              <a:off x="72008" y="260648"/>
              <a:ext cx="9036496" cy="0"/>
            </a:xfrm>
            <a:prstGeom prst="line">
              <a:avLst/>
            </a:prstGeom>
            <a:ln w="19050">
              <a:gradFill flip="none" rotWithShape="1">
                <a:gsLst>
                  <a:gs pos="0">
                    <a:srgbClr val="C99503"/>
                  </a:gs>
                  <a:gs pos="60000">
                    <a:schemeClr val="accent1">
                      <a:tint val="44500"/>
                      <a:satMod val="160000"/>
                      <a:alpha val="56000"/>
                      <a:lumMod val="83000"/>
                    </a:schemeClr>
                  </a:gs>
                  <a:gs pos="100000">
                    <a:schemeClr val="tx1">
                      <a:lumMod val="64000"/>
                      <a:lumOff val="3600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" name="Straight Connector 5"/>
          <p:cNvCxnSpPr/>
          <p:nvPr userDrawn="1"/>
        </p:nvCxnSpPr>
        <p:spPr>
          <a:xfrm>
            <a:off x="276673" y="1519537"/>
            <a:ext cx="9584265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4D6F686-FB77-42EE-BAF9-161211798235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276673" y="1509936"/>
            <a:ext cx="6192687" cy="350293"/>
          </a:xfrm>
        </p:spPr>
        <p:txBody>
          <a:bodyPr>
            <a:normAutofit/>
          </a:bodyPr>
          <a:lstStyle>
            <a:lvl1pPr marL="0" indent="0">
              <a:buNone/>
              <a:defRPr sz="1400" i="1">
                <a:latin typeface="Palatino Linotype" panose="02040502050505030304" pitchFamily="18" charset="0"/>
              </a:defRPr>
            </a:lvl1pPr>
            <a:lvl2pPr marL="690563" indent="-233363">
              <a:defRPr sz="1800">
                <a:latin typeface="Palatino Linotype" panose="02040502050505030304" pitchFamily="18" charset="0"/>
              </a:defRPr>
            </a:lvl2pPr>
            <a:lvl3pPr marL="1031875" indent="-234950">
              <a:buFont typeface="Wingdings" panose="05000000000000000000" pitchFamily="2" charset="2"/>
              <a:buChar char="§"/>
              <a:defRPr sz="1600">
                <a:latin typeface="Palatino Linotype" panose="02040502050505030304" pitchFamily="18" charset="0"/>
              </a:defRPr>
            </a:lvl3pPr>
            <a:lvl4pPr marL="1371600" indent="-223838">
              <a:buFont typeface="Arial" panose="020B0604020202020204" pitchFamily="34" charset="0"/>
              <a:buChar char="»"/>
              <a:defRPr sz="1400">
                <a:latin typeface="Palatino Linotype" panose="02040502050505030304" pitchFamily="18" charset="0"/>
              </a:defRPr>
            </a:lvl4pPr>
            <a:lvl5pPr>
              <a:defRPr sz="1506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3262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632184"/>
            <a:ext cx="9052560" cy="1050573"/>
          </a:xfrm>
        </p:spPr>
        <p:txBody>
          <a:bodyPr>
            <a:normAutofit/>
          </a:bodyPr>
          <a:lstStyle>
            <a:lvl1pPr>
              <a:defRPr sz="3599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673" y="2090803"/>
            <a:ext cx="9584265" cy="5367667"/>
          </a:xfrm>
        </p:spPr>
        <p:txBody>
          <a:bodyPr/>
          <a:lstStyle>
            <a:lvl1pPr>
              <a:defRPr sz="2400">
                <a:latin typeface="Palatino Linotype" panose="02040502050505030304" pitchFamily="18" charset="0"/>
              </a:defRPr>
            </a:lvl1pPr>
            <a:lvl2pPr marL="693680" indent="-236518">
              <a:defRPr sz="2000">
                <a:latin typeface="Palatino Linotype" panose="02040502050505030304" pitchFamily="18" charset="0"/>
              </a:defRPr>
            </a:lvl2pPr>
            <a:lvl3pPr>
              <a:defRPr sz="1800">
                <a:latin typeface="Palatino Linotype" panose="02040502050505030304" pitchFamily="18" charset="0"/>
              </a:defRPr>
            </a:lvl3pPr>
            <a:lvl4pPr>
              <a:defRPr sz="1600">
                <a:latin typeface="Palatino Linotype" panose="02040502050505030304" pitchFamily="18" charset="0"/>
              </a:defRPr>
            </a:lvl4pPr>
            <a:lvl5pPr>
              <a:defRPr sz="1400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8910432" y="7458470"/>
            <a:ext cx="11089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0" y="-31035"/>
            <a:ext cx="10051146" cy="326436"/>
            <a:chOff x="0" y="-27384"/>
            <a:chExt cx="9137405" cy="288032"/>
          </a:xfrm>
        </p:grpSpPr>
        <p:sp>
          <p:nvSpPr>
            <p:cNvPr id="13" name="TextBox 12"/>
            <p:cNvSpPr txBox="1"/>
            <p:nvPr userDrawn="1"/>
          </p:nvSpPr>
          <p:spPr>
            <a:xfrm>
              <a:off x="0" y="-27384"/>
              <a:ext cx="9137405" cy="2715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b="1" i="1" baseline="0" dirty="0">
                  <a:latin typeface="Palatino Linotype" panose="02040502050505030304" pitchFamily="18" charset="0"/>
                </a:rPr>
                <a:t>CS </a:t>
              </a:r>
              <a:r>
                <a:rPr lang="en-US" sz="1400" b="1" i="1" baseline="0" dirty="0" smtClean="0">
                  <a:latin typeface="Palatino Linotype" panose="02040502050505030304" pitchFamily="18" charset="0"/>
                </a:rPr>
                <a:t>404/504, </a:t>
              </a:r>
              <a:r>
                <a:rPr lang="en-US" sz="1400" b="1" i="1" baseline="0" dirty="0">
                  <a:latin typeface="Palatino Linotype" panose="02040502050505030304" pitchFamily="18" charset="0"/>
                </a:rPr>
                <a:t>Fall </a:t>
              </a:r>
              <a:r>
                <a:rPr lang="en-US" sz="1400" b="1" i="1" baseline="0" dirty="0" smtClean="0">
                  <a:latin typeface="Palatino Linotype" panose="02040502050505030304" pitchFamily="18" charset="0"/>
                </a:rPr>
                <a:t>2021</a:t>
              </a:r>
              <a:endParaRPr lang="en-US" sz="1400" b="1" i="1" dirty="0">
                <a:latin typeface="Palatino Linotype" panose="02040502050505030304" pitchFamily="18" charset="0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44624"/>
              <a:ext cx="1475423" cy="198120"/>
            </a:xfrm>
            <a:prstGeom prst="rect">
              <a:avLst/>
            </a:prstGeom>
          </p:spPr>
        </p:pic>
        <p:cxnSp>
          <p:nvCxnSpPr>
            <p:cNvPr id="15" name="Straight Connector 14"/>
            <p:cNvCxnSpPr/>
            <p:nvPr userDrawn="1"/>
          </p:nvCxnSpPr>
          <p:spPr>
            <a:xfrm>
              <a:off x="72008" y="260648"/>
              <a:ext cx="9036496" cy="0"/>
            </a:xfrm>
            <a:prstGeom prst="line">
              <a:avLst/>
            </a:prstGeom>
            <a:ln w="19050">
              <a:gradFill flip="none" rotWithShape="1">
                <a:gsLst>
                  <a:gs pos="0">
                    <a:srgbClr val="C99503"/>
                  </a:gs>
                  <a:gs pos="60000">
                    <a:schemeClr val="accent1">
                      <a:tint val="44500"/>
                      <a:satMod val="160000"/>
                      <a:alpha val="56000"/>
                      <a:lumMod val="83000"/>
                    </a:schemeClr>
                  </a:gs>
                  <a:gs pos="100000">
                    <a:schemeClr val="tx1">
                      <a:lumMod val="64000"/>
                      <a:lumOff val="3600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63876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20" y="311256"/>
            <a:ext cx="905256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813562"/>
            <a:ext cx="9052560" cy="51294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2920" y="7203864"/>
            <a:ext cx="234696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36621" y="7203864"/>
            <a:ext cx="318516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08520" y="7203864"/>
            <a:ext cx="234696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FCFEE5-8EAD-403C-AFC6-4E09610A514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3686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83" r:id="rId3"/>
  </p:sldLayoutIdLst>
  <p:hf hdr="0" ftr="0" dt="0"/>
  <p:txStyles>
    <p:titleStyle>
      <a:lvl1pPr algn="ctr" defTabSz="914323" rtl="0" eaLnBrk="1" latinLnBrk="0" hangingPunct="1"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71" indent="-342871" algn="l" defTabSz="914323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87" indent="-285726" algn="l" defTabSz="914323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4" indent="-228581" algn="l" defTabSz="91432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66" indent="-228581" algn="l" defTabSz="914323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27" indent="-228581" algn="l" defTabSz="914323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89" indent="-228581" algn="l" defTabSz="91432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51" indent="-228581" algn="l" defTabSz="91432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13" indent="-228581" algn="l" defTabSz="91432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74" indent="-228581" algn="l" defTabSz="91432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2" algn="l" defTabSz="914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23" algn="l" defTabSz="914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85" algn="l" defTabSz="914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47" algn="l" defTabSz="914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08" algn="l" defTabSz="914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70" algn="l" defTabSz="914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32" algn="l" defTabSz="914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94" algn="l" defTabSz="914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412.6806" TargetMode="External"/><Relationship Id="rId2" Type="http://schemas.openxmlformats.org/officeDocument/2006/relationships/hyperlink" Target="https://arxiv.org/abs/1312.603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pdf/1412.6572.pdf" TargetMode="External"/><Relationship Id="rId5" Type="http://schemas.openxmlformats.org/officeDocument/2006/relationships/hyperlink" Target="https://arxiv.org/abs/1412.6806" TargetMode="External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810.03292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hyperlink" Target="https://arxiv.org/abs/1412.6806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311.2901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hyperlink" Target="https://arxiv.org/abs/1412.6806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arxiv.org/abs/1512.04150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412.6806" TargetMode="External"/><Relationship Id="rId2" Type="http://schemas.openxmlformats.org/officeDocument/2006/relationships/hyperlink" Target="https://arxiv.org/abs/1610.0239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arxiv.org/abs/1703.01365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s://journals.plos.org/plosone/article?id=10.1371/journal.pone.0130140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2" Type="http://schemas.openxmlformats.org/officeDocument/2006/relationships/hyperlink" Target="https://arxiv.org/abs/1512.02479" TargetMode="Externa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412.6806" TargetMode="External"/><Relationship Id="rId2" Type="http://schemas.openxmlformats.org/officeDocument/2006/relationships/hyperlink" Target="https://arxiv.org/abs/1602.04938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9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61.png"/><Relationship Id="rId4" Type="http://schemas.microsoft.com/office/2007/relationships/hdphoto" Target="../media/hdphoto3.wdp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0.png"/><Relationship Id="rId2" Type="http://schemas.openxmlformats.org/officeDocument/2006/relationships/image" Target="../media/image54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christophm.github.io/interpretable-ml-book/shapley.html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7" Type="http://schemas.openxmlformats.org/officeDocument/2006/relationships/hyperlink" Target="https://christophm.github.io/interpretable-ml-book/shapley.html" TargetMode="Externa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hyperlink" Target="https://christophm.github.io/interpretable-ml-book/shapley.html" TargetMode="External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0.png"/><Relationship Id="rId2" Type="http://schemas.openxmlformats.org/officeDocument/2006/relationships/hyperlink" Target="https://arxiv.org/abs/1705.07874" TargetMode="Externa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s://christophm.github.io/interpretable-ml-book/shap.html" TargetMode="Externa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hyperlink" Target="https://arxiv.org/abs/1711.11279" TargetMode="Externa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0.png"/><Relationship Id="rId3" Type="http://schemas.openxmlformats.org/officeDocument/2006/relationships/image" Target="../media/image70.png"/><Relationship Id="rId7" Type="http://schemas.openxmlformats.org/officeDocument/2006/relationships/image" Target="../media/image68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0.png"/><Relationship Id="rId5" Type="http://schemas.openxmlformats.org/officeDocument/2006/relationships/image" Target="../media/image660.png"/><Relationship Id="rId4" Type="http://schemas.openxmlformats.org/officeDocument/2006/relationships/image" Target="../media/image7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hyperlink" Target="https://arxiv.org/abs/1902.03129" TargetMode="External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microsoft.com/office/2007/relationships/hdphoto" Target="../media/hdphoto7.wdp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shap.readthedocs.io/en/latest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s://beenkim.github.io/papers/KIM2016NIPS_MMD.pdf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711.00399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hyperlink" Target="https://arxiv.org/abs/1904.07451" TargetMode="Externa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6878" y="2662064"/>
            <a:ext cx="8784976" cy="2376264"/>
          </a:xfrm>
        </p:spPr>
        <p:txBody>
          <a:bodyPr>
            <a:noAutofit/>
          </a:bodyPr>
          <a:lstStyle/>
          <a:p>
            <a:r>
              <a:rPr lang="en-US" altLang="en-US" sz="4000" b="1" dirty="0">
                <a:solidFill>
                  <a:schemeClr val="tx1"/>
                </a:solidFill>
                <a:latin typeface="Palatino Linotype" panose="02040502050505030304" pitchFamily="18" charset="0"/>
              </a:rPr>
              <a:t>CS 404/504</a:t>
            </a:r>
          </a:p>
          <a:p>
            <a:r>
              <a:rPr lang="en-US" sz="4000" b="1" dirty="0">
                <a:solidFill>
                  <a:schemeClr val="tx1"/>
                </a:solidFill>
                <a:latin typeface="Palatino Linotype" panose="02040502050505030304" pitchFamily="18" charset="0"/>
              </a:rPr>
              <a:t>Special Topics: Adversarial Machine Learning</a:t>
            </a:r>
            <a:endParaRPr lang="en-US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905" y="1077889"/>
            <a:ext cx="5368923" cy="720000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073973" y="5440760"/>
            <a:ext cx="59584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i="1" dirty="0">
                <a:latin typeface="Palatino Linotype" panose="02040502050505030304" pitchFamily="18" charset="0"/>
              </a:rPr>
              <a:t>Dr. Alex Vakanski</a:t>
            </a:r>
          </a:p>
        </p:txBody>
      </p:sp>
    </p:spTree>
    <p:extLst>
      <p:ext uri="{BB962C8B-B14F-4D97-AF65-F5344CB8AC3E}">
        <p14:creationId xmlns:p14="http://schemas.microsoft.com/office/powerpoint/2010/main" val="221006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Concerns when Deploying ML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Correctness</a:t>
            </a:r>
          </a:p>
          <a:p>
            <a:pPr lvl="1"/>
            <a:r>
              <a:rPr lang="en-US" dirty="0"/>
              <a:t>Did only the variables of interest contribute to the decision, and not spurious patterns and correlations?</a:t>
            </a:r>
          </a:p>
          <a:p>
            <a:r>
              <a:rPr lang="en-US" dirty="0">
                <a:solidFill>
                  <a:srgbClr val="FF0000"/>
                </a:solidFill>
              </a:rPr>
              <a:t>Robustness</a:t>
            </a:r>
          </a:p>
          <a:p>
            <a:pPr lvl="1"/>
            <a:r>
              <a:rPr lang="en-US" dirty="0"/>
              <a:t>Is the model sensitive to minor data perturbations, or missing and/or noisy data?</a:t>
            </a:r>
          </a:p>
          <a:p>
            <a:r>
              <a:rPr lang="en-US" dirty="0">
                <a:solidFill>
                  <a:srgbClr val="FF0000"/>
                </a:solidFill>
              </a:rPr>
              <a:t>Bias</a:t>
            </a:r>
          </a:p>
          <a:p>
            <a:pPr lvl="1"/>
            <a:r>
              <a:rPr lang="en-US" dirty="0"/>
              <a:t>Are we aware of any data-specific biases that unfairly penalize groups of individuals?</a:t>
            </a:r>
          </a:p>
          <a:p>
            <a:r>
              <a:rPr lang="en-US" dirty="0">
                <a:solidFill>
                  <a:srgbClr val="FF0000"/>
                </a:solidFill>
              </a:rPr>
              <a:t>Improvement</a:t>
            </a:r>
          </a:p>
          <a:p>
            <a:pPr lvl="1"/>
            <a:r>
              <a:rPr lang="en-US" dirty="0"/>
              <a:t>Can the model be improved, e.g., via enhanced training data or feature space?</a:t>
            </a:r>
          </a:p>
          <a:p>
            <a:r>
              <a:rPr lang="en-US" dirty="0">
                <a:solidFill>
                  <a:srgbClr val="FF0000"/>
                </a:solidFill>
              </a:rPr>
              <a:t>Transferability</a:t>
            </a:r>
          </a:p>
          <a:p>
            <a:pPr lvl="1"/>
            <a:r>
              <a:rPr lang="en-US" dirty="0"/>
              <a:t>Can the model trained for one application domain be applied to another domain? </a:t>
            </a:r>
          </a:p>
          <a:p>
            <a:r>
              <a:rPr lang="en-US" dirty="0">
                <a:solidFill>
                  <a:srgbClr val="FF0000"/>
                </a:solidFill>
              </a:rPr>
              <a:t>Human comprehensibility</a:t>
            </a:r>
          </a:p>
          <a:p>
            <a:pPr lvl="1"/>
            <a:r>
              <a:rPr lang="en-US" dirty="0"/>
              <a:t>Can we explain the model’s decision-making algorithm to a human domain-expert, or to a lay person? </a:t>
            </a:r>
          </a:p>
          <a:p>
            <a:pPr lvl="1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Explainability in ML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4295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Bias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 of a </a:t>
            </a:r>
            <a:r>
              <a:rPr lang="en-US" dirty="0">
                <a:solidFill>
                  <a:srgbClr val="FF0000"/>
                </a:solidFill>
              </a:rPr>
              <a:t>biased ML algorithm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Explainability in ML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462" y="2590056"/>
            <a:ext cx="9736828" cy="48684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D1165B-A6C8-4551-8789-B58AB99EED66}"/>
              </a:ext>
            </a:extLst>
          </p:cNvPr>
          <p:cNvSpPr txBox="1"/>
          <p:nvPr/>
        </p:nvSpPr>
        <p:spPr>
          <a:xfrm>
            <a:off x="3156992" y="7526179"/>
            <a:ext cx="44725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Figure </a:t>
            </a:r>
            <a:r>
              <a:rPr lang="en-US" sz="1000" dirty="0"/>
              <a:t>from: </a:t>
            </a:r>
            <a:r>
              <a:rPr lang="en-US" sz="900" dirty="0"/>
              <a:t>Freddy </a:t>
            </a:r>
            <a:r>
              <a:rPr lang="en-US" sz="900" dirty="0" err="1"/>
              <a:t>Lecue</a:t>
            </a:r>
            <a:r>
              <a:rPr lang="en-US" sz="900" dirty="0"/>
              <a:t>, XAI – Explanation in AI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180230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Transparency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Transparency </a:t>
            </a:r>
            <a:r>
              <a:rPr lang="en-US" dirty="0"/>
              <a:t>stands for a human-level understanding of the inner workings of the model</a:t>
            </a:r>
          </a:p>
          <a:p>
            <a:r>
              <a:rPr lang="en-US" dirty="0"/>
              <a:t>Transparent models are characterized by: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Simulatability</a:t>
            </a:r>
            <a:r>
              <a:rPr lang="en-US" dirty="0"/>
              <a:t> – the model can be simulated by a human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Decomposability</a:t>
            </a:r>
            <a:r>
              <a:rPr lang="en-US" dirty="0"/>
              <a:t> – the model can be broken down into parts (e.g., inputs, parameters, computations) that can be explained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Algorithmic transparency </a:t>
            </a:r>
            <a:r>
              <a:rPr lang="en-US" dirty="0"/>
              <a:t>– the model allows to understand the procedure that it goes through in order to generate its output</a:t>
            </a:r>
          </a:p>
          <a:p>
            <a:r>
              <a:rPr lang="en-US" dirty="0"/>
              <a:t>Broadly, we can think of ML models as: </a:t>
            </a:r>
          </a:p>
          <a:p>
            <a:pPr lvl="1"/>
            <a:r>
              <a:rPr lang="en-US" b="1" i="1" dirty="0">
                <a:solidFill>
                  <a:srgbClr val="0070C0"/>
                </a:solidFill>
              </a:rPr>
              <a:t>Transparent (interpretable) models</a:t>
            </a:r>
          </a:p>
          <a:p>
            <a:pPr lvl="2"/>
            <a:r>
              <a:rPr lang="en-US" dirty="0"/>
              <a:t>Simpler models, easier to understand</a:t>
            </a:r>
          </a:p>
          <a:p>
            <a:pPr lvl="2"/>
            <a:r>
              <a:rPr lang="en-US" dirty="0"/>
              <a:t>E.g., decision trees, linear regression, logistic regression, rule-based models (if-else), </a:t>
            </a:r>
            <a:r>
              <a:rPr lang="en-US" i="1" dirty="0"/>
              <a:t>k</a:t>
            </a:r>
            <a:r>
              <a:rPr lang="en-US" dirty="0"/>
              <a:t>-nearest neighbors, Bayesian networks, generative additive models</a:t>
            </a:r>
          </a:p>
          <a:p>
            <a:pPr lvl="1"/>
            <a:r>
              <a:rPr lang="en-US" b="1" i="1" dirty="0">
                <a:solidFill>
                  <a:srgbClr val="0070C0"/>
                </a:solidFill>
              </a:rPr>
              <a:t>Opaque (black-box) models</a:t>
            </a:r>
          </a:p>
          <a:p>
            <a:pPr lvl="2"/>
            <a:r>
              <a:rPr lang="en-US" dirty="0"/>
              <a:t>Nontransparent, difficult to understand</a:t>
            </a:r>
          </a:p>
          <a:p>
            <a:pPr lvl="2"/>
            <a:r>
              <a:rPr lang="en-US" dirty="0"/>
              <a:t>E.g., deep learning models, random forests, support vector machines, ensemble models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Explainability in ML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56909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B88FB-C8E1-4829-ADFF-E8FA675B0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Transparent Models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Explainability in ML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B08F8D-3CA8-48DA-B911-6D7068F434EC}"/>
              </a:ext>
            </a:extLst>
          </p:cNvPr>
          <p:cNvSpPr txBox="1"/>
          <p:nvPr/>
        </p:nvSpPr>
        <p:spPr>
          <a:xfrm>
            <a:off x="3156992" y="7526179"/>
            <a:ext cx="44725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Figure </a:t>
            </a:r>
            <a:r>
              <a:rPr lang="en-US" sz="1000" dirty="0"/>
              <a:t>from: Belle (2020) Principles and Practice of Explainable Machine Learning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240A97-7F07-4D3E-8236-5513BCC3EA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298" y="2274301"/>
            <a:ext cx="9567804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7473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A4BEB-DF5E-44BA-AA86-C3C365373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Opaque Models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Explainability in ML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ED538F-2E7F-47D7-BA76-70BC81C3C2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00" y="2518048"/>
            <a:ext cx="9822344" cy="47237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44C48CA-D974-4C9D-8CA2-F09629638063}"/>
              </a:ext>
            </a:extLst>
          </p:cNvPr>
          <p:cNvSpPr txBox="1"/>
          <p:nvPr/>
        </p:nvSpPr>
        <p:spPr>
          <a:xfrm>
            <a:off x="3156992" y="7526179"/>
            <a:ext cx="44725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Figure </a:t>
            </a:r>
            <a:r>
              <a:rPr lang="en-US" sz="1000" dirty="0"/>
              <a:t>from: Belle (2020) Principles and Practice of Explainable Machine Learning</a:t>
            </a:r>
          </a:p>
        </p:txBody>
      </p:sp>
    </p:spTree>
    <p:extLst>
      <p:ext uri="{BB962C8B-B14F-4D97-AF65-F5344CB8AC3E}">
        <p14:creationId xmlns:p14="http://schemas.microsoft.com/office/powerpoint/2010/main" val="42662495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Interpretability vs Accuracy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Currently, the best performing models in terms of accuracy are the least interpretable</a:t>
            </a:r>
          </a:p>
          <a:p>
            <a:pPr lvl="1"/>
            <a:r>
              <a:rPr lang="en-US" dirty="0"/>
              <a:t>Future research areas based on explainable modelling approaches offer a potential to enhance the interpretability of most ML models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Explainability in ML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F057BF-7780-4E8D-91F8-479B44FB9FDE}"/>
              </a:ext>
            </a:extLst>
          </p:cNvPr>
          <p:cNvSpPr txBox="1"/>
          <p:nvPr/>
        </p:nvSpPr>
        <p:spPr>
          <a:xfrm>
            <a:off x="3156992" y="7526179"/>
            <a:ext cx="44725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Figure </a:t>
            </a:r>
            <a:r>
              <a:rPr lang="en-US" sz="1000" dirty="0"/>
              <a:t>from: </a:t>
            </a:r>
            <a:r>
              <a:rPr lang="fr-FR" sz="1000" dirty="0" err="1"/>
              <a:t>Arietta</a:t>
            </a:r>
            <a:r>
              <a:rPr lang="fr-FR" sz="1000" dirty="0"/>
              <a:t> (2019) – </a:t>
            </a:r>
            <a:r>
              <a:rPr lang="fr-FR" sz="1000" dirty="0" err="1"/>
              <a:t>Explainable</a:t>
            </a:r>
            <a:r>
              <a:rPr lang="fr-FR" sz="1000" dirty="0"/>
              <a:t> </a:t>
            </a:r>
            <a:r>
              <a:rPr lang="fr-FR" sz="1000" dirty="0" err="1"/>
              <a:t>Artificial</a:t>
            </a:r>
            <a:r>
              <a:rPr lang="fr-FR" sz="1000" dirty="0"/>
              <a:t> Intelligence (XAI) </a:t>
            </a:r>
            <a:endParaRPr lang="en-US" sz="10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D8C1FE6-E69F-44FC-8C66-FC493236B7D1}"/>
              </a:ext>
            </a:extLst>
          </p:cNvPr>
          <p:cNvGrpSpPr/>
          <p:nvPr/>
        </p:nvGrpSpPr>
        <p:grpSpPr>
          <a:xfrm>
            <a:off x="3156992" y="3459877"/>
            <a:ext cx="4606257" cy="4032448"/>
            <a:chOff x="1935113" y="3312230"/>
            <a:chExt cx="4606257" cy="403244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/>
            <a:srcRect r="33400"/>
            <a:stretch/>
          </p:blipFill>
          <p:spPr>
            <a:xfrm>
              <a:off x="1935113" y="3312230"/>
              <a:ext cx="4606256" cy="4032448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604F8AE-0A56-462F-9589-8E483E521A30}"/>
                </a:ext>
              </a:extLst>
            </p:cNvPr>
            <p:cNvSpPr/>
            <p:nvPr/>
          </p:nvSpPr>
          <p:spPr>
            <a:xfrm>
              <a:off x="5245224" y="3312230"/>
              <a:ext cx="1296146" cy="17981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394637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F9818-DA21-4B18-A039-D25C90EB4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Transparent vs Opaque Models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4352211-7BC6-497C-9B55-9E69C42A6C2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At present , there are two major alternatives to achieving interpretability: </a:t>
                </a:r>
              </a:p>
              <a:p>
                <a:pPr marL="682625" lvl="1" indent="-339725">
                  <a:buFont typeface="+mj-lt"/>
                  <a:buAutoNum type="arabicPeriod"/>
                </a:pPr>
                <a:r>
                  <a:rPr lang="en-US" b="1" i="1" dirty="0">
                    <a:solidFill>
                      <a:srgbClr val="0070C0"/>
                    </a:solidFill>
                  </a:rPr>
                  <a:t>Via transparent models,</a:t>
                </a:r>
                <a:r>
                  <a:rPr lang="en-US" dirty="0"/>
                  <a:t> employ inherently </a:t>
                </a:r>
                <a:r>
                  <a:rPr lang="en-US" dirty="0">
                    <a:solidFill>
                      <a:srgbClr val="FF0000"/>
                    </a:solidFill>
                  </a:rPr>
                  <a:t>interpretable models</a:t>
                </a:r>
              </a:p>
              <a:p>
                <a:pPr marL="1087438" lvl="2" indent="-288925"/>
                <a:r>
                  <a:rPr lang="en-US" dirty="0"/>
                  <a:t>They offer simplicity, since the explanation is embedded in the model</a:t>
                </a:r>
              </a:p>
              <a:p>
                <a:pPr marL="1377950" lvl="3" indent="-231775"/>
                <a:r>
                  <a:rPr lang="en-US" dirty="0"/>
                  <a:t>E.g., the weight coefficients </a:t>
                </a:r>
                <a14:m>
                  <m:oMath xmlns:m="http://schemas.openxmlformats.org/officeDocument/2006/math">
                    <m:r>
                      <a:rPr lang="en-US" b="1" i="0">
                        <a:latin typeface="Cambria Math" panose="02040503050406030204" pitchFamily="18" charset="0"/>
                      </a:rPr>
                      <m:t>𝐰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in the linear model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⋯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/>
                  <a:t> indicate which features </a:t>
                </a:r>
                <a14:m>
                  <m:oMath xmlns:m="http://schemas.openxmlformats.org/officeDocument/2006/math">
                    <m:r>
                      <a:rPr lang="en-US" b="1" i="0">
                        <a:latin typeface="Cambria Math" panose="02040503050406030204" pitchFamily="18" charset="0"/>
                      </a:rPr>
                      <m:t>𝐟</m:t>
                    </m:r>
                  </m:oMath>
                </a14:m>
                <a:r>
                  <a:rPr lang="en-US" dirty="0"/>
                  <a:t> contributed the most to the decision</a:t>
                </a:r>
              </a:p>
              <a:p>
                <a:pPr marL="1377950" lvl="3" indent="-231775"/>
                <a:r>
                  <a:rPr lang="en-US" dirty="0"/>
                  <a:t>By following the branches in a decision tree model from the final outcome to the inputs,  it is fairly easy to realize how the model made the predictions</a:t>
                </a:r>
              </a:p>
              <a:p>
                <a:pPr marL="1377950" lvl="3" indent="-231775"/>
                <a:r>
                  <a:rPr lang="en-US" dirty="0"/>
                  <a:t>Based on the applied if-then logic in a rule-based system, it is possible to understand the path from the inputs to the model prediction</a:t>
                </a:r>
              </a:p>
              <a:p>
                <a:pPr marL="1096963" lvl="2" indent="-298450"/>
                <a:r>
                  <a:rPr lang="en-US" dirty="0"/>
                  <a:t>The model simplicity can result in lower performance than more complex, but non-transparent models</a:t>
                </a:r>
              </a:p>
              <a:p>
                <a:pPr marL="1377950" lvl="3" indent="-231775"/>
                <a:r>
                  <a:rPr lang="en-US" dirty="0"/>
                  <a:t>In a critical application, a transparent model with lower accuracy may be acceptable</a:t>
                </a:r>
              </a:p>
              <a:p>
                <a:pPr marL="682625" lvl="1" indent="-339725">
                  <a:buFont typeface="+mj-lt"/>
                  <a:buAutoNum type="arabicPeriod"/>
                </a:pPr>
                <a:r>
                  <a:rPr lang="en-US" b="1" i="1" dirty="0">
                    <a:solidFill>
                      <a:srgbClr val="0070C0"/>
                    </a:solidFill>
                  </a:rPr>
                  <a:t>Post-hoc explainability</a:t>
                </a:r>
                <a:r>
                  <a:rPr lang="en-US" dirty="0"/>
                  <a:t>: employ a </a:t>
                </a:r>
                <a:r>
                  <a:rPr lang="en-US" dirty="0">
                    <a:solidFill>
                      <a:srgbClr val="FF0000"/>
                    </a:solidFill>
                  </a:rPr>
                  <a:t>post-hoc step </a:t>
                </a:r>
                <a:r>
                  <a:rPr lang="en-US" dirty="0"/>
                  <a:t>to explain the predictions by opaque models</a:t>
                </a:r>
              </a:p>
              <a:p>
                <a:pPr marL="1087438" lvl="2" indent="-288925"/>
                <a:r>
                  <a:rPr lang="en-US" dirty="0"/>
                  <a:t>First train the opaque black-box model, and afterward apply another method to explain its decision-making process</a:t>
                </a:r>
              </a:p>
              <a:p>
                <a:pPr marL="1087438" lvl="2" indent="-288925"/>
                <a:r>
                  <a:rPr lang="en-US" dirty="0"/>
                  <a:t>Explanation by important features, concepts, influential examples</a:t>
                </a:r>
              </a:p>
              <a:p>
                <a:pPr marL="1087438" lvl="2" indent="-288925"/>
                <a:r>
                  <a:rPr lang="en-US" dirty="0"/>
                  <a:t>Downside: one extra step is needed to explain the black-box model</a:t>
                </a:r>
              </a:p>
              <a:p>
                <a:pPr marL="800100" lvl="1" indent="-457200">
                  <a:buFont typeface="+mj-lt"/>
                  <a:buAutoNum type="arabicPeriod"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4352211-7BC6-497C-9B55-9E69C42A6C2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699" t="-795" r="-1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Explainability in ML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24367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 of Explainability Approaches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Explainability in ML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704" y="1823013"/>
            <a:ext cx="8639693" cy="57355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119BB3C-8D20-4A4F-8270-1A866142DAE6}"/>
              </a:ext>
            </a:extLst>
          </p:cNvPr>
          <p:cNvSpPr txBox="1"/>
          <p:nvPr/>
        </p:nvSpPr>
        <p:spPr>
          <a:xfrm>
            <a:off x="3156992" y="7526179"/>
            <a:ext cx="44725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Figure </a:t>
            </a:r>
            <a:r>
              <a:rPr lang="en-US" sz="1000" dirty="0"/>
              <a:t>from: Belle (2020) Principles and Practice of Explainable Machine Learning</a:t>
            </a:r>
          </a:p>
        </p:txBody>
      </p:sp>
    </p:spTree>
    <p:extLst>
      <p:ext uri="{BB962C8B-B14F-4D97-AF65-F5344CB8AC3E}">
        <p14:creationId xmlns:p14="http://schemas.microsoft.com/office/powerpoint/2010/main" val="23372167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E2574-4A1D-4B74-A7AC-ADDFCE3A7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Model-agnostic Explainability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272464-4EAA-4BF6-9853-0C3E9FFDAF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Model-agnostic explainability </a:t>
            </a:r>
          </a:p>
          <a:p>
            <a:pPr lvl="1"/>
            <a:r>
              <a:rPr lang="en-US" dirty="0"/>
              <a:t>Explainability techniques and methods that can be applied to explain any ML method</a:t>
            </a:r>
          </a:p>
          <a:p>
            <a:pPr lvl="1"/>
            <a:r>
              <a:rPr lang="en-US" dirty="0"/>
              <a:t>They don’t depend on the internal architecture of the model that needs to be explained</a:t>
            </a:r>
          </a:p>
          <a:p>
            <a:pPr lvl="1"/>
            <a:r>
              <a:rPr lang="en-US" dirty="0"/>
              <a:t>Instead, they operate by relating the inputs of the model to its outputs</a:t>
            </a:r>
          </a:p>
          <a:p>
            <a:r>
              <a:rPr lang="en-US" b="1" i="1" dirty="0">
                <a:solidFill>
                  <a:srgbClr val="0070C0"/>
                </a:solidFill>
              </a:rPr>
              <a:t>Model-specific explainability</a:t>
            </a:r>
          </a:p>
          <a:p>
            <a:pPr lvl="1"/>
            <a:r>
              <a:rPr lang="en-US" dirty="0"/>
              <a:t>Explainability techniques and methods that are designed for explaining one or several types of ML models</a:t>
            </a:r>
          </a:p>
          <a:p>
            <a:pPr lvl="1"/>
            <a:r>
              <a:rPr lang="en-US" dirty="0"/>
              <a:t>These methods cannot be used for explaining any type of ML models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Explainability in ML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47407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DF9D1-C54C-4004-8C62-511E609C8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 of Explanations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BDC52C-064B-4069-ADCE-A37F1D93F7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Pixel-level explanations</a:t>
            </a:r>
          </a:p>
          <a:p>
            <a:pPr lvl="1"/>
            <a:r>
              <a:rPr lang="en-US" dirty="0"/>
              <a:t>Vanilla </a:t>
            </a:r>
            <a:r>
              <a:rPr lang="en-US" dirty="0" err="1"/>
              <a:t>BackProp</a:t>
            </a:r>
            <a:r>
              <a:rPr lang="en-US" dirty="0"/>
              <a:t>, Guided </a:t>
            </a:r>
            <a:r>
              <a:rPr lang="en-US" dirty="0" err="1"/>
              <a:t>BackProp</a:t>
            </a:r>
            <a:r>
              <a:rPr lang="en-US" dirty="0"/>
              <a:t>, Occlusion Maps, CAM, Grad-CAM, Guided Grad-CAM, Integrated Gradients, Layer-wise Relevancy Propagation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Feature-level explanations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Concept-level explanations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Instance-level explanations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Type of Explanations</a:t>
            </a:r>
          </a:p>
        </p:txBody>
      </p:sp>
    </p:spTree>
    <p:extLst>
      <p:ext uri="{BB962C8B-B14F-4D97-AF65-F5344CB8AC3E}">
        <p14:creationId xmlns:p14="http://schemas.microsoft.com/office/powerpoint/2010/main" val="4380859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924744" y="1087016"/>
            <a:ext cx="8229600" cy="926976"/>
          </a:xfrm>
        </p:spPr>
        <p:txBody>
          <a:bodyPr>
            <a:normAutofit/>
          </a:bodyPr>
          <a:lstStyle/>
          <a:p>
            <a:pPr eaLnBrk="1" hangingPunct="1"/>
            <a:r>
              <a:rPr lang="en-CA" altLang="en-US" sz="5400" b="1" dirty="0"/>
              <a:t>Lecture 14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420688" y="3454152"/>
            <a:ext cx="9145016" cy="1800200"/>
          </a:xfrm>
        </p:spPr>
        <p:txBody>
          <a:bodyPr>
            <a:normAutofit/>
          </a:bodyPr>
          <a:lstStyle/>
          <a:p>
            <a:pPr algn="ctr" eaLnBrk="1" hangingPunct="1">
              <a:buFont typeface="Arial" charset="0"/>
              <a:buNone/>
            </a:pPr>
            <a:r>
              <a:rPr lang="en-US" altLang="en-US" sz="4000" b="1" dirty="0"/>
              <a:t>Explainability in Machine Learning</a:t>
            </a:r>
          </a:p>
          <a:p>
            <a:pPr>
              <a:buNone/>
            </a:pPr>
            <a:r>
              <a:rPr lang="en-US" sz="1800" dirty="0"/>
              <a:t>	</a:t>
            </a:r>
            <a:endParaRPr lang="en-US" sz="1800" dirty="0">
              <a:solidFill>
                <a:srgbClr val="002060"/>
              </a:solidFill>
            </a:endParaRPr>
          </a:p>
          <a:p>
            <a:pPr algn="ctr" eaLnBrk="1" hangingPunct="1">
              <a:buFont typeface="Arial" charset="0"/>
              <a:buNone/>
            </a:pPr>
            <a:endParaRPr lang="en-US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0502011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E9F83-618B-4632-8FEC-29E52524F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Vanilla Backpropagation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519817-45AE-4A05-ACF9-D272CB11B9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Vanilla </a:t>
            </a:r>
            <a:r>
              <a:rPr lang="en-US" b="1" i="1" dirty="0" err="1">
                <a:solidFill>
                  <a:srgbClr val="0070C0"/>
                </a:solidFill>
              </a:rPr>
              <a:t>Backpropogation</a:t>
            </a:r>
            <a:endParaRPr lang="en-US" b="1" i="1" dirty="0">
              <a:solidFill>
                <a:srgbClr val="0070C0"/>
              </a:solidFill>
            </a:endParaRPr>
          </a:p>
          <a:p>
            <a:pPr lvl="1"/>
            <a:r>
              <a:rPr lang="en-US" dirty="0" err="1">
                <a:hlinkClick r:id="rId2"/>
              </a:rPr>
              <a:t>Simonyan</a:t>
            </a:r>
            <a:r>
              <a:rPr lang="en-US" dirty="0">
                <a:hlinkClick r:id="rId2"/>
              </a:rPr>
              <a:t> (2014) </a:t>
            </a:r>
            <a:r>
              <a:rPr lang="en-US" dirty="0">
                <a:hlinkClick r:id="rId3"/>
              </a:rPr>
              <a:t>– </a:t>
            </a:r>
            <a:r>
              <a:rPr lang="en-US" dirty="0">
                <a:hlinkClick r:id="rId2"/>
              </a:rPr>
              <a:t>Deep Inside Convolutional Networks: </a:t>
            </a:r>
            <a:r>
              <a:rPr lang="en-US" dirty="0" err="1">
                <a:hlinkClick r:id="rId2"/>
              </a:rPr>
              <a:t>Visualising</a:t>
            </a:r>
            <a:r>
              <a:rPr lang="en-US" dirty="0">
                <a:hlinkClick r:id="rId2"/>
              </a:rPr>
              <a:t> Image Classification Models and Saliency Maps</a:t>
            </a:r>
            <a:endParaRPr lang="en-US" dirty="0"/>
          </a:p>
          <a:p>
            <a:r>
              <a:rPr lang="en-US" dirty="0"/>
              <a:t>The approach uses backpropagation to visualize the gradients with respect to each pixel of an image</a:t>
            </a:r>
          </a:p>
          <a:p>
            <a:pPr lvl="1"/>
            <a:r>
              <a:rPr lang="en-US" dirty="0"/>
              <a:t>A </a:t>
            </a:r>
            <a:r>
              <a:rPr lang="en-US" dirty="0">
                <a:solidFill>
                  <a:srgbClr val="FF0000"/>
                </a:solidFill>
              </a:rPr>
              <a:t>saliency map </a:t>
            </a:r>
            <a:r>
              <a:rPr lang="en-US" dirty="0"/>
              <a:t>is obtained that highlights the pixels that have the largest impact on the class score</a:t>
            </a:r>
          </a:p>
          <a:p>
            <a:pPr lvl="2"/>
            <a:r>
              <a:rPr lang="en-US" dirty="0"/>
              <a:t>Image and the corresponding saliency map for the top-1 predicted class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Pixel-level </a:t>
            </a:r>
            <a:r>
              <a:rPr lang="en-US" dirty="0" smtClean="0"/>
              <a:t>Explanations</a:t>
            </a:r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8B308D-405C-41A4-A1D1-61735BE370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281" r="81737"/>
          <a:stretch/>
        </p:blipFill>
        <p:spPr>
          <a:xfrm>
            <a:off x="1572816" y="4678288"/>
            <a:ext cx="1284565" cy="302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8B308D-405C-41A4-A1D1-61735BE370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190" t="3281"/>
          <a:stretch/>
        </p:blipFill>
        <p:spPr>
          <a:xfrm>
            <a:off x="2868960" y="4681696"/>
            <a:ext cx="5191522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866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1F482-9AE4-4E52-A5EE-D24A3CA5E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Vanilla Backpropagation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BA59E2F-FE3B-4501-AE07-4AD0525A9BD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dirty="0"/>
                  <a:t>The input to the DL model is an image </a:t>
                </a:r>
                <a14:m>
                  <m:oMath xmlns:m="http://schemas.openxmlformats.org/officeDocument/2006/math">
                    <m:r>
                      <a:rPr lang="en-US" b="1" i="0" dirty="0" smtClean="0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b="1" i="0" dirty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, …, </m:t>
                        </m:r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  <a:p>
                <a:r>
                  <a:rPr lang="en-US" dirty="0"/>
                  <a:t>The neurons at layer </a:t>
                </a:r>
                <a:r>
                  <a:rPr lang="en-US" i="1" dirty="0"/>
                  <a:t>j</a:t>
                </a:r>
                <a:r>
                  <a:rPr lang="en-US" dirty="0"/>
                  <a:t> take the outputs from layer </a:t>
                </a:r>
                <a:r>
                  <a:rPr lang="en-US" i="1" dirty="0" err="1"/>
                  <a:t>i</a:t>
                </a:r>
                <a:r>
                  <a:rPr lang="en-US" dirty="0"/>
                  <a:t> (e.g.,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𝑗𝑖</m:t>
                        </m:r>
                      </m:sub>
                    </m:sSub>
                  </m:oMath>
                </a14:m>
                <a:r>
                  <a:rPr lang="en-US" dirty="0"/>
                  <a:t>) and apply an activation function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dirty="0"/>
                  <a:t> to transform the inputs (e.g.,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)</a:t>
                </a:r>
              </a:p>
              <a:p>
                <a:r>
                  <a:rPr lang="en-US" dirty="0"/>
                  <a:t>The vector of logits values for </a:t>
                </a:r>
                <a:r>
                  <a:rPr lang="en-US" i="1" dirty="0"/>
                  <a:t>c</a:t>
                </a:r>
                <a:r>
                  <a:rPr lang="en-US" dirty="0"/>
                  <a:t>-class classification is </a:t>
                </a:r>
                <a14:m>
                  <m:oMath xmlns:m="http://schemas.openxmlformats.org/officeDocument/2006/math">
                    <m:r>
                      <a:rPr lang="en-US" b="1" dirty="0" smtClean="0">
                        <a:latin typeface="Cambria Math" panose="02040503050406030204" pitchFamily="18" charset="0"/>
                      </a:rPr>
                      <m:t>𝐳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, …, </m:t>
                        </m:r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e>
                    </m:d>
                  </m:oMath>
                </a14:m>
                <a:endParaRPr lang="en-US" b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US" dirty="0"/>
                  <a:t>The logits vector </a:t>
                </a:r>
                <a14:m>
                  <m:oMath xmlns:m="http://schemas.openxmlformats.org/officeDocument/2006/math">
                    <m:r>
                      <a:rPr lang="en-US" b="1" dirty="0">
                        <a:latin typeface="Cambria Math" panose="02040503050406030204" pitchFamily="18" charset="0"/>
                      </a:rPr>
                      <m:t>𝐳</m:t>
                    </m:r>
                  </m:oMath>
                </a14:m>
                <a:r>
                  <a:rPr lang="en-US" dirty="0"/>
                  <a:t> is passed through </a:t>
                </a:r>
                <a:r>
                  <a:rPr lang="en-US" dirty="0" err="1"/>
                  <a:t>softmax</a:t>
                </a:r>
                <a:r>
                  <a:rPr lang="en-US" dirty="0"/>
                  <a:t> activations to produce the output probabilities </a:t>
                </a:r>
                <a:r>
                  <a:rPr lang="en-US" b="1" dirty="0">
                    <a:latin typeface="Cambria Math" panose="02040503050406030204" pitchFamily="18" charset="0"/>
                  </a:rPr>
                  <a:t>y</a:t>
                </a:r>
              </a:p>
              <a:p>
                <a:endParaRPr lang="en-US" b="1" dirty="0">
                  <a:latin typeface="Cambria Math" panose="02040503050406030204" pitchFamily="18" charset="0"/>
                </a:endParaRPr>
              </a:p>
              <a:p>
                <a:endParaRPr lang="en-US" b="1" dirty="0">
                  <a:latin typeface="Cambria Math" panose="02040503050406030204" pitchFamily="18" charset="0"/>
                </a:endParaRPr>
              </a:p>
              <a:p>
                <a:endParaRPr lang="en-US" b="1" dirty="0">
                  <a:latin typeface="Cambria Math" panose="02040503050406030204" pitchFamily="18" charset="0"/>
                </a:endParaRPr>
              </a:p>
              <a:p>
                <a:endParaRPr lang="en-US" b="1" dirty="0">
                  <a:latin typeface="Cambria Math" panose="02040503050406030204" pitchFamily="18" charset="0"/>
                </a:endParaRPr>
              </a:p>
              <a:p>
                <a:endParaRPr lang="en-US" b="1" dirty="0">
                  <a:latin typeface="Cambria Math" panose="02040503050406030204" pitchFamily="18" charset="0"/>
                </a:endParaRPr>
              </a:p>
              <a:p>
                <a:endParaRPr lang="en-US" b="1" dirty="0">
                  <a:latin typeface="Cambria Math" panose="02040503050406030204" pitchFamily="18" charset="0"/>
                </a:endParaRPr>
              </a:p>
              <a:p>
                <a:r>
                  <a:rPr lang="en-US" dirty="0"/>
                  <a:t>Question: How important is the pixel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to the class score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dirty="0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?</a:t>
                </a:r>
              </a:p>
              <a:p>
                <a:pPr lvl="1"/>
                <a:r>
                  <a:rPr lang="en-US" dirty="0">
                    <a:solidFill>
                      <a:srgbClr val="FF0000"/>
                    </a:solidFill>
                  </a:rPr>
                  <a:t>Sensitivity</a:t>
                </a:r>
                <a:r>
                  <a:rPr lang="en-US" dirty="0"/>
                  <a:t>: How sensitive is the score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dirty="0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to changes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?</a:t>
                </a:r>
              </a:p>
              <a:p>
                <a:pPr lvl="1"/>
                <a:r>
                  <a:rPr lang="en-US" dirty="0">
                    <a:solidFill>
                      <a:srgbClr val="FF0000"/>
                    </a:solidFill>
                  </a:rPr>
                  <a:t>Attribution</a:t>
                </a:r>
                <a:r>
                  <a:rPr lang="en-US" dirty="0"/>
                  <a:t>: How much does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contribute to the score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dirty="0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?</a:t>
                </a:r>
                <a:endParaRPr lang="en-US" b="1" dirty="0">
                  <a:latin typeface="Cambria Math" panose="02040503050406030204" pitchFamily="18" charset="0"/>
                </a:endParaRP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BA59E2F-FE3B-4501-AE07-4AD0525A9BD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99" t="-3292" r="-10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ontent Placeholder 4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Pixel-level Explanations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685486-8E46-4DD7-AD01-D149491533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72816" y="4102224"/>
            <a:ext cx="5571021" cy="18350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745D0A-5A8E-4B5D-9ADC-B0F2DB8A1BB6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Slide credit: </a:t>
            </a:r>
            <a:r>
              <a:rPr lang="pt-BR" sz="1000" dirty="0"/>
              <a:t>Nevin L. Zhang </a:t>
            </a:r>
            <a:r>
              <a:rPr lang="pt-BR" sz="1000" dirty="0" smtClean="0"/>
              <a:t>– Lecture 9: Explainable AI</a:t>
            </a:r>
            <a:endParaRPr lang="en-US" sz="1000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7D4A499-72AB-4A78-A73A-2B95F6BB68CF}"/>
              </a:ext>
            </a:extLst>
          </p:cNvPr>
          <p:cNvSpPr/>
          <p:nvPr/>
        </p:nvSpPr>
        <p:spPr>
          <a:xfrm>
            <a:off x="6325344" y="5546468"/>
            <a:ext cx="504057" cy="36680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4780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3BD94-3580-4B8D-9D13-522D49375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Vanilla Backpropagation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0B88210-7B95-4B9F-A2BB-57F8097EE31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Explaining</a:t>
                </a:r>
                <a:r>
                  <a:rPr lang="en-US" dirty="0"/>
                  <a:t> the class score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</a:t>
                </a:r>
                <a:r>
                  <a:rPr lang="en-US" dirty="0"/>
                  <a:t>of a trained DL model for an input image </a:t>
                </a:r>
                <a:r>
                  <a:rPr lang="en-US" b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x </a:t>
                </a:r>
                <a:r>
                  <a:rPr lang="en-US" dirty="0"/>
                  <a:t>in a post-hoc step</a:t>
                </a:r>
              </a:p>
              <a:p>
                <a:pPr lvl="1">
                  <a:spcBef>
                    <a:spcPts val="0"/>
                  </a:spcBef>
                </a:pPr>
                <a:r>
                  <a:rPr lang="en-US" b="1" dirty="0"/>
                  <a:t>Forward propagation</a:t>
                </a:r>
                <a:r>
                  <a:rPr lang="en-US" dirty="0"/>
                  <a:t>: Compute activations and the logits vector </a:t>
                </a:r>
                <a:r>
                  <a:rPr lang="en-US" sz="2000" b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z</a:t>
                </a:r>
              </a:p>
              <a:p>
                <a:pPr lvl="1"/>
                <a:r>
                  <a:rPr lang="en-US" b="1" dirty="0"/>
                  <a:t>Backward propagation</a:t>
                </a:r>
                <a:r>
                  <a:rPr lang="en-US" b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:  </a:t>
                </a:r>
                <a:r>
                  <a:rPr lang="en-US" dirty="0"/>
                  <a:t>Compute the gradient of the class score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with respect to pixel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den>
                    </m:f>
                  </m:oMath>
                </a14:m>
                <a:endParaRPr lang="en-US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2">
                  <a:spcBef>
                    <a:spcPts val="0"/>
                  </a:spcBef>
                </a:pPr>
                <a:r>
                  <a:rPr lang="en-US" dirty="0"/>
                  <a:t>For each neuron </a:t>
                </a:r>
                <a:r>
                  <a:rPr lang="en-US" i="1" dirty="0"/>
                  <a:t>j</a:t>
                </a:r>
                <a:r>
                  <a:rPr lang="en-US" dirty="0"/>
                  <a:t> on second-last layer: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den>
                    </m:f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endParaRPr lang="en-US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2">
                  <a:spcBef>
                    <a:spcPts val="0"/>
                  </a:spcBef>
                </a:pPr>
                <a:r>
                  <a:rPr lang="en-US" dirty="0"/>
                  <a:t>For each neuron </a:t>
                </a:r>
                <a:r>
                  <a:rPr lang="en-US" i="1" dirty="0" err="1"/>
                  <a:t>i</a:t>
                </a:r>
                <a:r>
                  <a:rPr lang="en-US" dirty="0"/>
                  <a:t> on third-last layer: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den>
                    </m:f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𝑗𝑖</m:t>
                            </m:r>
                          </m:sub>
                        </m:sSub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den>
                        </m:f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den>
                        </m:f>
                      </m:e>
                    </m:nary>
                  </m:oMath>
                </a14:m>
                <a:endParaRPr lang="en-US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2">
                  <a:spcBef>
                    <a:spcPts val="0"/>
                  </a:spcBef>
                </a:pPr>
                <a:r>
                  <a:rPr lang="en-US" dirty="0">
                    <a:ea typeface="Cambria Math" panose="02040503050406030204" pitchFamily="18" charset="0"/>
                  </a:rPr>
                  <a:t>… the gradients are propagated to the input image to calculate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den>
                    </m:f>
                  </m:oMath>
                </a14:m>
                <a:endParaRPr lang="en-US" dirty="0">
                  <a:ea typeface="Cambria Math" panose="02040503050406030204" pitchFamily="18" charset="0"/>
                </a:endParaRPr>
              </a:p>
              <a:p>
                <a:r>
                  <a:rPr lang="en-US" dirty="0">
                    <a:ea typeface="Cambria Math" panose="02040503050406030204" pitchFamily="18" charset="0"/>
                  </a:rPr>
                  <a:t>Recall that for </a:t>
                </a:r>
                <a:r>
                  <a:rPr lang="en-US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model training</a:t>
                </a:r>
                <a:r>
                  <a:rPr lang="en-US" dirty="0">
                    <a:ea typeface="Cambria Math" panose="02040503050406030204" pitchFamily="18" charset="0"/>
                  </a:rPr>
                  <a:t>, the gradient of the loss with respect to the weights is used for learning the optimal weight values, i.e.,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𝐲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acc>
                              <m:accPr>
                                <m:chr m:val="̂"/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𝐲</m:t>
                                </m:r>
                              </m:e>
                            </m:acc>
                          </m:e>
                        </m:d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den>
                    </m:f>
                  </m:oMath>
                </a14:m>
                <a:endParaRPr lang="en-US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404812" lvl="1" indent="0">
                  <a:spcBef>
                    <a:spcPts val="0"/>
                  </a:spcBef>
                  <a:buNone/>
                </a:pPr>
                <a:endParaRPr lang="en-US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0B88210-7B95-4B9F-A2BB-57F8097EE31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99" t="-908" r="-10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ontent Placeholder 4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Pixel-level Explanations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326D95-D231-4B72-A18A-8A6EA57B2A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08920" y="5974432"/>
            <a:ext cx="4457465" cy="14682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745D0A-5A8E-4B5D-9ADC-B0F2DB8A1BB6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Slide credit: </a:t>
            </a:r>
            <a:r>
              <a:rPr lang="pt-BR" sz="1000" dirty="0"/>
              <a:t>Nevin L. Zhang </a:t>
            </a:r>
            <a:r>
              <a:rPr lang="pt-BR" sz="1000" dirty="0" smtClean="0"/>
              <a:t>– Lecture 9: Explainable AI</a:t>
            </a:r>
            <a:endParaRPr lang="en-US" sz="1000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1F4F849-3832-4108-B475-7753AC04F996}"/>
              </a:ext>
            </a:extLst>
          </p:cNvPr>
          <p:cNvSpPr/>
          <p:nvPr/>
        </p:nvSpPr>
        <p:spPr>
          <a:xfrm>
            <a:off x="3517032" y="7047787"/>
            <a:ext cx="432048" cy="36680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1F4F849-3832-4108-B475-7753AC04F996}"/>
              </a:ext>
            </a:extLst>
          </p:cNvPr>
          <p:cNvSpPr/>
          <p:nvPr/>
        </p:nvSpPr>
        <p:spPr>
          <a:xfrm>
            <a:off x="6325344" y="7044309"/>
            <a:ext cx="396044" cy="36680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4711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DF18604-1829-4B04-84D8-13C3DB23BF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10452" y="5686400"/>
            <a:ext cx="5267020" cy="17349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7CB013-D63D-4EBE-AD9A-1838625D6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Guided Backpropagation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C4AFFC9-3D42-407A-A099-A8B73A3AD0A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1" i="1" dirty="0">
                    <a:solidFill>
                      <a:srgbClr val="0070C0"/>
                    </a:solidFill>
                  </a:rPr>
                  <a:t>Guided Backpropagation</a:t>
                </a:r>
              </a:p>
              <a:p>
                <a:pPr lvl="1"/>
                <a:r>
                  <a:rPr lang="en-US" dirty="0" err="1">
                    <a:hlinkClick r:id="rId5"/>
                  </a:rPr>
                  <a:t>Springerberg</a:t>
                </a:r>
                <a:r>
                  <a:rPr lang="en-US" dirty="0">
                    <a:hlinkClick r:id="rId5"/>
                  </a:rPr>
                  <a:t> (2015) – Striving for Simplicity: Thee All Convolutional Net</a:t>
                </a:r>
                <a:endParaRPr lang="en-US" dirty="0">
                  <a:hlinkClick r:id="rId6"/>
                </a:endParaRPr>
              </a:p>
              <a:p>
                <a:r>
                  <a:rPr lang="en-US" dirty="0"/>
                  <a:t>It expands the gradient backpropagation approach</a:t>
                </a:r>
              </a:p>
              <a:p>
                <a:pPr lvl="1"/>
                <a:r>
                  <a:rPr lang="en-US" dirty="0"/>
                  <a:t>If the gradient of a neuron is negative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num>
                      <m:den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&lt;0</m:t>
                    </m:r>
                  </m:oMath>
                </a14:m>
                <a:r>
                  <a:rPr lang="en-US" dirty="0"/>
                  <a:t>), it contributes negatively to the gradients of the neurons in the lower layers</a:t>
                </a:r>
              </a:p>
              <a:p>
                <a:pPr lvl="1"/>
                <a:r>
                  <a:rPr lang="en-US" dirty="0"/>
                  <a:t>The guided backpropagation approach </a:t>
                </a:r>
                <a:r>
                  <a:rPr lang="en-US" dirty="0">
                    <a:solidFill>
                      <a:srgbClr val="FF0000"/>
                    </a:solidFill>
                  </a:rPr>
                  <a:t>ignores negative gradients </a:t>
                </a:r>
                <a:r>
                  <a:rPr lang="en-US" dirty="0"/>
                  <a:t>in the backpropagation step</a:t>
                </a:r>
              </a:p>
              <a:p>
                <a:pPr lvl="2"/>
                <a:r>
                  <a:rPr lang="en-US" dirty="0"/>
                  <a:t>A </a:t>
                </a:r>
                <a:r>
                  <a:rPr lang="en-US" dirty="0" err="1"/>
                  <a:t>ReLU</a:t>
                </a:r>
                <a:r>
                  <a:rPr lang="en-US" dirty="0"/>
                  <a:t> function is used for this purpose: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𝑗𝑖</m:t>
                            </m:r>
                          </m:sub>
                        </m:sSub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𝑅𝑒𝐿𝑈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</m:nary>
                  </m:oMath>
                </a14:m>
                <a:r>
                  <a:rPr lang="en-US" dirty="0"/>
                  <a:t> </a:t>
                </a:r>
              </a:p>
              <a:p>
                <a:pPr lvl="2">
                  <a:spcBef>
                    <a:spcPts val="0"/>
                  </a:spcBef>
                </a:pPr>
                <a:r>
                  <a:rPr lang="en-US" dirty="0"/>
                  <a:t>Compare to Vanilla Backpropagation: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num>
                      <m:den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den>
                    </m:f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𝑗𝑖</m:t>
                            </m:r>
                          </m:sub>
                        </m:sSub>
                        <m:f>
                          <m:f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den>
                        </m:f>
                        <m:f>
                          <m:f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den>
                        </m:f>
                      </m:e>
                    </m:nary>
                  </m:oMath>
                </a14:m>
                <a:r>
                  <a:rPr lang="en-US" sz="1800" dirty="0"/>
                  <a:t> </a:t>
                </a:r>
              </a:p>
              <a:p>
                <a:pPr lvl="2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C4AFFC9-3D42-407A-A099-A8B73A3AD0A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7"/>
                <a:stretch>
                  <a:fillRect l="-699" t="-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Pixel-level Explanations</a:t>
            </a:r>
          </a:p>
          <a:p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7D4A499-72AB-4A78-A73A-2B95F6BB68CF}"/>
              </a:ext>
            </a:extLst>
          </p:cNvPr>
          <p:cNvSpPr/>
          <p:nvPr/>
        </p:nvSpPr>
        <p:spPr>
          <a:xfrm>
            <a:off x="6757392" y="6982544"/>
            <a:ext cx="432048" cy="36680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1F4F849-3832-4108-B475-7753AC04F996}"/>
              </a:ext>
            </a:extLst>
          </p:cNvPr>
          <p:cNvSpPr/>
          <p:nvPr/>
        </p:nvSpPr>
        <p:spPr>
          <a:xfrm>
            <a:off x="3445024" y="6982544"/>
            <a:ext cx="432048" cy="36680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745D0A-5A8E-4B5D-9ADC-B0F2DB8A1BB6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Slide credit: </a:t>
            </a:r>
            <a:r>
              <a:rPr lang="pt-BR" sz="1000" dirty="0"/>
              <a:t>Nevin L. Zhang </a:t>
            </a:r>
            <a:r>
              <a:rPr lang="pt-BR" sz="1000" dirty="0" smtClean="0"/>
              <a:t>– Lecture 9: Explainable AI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7451499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7266D0-A071-45A5-B95D-7C7C2E72D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Guided Backpropagation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C504CC-09F6-4859-A1F5-21A84F2CE0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Guided </a:t>
            </a:r>
            <a:r>
              <a:rPr lang="en-US" dirty="0" err="1"/>
              <a:t>BackProp</a:t>
            </a:r>
            <a:r>
              <a:rPr lang="en-US" dirty="0"/>
              <a:t> produces sharper saliency maps than Vanilla Gradient</a:t>
            </a:r>
          </a:p>
          <a:p>
            <a:pPr lvl="1"/>
            <a:r>
              <a:rPr lang="en-US" dirty="0"/>
              <a:t>Figure from </a:t>
            </a:r>
            <a:r>
              <a:rPr lang="en-US" dirty="0">
                <a:hlinkClick r:id="rId3"/>
              </a:rPr>
              <a:t>Adebayo (2018) </a:t>
            </a:r>
            <a:r>
              <a:rPr lang="en-US" dirty="0">
                <a:hlinkClick r:id="rId4"/>
              </a:rPr>
              <a:t>– </a:t>
            </a:r>
            <a:r>
              <a:rPr lang="en-US" dirty="0">
                <a:hlinkClick r:id="rId3"/>
              </a:rPr>
              <a:t> Sanity Checks for Saliency Maps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Pixel-level Explanations</a:t>
            </a:r>
          </a:p>
          <a:p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1932856" y="2950096"/>
            <a:ext cx="5151431" cy="4585789"/>
            <a:chOff x="1932856" y="2950096"/>
            <a:chExt cx="5151431" cy="458578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F0CCACB-2164-43AD-908A-0E5B8DA548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76405"/>
            <a:stretch/>
          </p:blipFill>
          <p:spPr>
            <a:xfrm>
              <a:off x="5572119" y="2950096"/>
              <a:ext cx="1512168" cy="458578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F0CCACB-2164-43AD-908A-0E5B8DA548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43214"/>
            <a:stretch/>
          </p:blipFill>
          <p:spPr>
            <a:xfrm>
              <a:off x="1932856" y="2950096"/>
              <a:ext cx="3639263" cy="4585789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389240" y="3094112"/>
              <a:ext cx="288032" cy="3600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181625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CE9D0-6615-4C3E-BEF5-7A5AD8724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Occlusion Maps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57BB33-0623-480C-A1A4-BF47579FC5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Occlusion maps</a:t>
            </a:r>
            <a:r>
              <a:rPr lang="en-US" dirty="0"/>
              <a:t>, also known as </a:t>
            </a:r>
            <a:r>
              <a:rPr lang="en-US" b="1" i="1" dirty="0">
                <a:solidFill>
                  <a:srgbClr val="0070C0"/>
                </a:solidFill>
              </a:rPr>
              <a:t>Perturbation Methods</a:t>
            </a:r>
          </a:p>
          <a:p>
            <a:pPr lvl="1"/>
            <a:r>
              <a:rPr lang="en-US" dirty="0" err="1">
                <a:hlinkClick r:id="rId3"/>
              </a:rPr>
              <a:t>Zeiler</a:t>
            </a:r>
            <a:r>
              <a:rPr lang="en-US" dirty="0">
                <a:hlinkClick r:id="rId3"/>
              </a:rPr>
              <a:t> (2014) </a:t>
            </a:r>
            <a:r>
              <a:rPr lang="en-US" dirty="0">
                <a:hlinkClick r:id="rId4"/>
              </a:rPr>
              <a:t>–</a:t>
            </a:r>
            <a:r>
              <a:rPr lang="en-US" dirty="0">
                <a:hlinkClick r:id="rId3"/>
              </a:rPr>
              <a:t> Visualizing and Understanding Convolutional Networks</a:t>
            </a:r>
            <a:endParaRPr lang="en-US" dirty="0"/>
          </a:p>
          <a:p>
            <a:r>
              <a:rPr lang="en-US" dirty="0"/>
              <a:t>Systematically occlude different portions of the input image with a grey square, and monitor the output of the classifier</a:t>
            </a:r>
          </a:p>
          <a:p>
            <a:pPr lvl="1"/>
            <a:r>
              <a:rPr lang="en-US" dirty="0"/>
              <a:t>E.g., in the </a:t>
            </a:r>
            <a:r>
              <a:rPr lang="en-US" dirty="0" smtClean="0"/>
              <a:t>image, </a:t>
            </a:r>
            <a:r>
              <a:rPr lang="en-US" dirty="0"/>
              <a:t>the strongest feature is the dog’s head</a:t>
            </a:r>
          </a:p>
          <a:p>
            <a:r>
              <a:rPr lang="en-US" dirty="0"/>
              <a:t>Occlusion maps is an older and computationally expensive method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Pixel-level Explanations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744EFC-0E3E-4E47-BD15-964F2604528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6809"/>
          <a:stretch/>
        </p:blipFill>
        <p:spPr>
          <a:xfrm>
            <a:off x="204664" y="4462264"/>
            <a:ext cx="9689328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7077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E29C0-3011-409C-9F99-F10899A91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230F1A-C07D-499E-885B-4D3D2CBC68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CAM (Class Activation Mapping)</a:t>
            </a:r>
          </a:p>
          <a:p>
            <a:pPr lvl="1"/>
            <a:r>
              <a:rPr lang="en-US" dirty="0">
                <a:hlinkClick r:id="rId2"/>
              </a:rPr>
              <a:t>Zhou (2016) – Learning Deep Features for Discriminative Localization</a:t>
            </a:r>
            <a:endParaRPr lang="en-US" dirty="0"/>
          </a:p>
          <a:p>
            <a:r>
              <a:rPr lang="en-US" dirty="0"/>
              <a:t>CAM produces a heatmap for the pixels that activate the most model’s prediction of a specific class of objects</a:t>
            </a:r>
          </a:p>
          <a:p>
            <a:pPr lvl="1"/>
            <a:r>
              <a:rPr lang="en-US" dirty="0"/>
              <a:t>E.g., heatmaps for the top 5 predicted classes for the image with a true label ‘dome’</a:t>
            </a:r>
          </a:p>
          <a:p>
            <a:pPr lvl="2"/>
            <a:r>
              <a:rPr lang="en-US" dirty="0"/>
              <a:t>Note that the ‘palace’ prediction focuses on the lower flat part of the building, while the ‘dome’ prediction focuses on the upper part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Pixel-level Explanations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3B09C4-3761-44E5-A47B-71F4B80680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7274" y="4390256"/>
            <a:ext cx="4863852" cy="331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7855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5719A-3D1F-423E-A507-B87D0AC33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67F31CE-1DB3-42A0-9D12-66F2CA9B502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Let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u="none" strike="noStrike" baseline="0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u="none" strike="noStrike" baseline="0" dirty="0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2000" b="0" i="1" u="none" strike="noStrike" baseline="0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  <m:r>
                      <a:rPr lang="en-US" sz="2000" b="0" i="1" u="none" strike="noStrike" baseline="0" dirty="0" smtClean="0">
                        <a:latin typeface="Cambria Math" panose="02040503050406030204" pitchFamily="18" charset="0"/>
                      </a:rPr>
                      <m:t>=[</m:t>
                    </m:r>
                    <m:sSubSup>
                      <m:sSubSupPr>
                        <m:ctrlPr>
                          <a:rPr lang="en-US" sz="2000" b="0" i="1" u="none" strike="noStrike" baseline="0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0" i="1" u="none" strike="noStrike" baseline="0" dirty="0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000" b="0" i="1" u="none" strike="noStrike" baseline="0" dirty="0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  <m:sup>
                        <m:r>
                          <a:rPr lang="en-US" sz="2000" b="0" i="1" u="none" strike="noStrike" baseline="0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bSup>
                    <m:r>
                      <a:rPr lang="en-US" sz="2000" b="0" i="1" u="none" strike="noStrike" baseline="0" dirty="0" smtClean="0">
                        <a:latin typeface="Cambria Math" panose="02040503050406030204" pitchFamily="18" charset="0"/>
                      </a:rPr>
                      <m:t> ] </m:t>
                    </m:r>
                  </m:oMath>
                </a14:m>
                <a:r>
                  <a:rPr lang="en-US" dirty="0"/>
                  <a:t>denotes the </a:t>
                </a:r>
                <a:r>
                  <a:rPr lang="en-US" i="1" dirty="0"/>
                  <a:t>k</a:t>
                </a:r>
                <a:r>
                  <a:rPr lang="en-US" dirty="0"/>
                  <a:t>-</a:t>
                </a:r>
                <a:r>
                  <a:rPr lang="en-US" dirty="0" err="1"/>
                  <a:t>th</a:t>
                </a:r>
                <a:r>
                  <a:rPr lang="en-US" dirty="0"/>
                  <a:t> feature map of the </a:t>
                </a:r>
                <a:r>
                  <a:rPr lang="en-US" dirty="0">
                    <a:solidFill>
                      <a:srgbClr val="FF0000"/>
                    </a:solidFill>
                  </a:rPr>
                  <a:t>last convolutional layer </a:t>
                </a:r>
                <a:r>
                  <a:rPr lang="en-US" dirty="0"/>
                  <a:t>in the network</a:t>
                </a:r>
              </a:p>
              <a:p>
                <a:r>
                  <a:rPr lang="en-US" dirty="0"/>
                  <a:t>A </a:t>
                </a:r>
                <a:r>
                  <a:rPr lang="en-US" dirty="0">
                    <a:solidFill>
                      <a:srgbClr val="FF0000"/>
                    </a:solidFill>
                  </a:rPr>
                  <a:t>global average pooling </a:t>
                </a:r>
                <a:r>
                  <a:rPr lang="en-US" dirty="0"/>
                  <a:t>(GAP) layer is employed to calculate a value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/>
                  <a:t> for the feature map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</m:oMath>
                </a14:m>
                <a:r>
                  <a:rPr lang="en-US" dirty="0"/>
                  <a:t>, i.e.,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/>
                      <m:e>
                        <m:sSubSup>
                          <m:sSubSup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  <m:sup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</m:sSubSup>
                      </m:e>
                    </m:nary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The outputs of the GAP layer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/>
                  <a:t> are fed to a </a:t>
                </a:r>
                <a:r>
                  <a:rPr lang="en-US" dirty="0" err="1"/>
                  <a:t>softmax</a:t>
                </a:r>
                <a:r>
                  <a:rPr lang="en-US" dirty="0"/>
                  <a:t> layer to output class predictions</a:t>
                </a:r>
              </a:p>
              <a:p>
                <a:r>
                  <a:rPr lang="en-US" dirty="0"/>
                  <a:t>For a class </a:t>
                </a:r>
                <a:r>
                  <a:rPr lang="en-US" i="1" dirty="0"/>
                  <a:t>c</a:t>
                </a:r>
                <a:r>
                  <a:rPr lang="en-US" dirty="0"/>
                  <a:t>, the CAM heatmap is calculated as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/>
                      <m:e>
                        <m:sSubSup>
                          <m:sSubSup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  <m:sup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p>
                        </m:sSubSup>
                        <m:sSup>
                          <m:sSupPr>
                            <m:ctrlPr>
                              <a:rPr lang="en-US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</m:sSup>
                      </m:e>
                    </m:nary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67F31CE-1DB3-42A0-9D12-66F2CA9B502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99" t="-341" r="-3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Pixel-level Explanations</a:t>
            </a:r>
          </a:p>
          <a:p>
            <a:endParaRPr lang="en-US" dirty="0"/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00BE07B-81E8-4290-B5D8-D8E1AF4BDE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832" y="4665693"/>
            <a:ext cx="6243702" cy="2892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8715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A8745-4C47-454F-B4C4-9873318E3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5A3363-DF32-41A6-898C-70586E11F5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Limitation: the last convolution layer has small resolution (typically between 7×7 and 28×28 pixels), therefore the produced heatmaps are coarse</a:t>
            </a:r>
          </a:p>
          <a:p>
            <a:r>
              <a:rPr lang="en-US" dirty="0"/>
              <a:t>CAM applied to object recognition and action recognition tasks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Pixel-level Explanations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DBA87C-48F0-4CF1-8436-7041FADE5E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48" y="3400344"/>
            <a:ext cx="5677218" cy="20700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00B61F-CB69-4214-9A7F-3E57EDC509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2825" y="3207657"/>
            <a:ext cx="4267407" cy="22445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CA8B97-1F53-45F2-9F24-6A20210657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95" y="5719241"/>
            <a:ext cx="4911537" cy="17673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19DD7D-7424-48B9-8B8F-DCC4BA074D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0846" y="5758408"/>
            <a:ext cx="4876906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8930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F4FB1-0E2A-4154-AF04-CF1F7C442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Grad-CAM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D65DF5-407A-44BD-BF33-3E171AC42B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Grad-CAM</a:t>
            </a:r>
          </a:p>
          <a:p>
            <a:pPr lvl="1"/>
            <a:r>
              <a:rPr lang="en-US" dirty="0" err="1">
                <a:hlinkClick r:id="rId2"/>
              </a:rPr>
              <a:t>Selvaraju</a:t>
            </a:r>
            <a:r>
              <a:rPr lang="en-US" dirty="0">
                <a:hlinkClick r:id="rId2"/>
              </a:rPr>
              <a:t> (2017) </a:t>
            </a:r>
            <a:r>
              <a:rPr lang="en-US" dirty="0">
                <a:hlinkClick r:id="rId3"/>
              </a:rPr>
              <a:t>–</a:t>
            </a:r>
            <a:r>
              <a:rPr lang="en-US" dirty="0">
                <a:hlinkClick r:id="rId2"/>
              </a:rPr>
              <a:t> Grad-CAM: Visual Explanations from Deep Networks via Gradient-based Localization</a:t>
            </a:r>
            <a:endParaRPr lang="en-US" dirty="0"/>
          </a:p>
          <a:p>
            <a:r>
              <a:rPr lang="en-US" dirty="0"/>
              <a:t>Grad-CAM is an extension of the CAM approach</a:t>
            </a:r>
          </a:p>
          <a:p>
            <a:pPr lvl="1"/>
            <a:r>
              <a:rPr lang="en-US" dirty="0"/>
              <a:t>It employs gradient backpropagation to improve the heatmaps</a:t>
            </a:r>
          </a:p>
          <a:p>
            <a:pPr lvl="2"/>
            <a:r>
              <a:rPr lang="en-US" dirty="0"/>
              <a:t>Compare Grad-CAM to Guided </a:t>
            </a:r>
            <a:r>
              <a:rPr lang="en-US" dirty="0" err="1"/>
              <a:t>BackProp</a:t>
            </a:r>
            <a:r>
              <a:rPr lang="en-US" dirty="0"/>
              <a:t> for the classes ‘Cat’ and “Dog’ in the image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Pixel-level Explanations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DCAC5F-698F-4962-8496-2FECB77265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0888" y="4102224"/>
            <a:ext cx="4824536" cy="356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8631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 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Explainability in ML</a:t>
            </a:r>
          </a:p>
          <a:p>
            <a:pPr lvl="1"/>
            <a:r>
              <a:rPr lang="en-US" dirty="0"/>
              <a:t>Concerns by stakeholders and for deployment</a:t>
            </a:r>
          </a:p>
          <a:p>
            <a:pPr lvl="1"/>
            <a:r>
              <a:rPr lang="en-US" dirty="0" smtClean="0"/>
              <a:t>Transparency</a:t>
            </a:r>
            <a:endParaRPr lang="en-US" dirty="0"/>
          </a:p>
          <a:p>
            <a:pPr lvl="1"/>
            <a:r>
              <a:rPr lang="en-US" dirty="0"/>
              <a:t>Transparent versus opaque models</a:t>
            </a:r>
          </a:p>
          <a:p>
            <a:r>
              <a:rPr lang="en-US" dirty="0"/>
              <a:t>Type of explanations</a:t>
            </a:r>
          </a:p>
          <a:p>
            <a:pPr lvl="1"/>
            <a:r>
              <a:rPr lang="en-US" dirty="0"/>
              <a:t>Pixel-level explanations</a:t>
            </a:r>
          </a:p>
          <a:p>
            <a:pPr lvl="2"/>
            <a:r>
              <a:rPr lang="en-US" dirty="0"/>
              <a:t>Vanilla </a:t>
            </a:r>
            <a:r>
              <a:rPr lang="en-US" dirty="0" err="1"/>
              <a:t>BackProp</a:t>
            </a:r>
            <a:r>
              <a:rPr lang="en-US" dirty="0"/>
              <a:t>, Guided </a:t>
            </a:r>
            <a:r>
              <a:rPr lang="en-US" dirty="0" err="1"/>
              <a:t>BackProp</a:t>
            </a:r>
            <a:r>
              <a:rPr lang="en-US" dirty="0"/>
              <a:t>, Occlusion maps, CAM, Grad-CAM, Guided Grad-CAM, Integrated gradients, Layer-wise relevancy propagation</a:t>
            </a:r>
          </a:p>
          <a:p>
            <a:pPr lvl="1"/>
            <a:r>
              <a:rPr lang="en-US" dirty="0"/>
              <a:t>Feature-level explanations</a:t>
            </a:r>
          </a:p>
          <a:p>
            <a:pPr lvl="2"/>
            <a:r>
              <a:rPr lang="en-US" dirty="0"/>
              <a:t>LIME, Shapley values, SHAP</a:t>
            </a:r>
          </a:p>
          <a:p>
            <a:pPr lvl="1"/>
            <a:r>
              <a:rPr lang="en-US" dirty="0"/>
              <a:t>Concept-level explanations</a:t>
            </a:r>
          </a:p>
          <a:p>
            <a:pPr lvl="2"/>
            <a:r>
              <a:rPr lang="en-US" dirty="0"/>
              <a:t>TCAV, ACE</a:t>
            </a:r>
          </a:p>
          <a:p>
            <a:pPr lvl="1"/>
            <a:r>
              <a:rPr lang="en-US" dirty="0"/>
              <a:t>Instance-level explanations </a:t>
            </a:r>
          </a:p>
          <a:p>
            <a:pPr lvl="2"/>
            <a:r>
              <a:rPr lang="en-US" dirty="0"/>
              <a:t>Prototypes and criticisms, counterfactual explanations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2655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CFDD6-BF20-4547-8028-C2DFC310E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Grad-CAM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B33A090-BD33-4402-B578-44BFFA4AE23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algn="l"/>
                <a:r>
                  <a:rPr lang="en-US" dirty="0"/>
                  <a:t>Grad-CAM first computes the gradient of the logits for class </a:t>
                </a:r>
                <a:r>
                  <a:rPr lang="en-US" i="1" dirty="0"/>
                  <a:t>c</a:t>
                </a:r>
                <a:r>
                  <a:rPr lang="en-US" dirty="0"/>
                  <a:t> with respect to the feature maps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b="0" i="1" u="none" strike="noStrike" baseline="0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u="none" strike="noStrike" baseline="0" dirty="0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1800" b="0" i="1" u="none" strike="noStrike" baseline="0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  <m:r>
                      <a:rPr lang="en-US" sz="1800" b="0" i="1" u="none" strike="noStrike" baseline="0" dirty="0" smtClean="0">
                        <a:latin typeface="Cambria Math" panose="02040503050406030204" pitchFamily="18" charset="0"/>
                      </a:rPr>
                      <m:t>=[</m:t>
                    </m:r>
                    <m:sSubSup>
                      <m:sSubSupPr>
                        <m:ctrlPr>
                          <a:rPr lang="en-US" sz="1800" b="0" i="1" u="none" strike="noStrike" baseline="0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00" b="0" i="1" u="none" strike="noStrike" baseline="0" dirty="0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1800" b="0" i="1" u="none" strike="noStrike" baseline="0" dirty="0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  <m:sup>
                        <m:r>
                          <a:rPr lang="en-US" sz="1800" b="0" i="1" u="none" strike="noStrike" baseline="0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bSup>
                    <m:r>
                      <a:rPr lang="en-US" sz="1800" b="0" i="1" u="none" strike="noStrike" baseline="0" dirty="0" smtClean="0">
                        <a:latin typeface="Cambria Math" panose="02040503050406030204" pitchFamily="18" charset="0"/>
                      </a:rPr>
                      <m:t> ] </m:t>
                    </m:r>
                  </m:oMath>
                </a14:m>
                <a:r>
                  <a:rPr lang="en-US" dirty="0"/>
                  <a:t>of the </a:t>
                </a:r>
                <a:r>
                  <a:rPr lang="en-US" dirty="0">
                    <a:solidFill>
                      <a:srgbClr val="FF0000"/>
                    </a:solidFill>
                  </a:rPr>
                  <a:t>last convolutional layer </a:t>
                </a:r>
                <a:r>
                  <a:rPr lang="en-US" dirty="0"/>
                  <a:t>in the network</a:t>
                </a:r>
              </a:p>
              <a:p>
                <a:pPr lvl="1"/>
                <a:r>
                  <a:rPr lang="en-US" dirty="0"/>
                  <a:t>I.e., the gradient is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bSup>
                          <m:sSubSup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  <m:sup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</m:sSubSup>
                      </m:den>
                    </m:f>
                  </m:oMath>
                </a14:m>
                <a:endParaRPr lang="en-US" dirty="0"/>
              </a:p>
              <a:p>
                <a:pPr>
                  <a:spcBef>
                    <a:spcPts val="0"/>
                  </a:spcBef>
                </a:pPr>
                <a:r>
                  <a:rPr lang="en-US" dirty="0"/>
                  <a:t>The </a:t>
                </a:r>
                <a:r>
                  <a:rPr lang="en-US" dirty="0">
                    <a:solidFill>
                      <a:srgbClr val="FF0000"/>
                    </a:solidFill>
                  </a:rPr>
                  <a:t>importance</a:t>
                </a:r>
                <a:r>
                  <a:rPr lang="en-US" dirty="0"/>
                  <a:t> of the feature map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u="none" strike="noStrike" baseline="0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u="none" strike="noStrike" baseline="0" dirty="0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2000" b="0" i="1" u="none" strike="noStrike" baseline="0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</m:oMath>
                </a14:m>
                <a:r>
                  <a:rPr lang="en-US" dirty="0"/>
                  <a:t> is calculated as: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/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sSubSup>
                              <m:sSubSupPr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𝑖𝑗</m:t>
                                </m:r>
                              </m:sub>
                              <m:sup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p>
                            </m:sSubSup>
                          </m:den>
                        </m:f>
                      </m:e>
                    </m:nary>
                  </m:oMath>
                </a14:m>
                <a:endParaRPr lang="en-US" dirty="0"/>
              </a:p>
              <a:p>
                <a:r>
                  <a:rPr lang="en-US" dirty="0"/>
                  <a:t>The Gad-CAM heatmap for a class </a:t>
                </a:r>
                <a:r>
                  <a:rPr lang="en-US" i="1" dirty="0"/>
                  <a:t>c</a:t>
                </a:r>
                <a:r>
                  <a:rPr lang="en-US" dirty="0"/>
                  <a:t> is calculated as: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𝑅𝑒𝐿𝑈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  <m:sup/>
                          <m:e>
                            <m:sSubSup>
                              <m:sSub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p>
                            </m:sSubSup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p>
                            </m:sSup>
                          </m:e>
                        </m:nary>
                      </m:e>
                    </m:d>
                  </m:oMath>
                </a14:m>
                <a:endParaRPr lang="en-US" dirty="0"/>
              </a:p>
              <a:p>
                <a:pPr lvl="1"/>
                <a:r>
                  <a:rPr lang="en-US" dirty="0" err="1"/>
                  <a:t>ReLU</a:t>
                </a:r>
                <a:r>
                  <a:rPr lang="en-US" dirty="0"/>
                  <a:t> is used to select only the feature maps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b="0" i="1" u="none" strike="noStrike" baseline="0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u="none" strike="noStrike" baseline="0" dirty="0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1800" b="0" i="1" u="none" strike="noStrike" baseline="0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</m:oMath>
                </a14:m>
                <a:r>
                  <a:rPr lang="en-US" dirty="0"/>
                  <a:t> that have positive influence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endParaRPr lang="en-US" dirty="0"/>
              </a:p>
              <a:p>
                <a:pPr>
                  <a:spcBef>
                    <a:spcPts val="0"/>
                  </a:spcBef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B33A090-BD33-4402-B578-44BFFA4AE23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99" t="-795" r="-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ontent Placeholder 4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Pixel-level Explanations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88E05C-8976-454F-8130-89DBBA9EF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8840" y="4678288"/>
            <a:ext cx="6408712" cy="28797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745D0A-5A8E-4B5D-9ADC-B0F2DB8A1BB6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Slide credit: </a:t>
            </a:r>
            <a:r>
              <a:rPr lang="pt-BR" sz="1000" dirty="0"/>
              <a:t>Nevin L. Zhang </a:t>
            </a:r>
            <a:r>
              <a:rPr lang="pt-BR" sz="1000" dirty="0" smtClean="0"/>
              <a:t>– Lecture 9: Explainable AI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4631315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541A0-54E0-418A-9466-E9FA5A42E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Grad-CAM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50BA229-6FE7-455C-90BB-A75F08589E0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Example, the values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/>
                  <a:t> for a network with 512 feature maps are shown below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50BA229-6FE7-455C-90BB-A75F08589E0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99" t="-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Content Placeholder 8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Pixel-level Explanations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31DCCE-31D1-4CF5-8936-9E243C58E9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8297" y="2934635"/>
            <a:ext cx="8491791" cy="41631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979EB5E-2FDF-4C7E-9386-77EA91F84096}"/>
                  </a:ext>
                </a:extLst>
              </p:cNvPr>
              <p:cNvSpPr txBox="1"/>
              <p:nvPr/>
            </p:nvSpPr>
            <p:spPr>
              <a:xfrm>
                <a:off x="90323" y="5326360"/>
                <a:ext cx="119446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Feature map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000" b="0" i="1" u="none" strike="noStrike" baseline="0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000" b="0" i="1" u="none" strike="noStrike" baseline="0" dirty="0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1000" b="0" i="1" u="none" strike="noStrike" baseline="0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1000" dirty="0"/>
                  <a:t>: 0</a:t>
                </a:r>
              </a:p>
              <a:p>
                <a:r>
                  <a:rPr lang="en-US" sz="1000" dirty="0"/>
                  <a:t>Value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9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900" i="1" dirty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900" i="1" dirty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900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900" b="0" i="0" dirty="0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1000" dirty="0"/>
                  <a:t> -0.01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979EB5E-2FDF-4C7E-9386-77EA91F840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323" y="5326360"/>
                <a:ext cx="1194461" cy="400110"/>
              </a:xfrm>
              <a:prstGeom prst="rect">
                <a:avLst/>
              </a:prstGeom>
              <a:blipFill>
                <a:blip r:embed="rId4"/>
                <a:stretch>
                  <a:fillRect b="-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D1A1C03B-7B9C-4B45-80CF-10DC740EA0F8}"/>
              </a:ext>
            </a:extLst>
          </p:cNvPr>
          <p:cNvSpPr/>
          <p:nvPr/>
        </p:nvSpPr>
        <p:spPr>
          <a:xfrm>
            <a:off x="90322" y="5326360"/>
            <a:ext cx="1158604" cy="421936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8B66CFA-0CF8-4645-9AC5-E8F5F48461C2}"/>
                  </a:ext>
                </a:extLst>
              </p:cNvPr>
              <p:cNvSpPr txBox="1"/>
              <p:nvPr/>
            </p:nvSpPr>
            <p:spPr>
              <a:xfrm>
                <a:off x="4381128" y="2734072"/>
                <a:ext cx="220452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Values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1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100" i="1" dirty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100" i="1" dirty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1100" i="1" dirty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1200" dirty="0"/>
                  <a:t> for </a:t>
                </a:r>
                <a14:m>
                  <m:oMath xmlns:m="http://schemas.openxmlformats.org/officeDocument/2006/math">
                    <m:r>
                      <a:rPr lang="en-US" sz="1200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1200" i="1" dirty="0" smtClean="0">
                        <a:latin typeface="Cambria Math" panose="02040503050406030204" pitchFamily="18" charset="0"/>
                      </a:rPr>
                      <m:t>=0,1,..,511 </m:t>
                    </m:r>
                  </m:oMath>
                </a14:m>
                <a:endParaRPr lang="en-US" sz="12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8B66CFA-0CF8-4645-9AC5-E8F5F48461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1128" y="2734072"/>
                <a:ext cx="2204527" cy="276999"/>
              </a:xfrm>
              <a:prstGeom prst="rect">
                <a:avLst/>
              </a:prstGeom>
              <a:blipFill>
                <a:blip r:embed="rId5"/>
                <a:stretch>
                  <a:fillRect l="-277" t="-2222"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3E4DF2B2-25AC-42C3-97D9-9C3E05CE699E}"/>
              </a:ext>
            </a:extLst>
          </p:cNvPr>
          <p:cNvSpPr txBox="1"/>
          <p:nvPr/>
        </p:nvSpPr>
        <p:spPr>
          <a:xfrm>
            <a:off x="7361177" y="2734072"/>
            <a:ext cx="22045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Final </a:t>
            </a:r>
            <a:r>
              <a:rPr lang="en-US" sz="1200" dirty="0" err="1" smtClean="0"/>
              <a:t>heatmap</a:t>
            </a:r>
            <a:endParaRPr lang="en-US" sz="1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745D0A-5A8E-4B5D-9ADC-B0F2DB8A1BB6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Slide credit: </a:t>
            </a:r>
            <a:r>
              <a:rPr lang="pt-BR" sz="1000" dirty="0"/>
              <a:t>Nevin L. Zhang </a:t>
            </a:r>
            <a:r>
              <a:rPr lang="pt-BR" sz="1000" dirty="0" smtClean="0"/>
              <a:t>– Lecture 9: Explainable AI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1090212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2491B-642B-4269-A9C5-607B6186B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Guided Grad-CAM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C49781-BED9-424C-936F-35CB4E33A8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Like the original CAM method, the Grad-CAM heatmaps have smaller dimensions than the input image</a:t>
            </a:r>
          </a:p>
          <a:p>
            <a:r>
              <a:rPr lang="en-US" dirty="0"/>
              <a:t>The authors of Grad-CAM proposed </a:t>
            </a:r>
            <a:r>
              <a:rPr lang="en-US" b="1" i="1" dirty="0">
                <a:solidFill>
                  <a:srgbClr val="0070C0"/>
                </a:solidFill>
              </a:rPr>
              <a:t>Guided Grad-CAM </a:t>
            </a:r>
            <a:r>
              <a:rPr lang="en-US" dirty="0"/>
              <a:t>approach, in which the heatmaps produced by Grad-CAM are </a:t>
            </a:r>
            <a:r>
              <a:rPr lang="en-US" dirty="0" err="1"/>
              <a:t>upsampled</a:t>
            </a:r>
            <a:r>
              <a:rPr lang="en-US" dirty="0"/>
              <a:t> and multiplied with the saliency map from Guided </a:t>
            </a:r>
            <a:r>
              <a:rPr lang="en-US" dirty="0" err="1"/>
              <a:t>BackProp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Pixel-level Explanations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057119-A792-454E-947D-ABB6F3C6D1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744" y="3742184"/>
            <a:ext cx="8623222" cy="3874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0760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B9FC6-44D6-444E-AB00-CDF880474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Guided Grad-CAM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8439DE-074E-4F13-9ADB-F8BBBDC70A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Guided Grad-CAM produces sharper and more discriminative saliency maps than Guided </a:t>
            </a:r>
            <a:r>
              <a:rPr lang="en-US" dirty="0" err="1"/>
              <a:t>BackProp</a:t>
            </a:r>
            <a:r>
              <a:rPr lang="en-US" dirty="0"/>
              <a:t> 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Pixel-level Explanations</a:t>
            </a:r>
          </a:p>
          <a:p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55CC22F-2235-4BC8-B384-F9271F533FBA}"/>
              </a:ext>
            </a:extLst>
          </p:cNvPr>
          <p:cNvGrpSpPr/>
          <p:nvPr/>
        </p:nvGrpSpPr>
        <p:grpSpPr>
          <a:xfrm>
            <a:off x="2076872" y="2878088"/>
            <a:ext cx="6481539" cy="4691973"/>
            <a:chOff x="2076872" y="2878088"/>
            <a:chExt cx="6481539" cy="469197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70242A8-B455-49A2-9D37-8A8AF2FC35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76872" y="2878088"/>
              <a:ext cx="6481539" cy="4691973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CB780E4-B2CC-4890-96FE-12DFA8B4EB63}"/>
                </a:ext>
              </a:extLst>
            </p:cNvPr>
            <p:cNvSpPr/>
            <p:nvPr/>
          </p:nvSpPr>
          <p:spPr>
            <a:xfrm>
              <a:off x="2076872" y="5224074"/>
              <a:ext cx="288032" cy="23459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421776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6B0FF-5B15-44CA-B610-B1820D20F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Guided Grad-CAM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Pixel-level Explanations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C47DBA-D024-4656-B46F-7F14449F83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405" y="2013992"/>
            <a:ext cx="8626196" cy="5611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2598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BAF8F-A24C-4619-A25A-2F445443C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Grad-CAM and Counterfactual Explanations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EE9B5A-446B-4057-B107-1956BC65D16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To identify region that contributes </a:t>
                </a:r>
                <a:r>
                  <a:rPr lang="en-US" dirty="0">
                    <a:solidFill>
                      <a:srgbClr val="FF0000"/>
                    </a:solidFill>
                  </a:rPr>
                  <a:t>positively</a:t>
                </a:r>
                <a:r>
                  <a:rPr lang="en-US" dirty="0"/>
                  <a:t> to a classification</a:t>
                </a:r>
              </a:p>
              <a:p>
                <a:pPr lvl="1">
                  <a:spcBef>
                    <a:spcPts val="0"/>
                  </a:spcBef>
                </a:pPr>
                <a:r>
                  <a:rPr lang="en-US" dirty="0"/>
                  <a:t>Importance weights: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sup>
                    </m:sSubSup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/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sSubSup>
                              <m:sSubSupPr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𝑖𝑗</m:t>
                                </m:r>
                              </m:sub>
                              <m:sup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p>
                            </m:sSubSup>
                          </m:den>
                        </m:f>
                      </m:e>
                    </m:nary>
                  </m:oMath>
                </a14:m>
                <a:r>
                  <a:rPr lang="en-US" dirty="0"/>
                  <a:t>  and heatmap: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𝑅𝑒𝐿𝑈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  <m:sup/>
                          <m:e>
                            <m:sSubSup>
                              <m:sSub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p>
                            </m:sSubSup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p>
                            </m:sSup>
                          </m:e>
                        </m:nary>
                      </m:e>
                    </m:d>
                  </m:oMath>
                </a14:m>
                <a:endParaRPr lang="en-US" dirty="0"/>
              </a:p>
              <a:p>
                <a:r>
                  <a:rPr lang="en-US" dirty="0"/>
                  <a:t>To identify region that contributes </a:t>
                </a:r>
                <a:r>
                  <a:rPr lang="en-US" dirty="0">
                    <a:solidFill>
                      <a:srgbClr val="FF0000"/>
                    </a:solidFill>
                  </a:rPr>
                  <a:t>negatively</a:t>
                </a:r>
                <a:r>
                  <a:rPr lang="en-US" dirty="0"/>
                  <a:t> to a classification</a:t>
                </a:r>
              </a:p>
              <a:p>
                <a:pPr lvl="1">
                  <a:spcBef>
                    <a:spcPts val="0"/>
                  </a:spcBef>
                </a:pPr>
                <a:r>
                  <a:rPr lang="en-US" dirty="0"/>
                  <a:t>Importance weights: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sup>
                    </m:sSubSup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sSubSup>
                              <m:sSubSupPr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𝑖𝑗</m:t>
                                </m:r>
                              </m:sub>
                              <m:sup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p>
                            </m:sSubSup>
                          </m:den>
                        </m:f>
                      </m:e>
                    </m:nary>
                  </m:oMath>
                </a14:m>
                <a:r>
                  <a:rPr lang="en-US" dirty="0"/>
                  <a:t>  and heatmap: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𝑅𝑒𝐿𝑈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  <m:sup/>
                          <m:e>
                            <m:sSubSup>
                              <m:sSub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p>
                            </m:sSubSup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p>
                            </m:sSup>
                          </m:e>
                        </m:nary>
                      </m:e>
                    </m:d>
                  </m:oMath>
                </a14:m>
                <a:endParaRPr lang="en-US" dirty="0"/>
              </a:p>
              <a:p>
                <a:pPr>
                  <a:spcBef>
                    <a:spcPts val="0"/>
                  </a:spcBef>
                </a:pPr>
                <a:r>
                  <a:rPr lang="en-US" dirty="0"/>
                  <a:t>Removing the negative region makes the classification more confident</a:t>
                </a:r>
              </a:p>
              <a:p>
                <a:pPr lvl="1"/>
                <a:r>
                  <a:rPr lang="en-US" dirty="0"/>
                  <a:t>The modified images are </a:t>
                </a:r>
                <a:r>
                  <a:rPr lang="en-US" b="1" i="1" dirty="0">
                    <a:solidFill>
                      <a:srgbClr val="0070C0"/>
                    </a:solidFill>
                  </a:rPr>
                  <a:t>counterfactual explanations </a:t>
                </a:r>
                <a:r>
                  <a:rPr lang="en-US" dirty="0"/>
                  <a:t>(emphasizing the regions that are opposite to the factual prediction)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EE9B5A-446B-4057-B107-1956BC65D16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699" t="-12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ontent Placeholder 4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Pixel-level Explanations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043BC6-8807-4D71-AA94-8E4C3822CE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3838" y="4814783"/>
            <a:ext cx="7243754" cy="26718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745D0A-5A8E-4B5D-9ADC-B0F2DB8A1BB6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Slide credit: </a:t>
            </a:r>
            <a:r>
              <a:rPr lang="pt-BR" sz="1000" dirty="0"/>
              <a:t>Nevin L. Zhang </a:t>
            </a:r>
            <a:r>
              <a:rPr lang="pt-BR" sz="1000" dirty="0" smtClean="0"/>
              <a:t>– Lecture 9: Explainable AI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1686986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49752-5D6F-4059-8191-1BA85B552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Guided Grad-CAM for Model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D0DDD2-673C-422A-A268-A3C9DA702B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Seemingly unreasonable predictions by models have reasonable explanations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Pixel-level Explanations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E12EE4-8339-40E1-859F-205561FEB9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6832" y="2518048"/>
            <a:ext cx="6480720" cy="5180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7518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5FE75-ABD2-4C54-A540-14E438A43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Grad-CAM for Predicting Model Bias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23A8BE-1CDE-4263-BF35-4DF591F0AE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a </a:t>
            </a:r>
            <a:r>
              <a:rPr lang="en-US" dirty="0">
                <a:solidFill>
                  <a:srgbClr val="FF0000"/>
                </a:solidFill>
              </a:rPr>
              <a:t>biased model</a:t>
            </a:r>
            <a:r>
              <a:rPr lang="en-US" dirty="0"/>
              <a:t>, gender is strongly correlated with being a doctor or nurse</a:t>
            </a:r>
          </a:p>
          <a:p>
            <a:r>
              <a:rPr lang="en-US" dirty="0"/>
              <a:t>For an </a:t>
            </a:r>
            <a:r>
              <a:rPr lang="en-US" dirty="0">
                <a:solidFill>
                  <a:srgbClr val="FF0000"/>
                </a:solidFill>
              </a:rPr>
              <a:t>unbiased model</a:t>
            </a:r>
            <a:r>
              <a:rPr lang="en-US" dirty="0"/>
              <a:t>, gender is independent of being a doctor or nurse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Pixel-level Explanations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F1FBAB-C818-47BF-BD71-2AF8F05A0E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9036" y="2878088"/>
            <a:ext cx="5924500" cy="45803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745D0A-5A8E-4B5D-9ADC-B0F2DB8A1BB6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Slide credit: </a:t>
            </a:r>
            <a:r>
              <a:rPr lang="pt-BR" sz="1000" dirty="0"/>
              <a:t>Nevin L. Zhang </a:t>
            </a:r>
            <a:r>
              <a:rPr lang="pt-BR" sz="1000" dirty="0" smtClean="0"/>
              <a:t>– Lecture 9: Explainable AI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9210117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74653-1B87-4420-A4D1-BEB232F78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Integrated Gradients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F7DCED3-BEC0-4AF3-AABD-1DF464C1B06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1" i="1" dirty="0">
                    <a:solidFill>
                      <a:srgbClr val="0070C0"/>
                    </a:solidFill>
                  </a:rPr>
                  <a:t>Integrated Gradients</a:t>
                </a:r>
              </a:p>
              <a:p>
                <a:pPr lvl="1"/>
                <a:r>
                  <a:rPr lang="en-US" dirty="0" err="1">
                    <a:hlinkClick r:id="rId2"/>
                  </a:rPr>
                  <a:t>Sundarajan</a:t>
                </a:r>
                <a:r>
                  <a:rPr lang="en-US" dirty="0">
                    <a:hlinkClick r:id="rId2"/>
                  </a:rPr>
                  <a:t> (2017) - Axiomatic Attribution for Deep Networks</a:t>
                </a:r>
                <a:endParaRPr lang="en-US" dirty="0"/>
              </a:p>
              <a:p>
                <a:r>
                  <a:rPr lang="en-US" dirty="0"/>
                  <a:t>Integrated gradients employs the integral of the gradients of a black-box model </a:t>
                </a:r>
                <a:r>
                  <a:rPr lang="en-US" i="1" dirty="0"/>
                  <a:t>F</a:t>
                </a:r>
                <a:r>
                  <a:rPr lang="en-US" dirty="0"/>
                  <a:t> along a straight-line path from a 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baseline input</a:t>
                </a:r>
                <a:r>
                  <a:rPr lang="en-US" dirty="0" smtClean="0"/>
                  <a:t> </a:t>
                </a:r>
                <a:r>
                  <a:rPr lang="en-US" b="1" dirty="0">
                    <a:solidFill>
                      <a:srgbClr val="FF0000"/>
                    </a:solidFill>
                  </a:rPr>
                  <a:t>z</a:t>
                </a:r>
                <a:r>
                  <a:rPr lang="en-US" dirty="0"/>
                  <a:t> to an </a:t>
                </a:r>
                <a:r>
                  <a:rPr lang="en-US" dirty="0">
                    <a:solidFill>
                      <a:srgbClr val="FF0000"/>
                    </a:solidFill>
                  </a:rPr>
                  <a:t>input instance </a:t>
                </a:r>
                <a:r>
                  <a:rPr lang="en-US" b="1" dirty="0">
                    <a:solidFill>
                      <a:srgbClr val="FF0000"/>
                    </a:solidFill>
                  </a:rPr>
                  <a:t>x</a:t>
                </a:r>
              </a:p>
              <a:p>
                <a:pPr lvl="1"/>
                <a:r>
                  <a:rPr lang="en-US" dirty="0"/>
                  <a:t>The </a:t>
                </a:r>
                <a:r>
                  <a:rPr lang="en-US" dirty="0">
                    <a:solidFill>
                      <a:srgbClr val="FF0000"/>
                    </a:solidFill>
                  </a:rPr>
                  <a:t>integrated gradient </a:t>
                </a:r>
                <a:r>
                  <a:rPr lang="en-US" dirty="0"/>
                  <a:t>for pixel </a:t>
                </a:r>
                <a:r>
                  <a:rPr lang="en-US" i="1" dirty="0" err="1"/>
                  <a:t>i</a:t>
                </a:r>
                <a:r>
                  <a:rPr lang="en-US" dirty="0"/>
                  <a:t> is calculated as</a:t>
                </a:r>
              </a:p>
              <a:p>
                <a:pPr marL="404812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𝐼𝐺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𝐳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𝐳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nary>
                        <m:nary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p>
                        <m:e>
                          <m:f>
                            <m:f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∙</m:t>
                                  </m:r>
                                  <m:r>
                                    <a:rPr lang="en-US" b="1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𝐱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1−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</m:d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∙</m:t>
                                  </m:r>
                                  <m:r>
                                    <a:rPr lang="en-US" b="1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𝐳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</m:nary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lvl="1"/>
                <a:r>
                  <a:rPr lang="en-US" dirty="0"/>
                  <a:t>E.g., in the figure below, the integrated gradients are sharper and more discriminative than the regular gradients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F7DCED3-BEC0-4AF3-AABD-1DF464C1B06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699" t="-795" r="-5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Pixel-level Explanations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1C1CC4-6F1C-4E4C-9759-B928712780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133" y="5254352"/>
            <a:ext cx="8519531" cy="2320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8624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382090-CAA6-4BED-A8B7-FC4D37DEA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0927" y="5155008"/>
            <a:ext cx="4984973" cy="25183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84C964-6978-49B0-82D4-CA2065C1E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Integrated Gradients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F442667-F369-4634-8048-3DC12AA6BAD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A key step in Integrating Gradients is selecting a </a:t>
                </a:r>
                <a:r>
                  <a:rPr lang="en-US" dirty="0">
                    <a:solidFill>
                      <a:srgbClr val="FF0000"/>
                    </a:solidFill>
                  </a:rPr>
                  <a:t>baseline</a:t>
                </a:r>
                <a:r>
                  <a:rPr lang="en-US" dirty="0"/>
                  <a:t> for the integration</a:t>
                </a:r>
              </a:p>
              <a:p>
                <a:pPr lvl="1"/>
                <a:r>
                  <a:rPr lang="en-US" dirty="0"/>
                  <a:t>Ideally, the baseline </a:t>
                </a:r>
                <a14:m>
                  <m:oMath xmlns:m="http://schemas.openxmlformats.org/officeDocument/2006/math">
                    <m:r>
                      <a:rPr lang="en-US" b="1" i="0" dirty="0" smtClean="0">
                        <a:latin typeface="Cambria Math" panose="02040503050406030204" pitchFamily="18" charset="0"/>
                      </a:rPr>
                      <m:t>𝐳</m:t>
                    </m:r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is an information-less input for the model</a:t>
                </a:r>
              </a:p>
              <a:p>
                <a:pPr lvl="1"/>
                <a:r>
                  <a:rPr lang="en-US" dirty="0"/>
                  <a:t>This allows to better interpret the attributions as a function of the input</a:t>
                </a:r>
              </a:p>
              <a:p>
                <a:pPr lvl="2"/>
                <a:r>
                  <a:rPr lang="en-US" dirty="0"/>
                  <a:t>E.g., black image is used as a baseline for image models</a:t>
                </a:r>
              </a:p>
              <a:p>
                <a:pPr lvl="2"/>
                <a:r>
                  <a:rPr lang="en-US" dirty="0"/>
                  <a:t>E.g., empty text or zero-embedding vector for text models</a:t>
                </a:r>
              </a:p>
              <a:p>
                <a:r>
                  <a:rPr lang="en-US" dirty="0"/>
                  <a:t>Integrated Gradients explain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0" dirty="0" smtClean="0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)−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0" dirty="0" smtClean="0">
                        <a:latin typeface="Cambria Math" panose="02040503050406030204" pitchFamily="18" charset="0"/>
                      </a:rPr>
                      <m:t>𝐳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dirty="0"/>
                  <a:t>in terms of input features</a:t>
                </a:r>
              </a:p>
              <a:p>
                <a:r>
                  <a:rPr lang="en-US" dirty="0"/>
                  <a:t>E.g., application of IG for diabatic retinopathy prediction</a:t>
                </a:r>
              </a:p>
              <a:p>
                <a:pPr lvl="1"/>
                <a:r>
                  <a:rPr lang="en-US" dirty="0"/>
                  <a:t>The original image is on the left with the ground-truth lesions, and the on the right are the feature attributions pointing to the areas with lesions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F442667-F369-4634-8048-3DC12AA6BAD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699" t="-795" r="-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ontent Placeholder 4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Pixel-level Explanations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42799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4BA3A-5726-4B9D-BBDC-A19BEDA97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Explainability in ML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50858F-55D4-43A1-B784-CC95574F65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Several terms are used interchangeably for </a:t>
            </a:r>
            <a:r>
              <a:rPr lang="en-US" b="1" i="1" dirty="0">
                <a:solidFill>
                  <a:srgbClr val="0070C0"/>
                </a:solidFill>
              </a:rPr>
              <a:t>explainability in ML</a:t>
            </a:r>
            <a:endParaRPr lang="en-US" dirty="0"/>
          </a:p>
          <a:p>
            <a:pPr lvl="1"/>
            <a:r>
              <a:rPr lang="en-US" dirty="0"/>
              <a:t>Explainable ML</a:t>
            </a:r>
          </a:p>
          <a:p>
            <a:pPr lvl="1"/>
            <a:r>
              <a:rPr lang="en-US" dirty="0"/>
              <a:t>Explainable AI (with the acronym </a:t>
            </a:r>
            <a:r>
              <a:rPr lang="en-US" dirty="0">
                <a:solidFill>
                  <a:srgbClr val="FF0000"/>
                </a:solidFill>
              </a:rPr>
              <a:t>XAI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Interpretable ML, or interpretable AI</a:t>
            </a:r>
          </a:p>
          <a:p>
            <a:r>
              <a:rPr lang="en-US" dirty="0"/>
              <a:t>ML systems are increasingly being deployed across a wide range of applications</a:t>
            </a:r>
          </a:p>
          <a:p>
            <a:pPr lvl="1"/>
            <a:r>
              <a:rPr lang="en-US" dirty="0"/>
              <a:t>Most studies focus on increasing the predictive accuracy of ML models</a:t>
            </a:r>
          </a:p>
          <a:p>
            <a:pPr lvl="1"/>
            <a:r>
              <a:rPr lang="en-US" dirty="0"/>
              <a:t>Beside achieving high accuracy, we need to also have good understanding of the internal working of ML models</a:t>
            </a:r>
          </a:p>
          <a:p>
            <a:pPr lvl="1"/>
            <a:r>
              <a:rPr lang="en-US" dirty="0"/>
              <a:t>Current best performing models (DL-based models) are the least transparent</a:t>
            </a:r>
          </a:p>
          <a:p>
            <a:r>
              <a:rPr lang="en-US" dirty="0"/>
              <a:t>Challenges: </a:t>
            </a:r>
          </a:p>
          <a:p>
            <a:pPr lvl="1"/>
            <a:r>
              <a:rPr lang="en-US" dirty="0"/>
              <a:t>Do we </a:t>
            </a:r>
            <a:r>
              <a:rPr lang="en-US" dirty="0">
                <a:solidFill>
                  <a:srgbClr val="FF0000"/>
                </a:solidFill>
              </a:rPr>
              <a:t>understand the decisions </a:t>
            </a:r>
            <a:r>
              <a:rPr lang="en-US" dirty="0"/>
              <a:t>suggested by ML models?</a:t>
            </a:r>
          </a:p>
          <a:p>
            <a:pPr lvl="1"/>
            <a:r>
              <a:rPr lang="en-US" dirty="0"/>
              <a:t>Can we </a:t>
            </a:r>
            <a:r>
              <a:rPr lang="en-US" dirty="0">
                <a:solidFill>
                  <a:srgbClr val="FF0000"/>
                </a:solidFill>
              </a:rPr>
              <a:t>trust ML models </a:t>
            </a:r>
            <a:r>
              <a:rPr lang="en-US" dirty="0"/>
              <a:t>if their decision-making process is not fully transparent?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Explainability in ML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8961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1B4F8-134C-4423-9377-3F11F2AD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Integrated Gradients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49C2F9-9B00-4959-97F9-05A7A56DF4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Pixel-level Explanations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EA98B6-980B-4744-81AD-E6B7046371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2856" y="2734072"/>
            <a:ext cx="6764377" cy="48329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1BB4CE-F82A-4489-ABAE-802395D3C7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2856" y="2518048"/>
            <a:ext cx="6997299" cy="21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3829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22B9C-2786-4650-86AC-469AF7F58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LRP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674064A-7E49-4B26-99BF-3B1FDFA76EF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1" i="1" dirty="0">
                    <a:solidFill>
                      <a:srgbClr val="0070C0"/>
                    </a:solidFill>
                  </a:rPr>
                  <a:t>LRP (Layer-wise Relevancy Propagation)</a:t>
                </a:r>
              </a:p>
              <a:p>
                <a:pPr lvl="1"/>
                <a:r>
                  <a:rPr lang="en-US" dirty="0">
                    <a:hlinkClick r:id="rId2"/>
                  </a:rPr>
                  <a:t>Bach (2015) - On Pixel-Wise Explanations for Non-Linear Classifier Decisions by Layer-Wise Relevance Propagation</a:t>
                </a:r>
                <a:endParaRPr lang="en-US" dirty="0"/>
              </a:p>
              <a:p>
                <a:r>
                  <a:rPr lang="en-US" dirty="0"/>
                  <a:t>LRP calculates the attribution (i.e., </a:t>
                </a:r>
                <a:r>
                  <a:rPr lang="en-US" dirty="0">
                    <a:solidFill>
                      <a:srgbClr val="FF0000"/>
                    </a:solidFill>
                  </a:rPr>
                  <a:t>relevance</a:t>
                </a:r>
                <a:r>
                  <a:rPr lang="en-US" dirty="0"/>
                  <a:t>, importance) of each pixel </a:t>
                </a:r>
                <a:r>
                  <a:rPr lang="en-US" i="1" dirty="0" err="1"/>
                  <a:t>i</a:t>
                </a:r>
                <a:r>
                  <a:rPr lang="en-US" dirty="0"/>
                  <a:t> in the input image </a:t>
                </a:r>
                <a:r>
                  <a:rPr lang="en-US" b="1" i="1" dirty="0"/>
                  <a:t>x</a:t>
                </a:r>
                <a:r>
                  <a:rPr lang="en-US" dirty="0"/>
                  <a:t> to the model prediction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The prediction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is propagated backward from the last layer toward the input layer</a:t>
                </a:r>
              </a:p>
              <a:p>
                <a:pPr lvl="1"/>
                <a:r>
                  <a:rPr lang="en-US" dirty="0"/>
                  <a:t>The sum of the relevance scores of all input pixels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is set equal to the predicted score for the class ‘rooster’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674064A-7E49-4B26-99BF-3B1FDFA76EF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699" t="-795" r="-5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ontent Placeholder 4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Pixel-level Explanations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C78455-BBDA-4432-875A-443B810514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2816" y="4678288"/>
            <a:ext cx="6520325" cy="27984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745D0A-5A8E-4B5D-9ADC-B0F2DB8A1BB6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Figure from</a:t>
            </a:r>
            <a:r>
              <a:rPr lang="en-US" sz="1000" dirty="0"/>
              <a:t>: </a:t>
            </a:r>
            <a:r>
              <a:rPr lang="en-US" sz="1000" dirty="0" err="1"/>
              <a:t>Samek</a:t>
            </a:r>
            <a:r>
              <a:rPr lang="en-US" sz="1000" dirty="0"/>
              <a:t> (2019) Meta-Explanations, Interpretable Clustering &amp; Other Recent Developments.</a:t>
            </a:r>
          </a:p>
        </p:txBody>
      </p:sp>
    </p:spTree>
    <p:extLst>
      <p:ext uri="{BB962C8B-B14F-4D97-AF65-F5344CB8AC3E}">
        <p14:creationId xmlns:p14="http://schemas.microsoft.com/office/powerpoint/2010/main" val="34517638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7DF6E-A4CD-4558-A039-9B7306C0D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LRP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E7EF6C6-8329-4312-9C2B-EB2E08A2C27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Left image: the </a:t>
                </a:r>
                <a:r>
                  <a:rPr lang="en-US" dirty="0">
                    <a:solidFill>
                      <a:srgbClr val="FF0000"/>
                    </a:solidFill>
                  </a:rPr>
                  <a:t>forward pass </a:t>
                </a:r>
                <a:r>
                  <a:rPr lang="en-US" dirty="0"/>
                  <a:t>of the input image through the model results in the prediction ‘rooster’ </a:t>
                </a:r>
              </a:p>
              <a:p>
                <a:pPr>
                  <a:spcBef>
                    <a:spcPts val="0"/>
                  </a:spcBef>
                </a:pPr>
                <a:r>
                  <a:rPr lang="en-US" dirty="0"/>
                  <a:t>Right image: the </a:t>
                </a:r>
                <a:r>
                  <a:rPr lang="en-US" dirty="0">
                    <a:solidFill>
                      <a:srgbClr val="FF0000"/>
                    </a:solidFill>
                  </a:rPr>
                  <a:t>relevance score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+1)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of the output neuron for the class ‘rooster’ is backpropagated from the top layer down to the input</a:t>
                </a:r>
              </a:p>
              <a:p>
                <a:pPr lvl="1"/>
                <a:r>
                  <a:rPr lang="en-US" dirty="0"/>
                  <a:t>The relevance score of neuron </a:t>
                </a:r>
                <a:r>
                  <a:rPr lang="en-US" i="1" dirty="0"/>
                  <a:t>j</a:t>
                </a:r>
                <a:r>
                  <a:rPr lang="en-US" dirty="0"/>
                  <a:t> in layer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en-US" dirty="0"/>
                  <a:t>, i.e.,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+1)</m:t>
                        </m:r>
                      </m:sup>
                    </m:sSubSup>
                  </m:oMath>
                </a14:m>
                <a:r>
                  <a:rPr lang="en-US" dirty="0"/>
                  <a:t> is decomposed into relevance scores of the neurons in the previous layer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en-US" dirty="0"/>
                  <a:t>, via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/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𝑖𝑗</m:t>
                                </m:r>
                              </m:sub>
                            </m:sSub>
                          </m:num>
                          <m:den>
                            <m:nary>
                              <m:naryPr>
                                <m:chr m:val="∑"/>
                                <m:supHide m:val="on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b>
                              <m:sup/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sSup>
                                      <m:sSup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  <m:sup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sub>
                                </m:sSub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</m:e>
                            </m:nary>
                          </m:den>
                        </m:f>
                      </m:e>
                    </m:nary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+1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</m:oMath>
                </a14:m>
                <a:endParaRPr lang="en-US" dirty="0"/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US" dirty="0"/>
                  <a:t> are the weights between neurons </a:t>
                </a:r>
                <a:r>
                  <a:rPr lang="en-US" i="1" dirty="0" err="1"/>
                  <a:t>i</a:t>
                </a:r>
                <a:r>
                  <a:rPr lang="en-US" dirty="0"/>
                  <a:t> and </a:t>
                </a:r>
                <a:r>
                  <a:rPr lang="en-US" i="1" dirty="0"/>
                  <a:t>j</a:t>
                </a:r>
                <a:r>
                  <a:rPr lang="en-US" dirty="0"/>
                  <a:t>,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is the input to neuron </a:t>
                </a:r>
                <a:r>
                  <a:rPr lang="en-US" i="1" dirty="0" err="1"/>
                  <a:t>i</a:t>
                </a:r>
                <a:endParaRPr lang="en-US" i="1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E7EF6C6-8329-4312-9C2B-EB2E08A2C27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99" t="-795" r="-10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ontent Placeholder 5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Pixel-level Explanations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9CA839-5468-4A51-9A84-23649CA0E0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656" y="4816362"/>
            <a:ext cx="4680520" cy="26583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3BB3F7-1F8A-455C-BEE9-ED43CF110E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4494" y="4750296"/>
            <a:ext cx="4564342" cy="26583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5745D0A-5A8E-4B5D-9ADC-B0F2DB8A1BB6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Figure from</a:t>
            </a:r>
            <a:r>
              <a:rPr lang="en-US" sz="1000" dirty="0"/>
              <a:t>: </a:t>
            </a:r>
            <a:r>
              <a:rPr lang="en-US" sz="1000" dirty="0" err="1"/>
              <a:t>Samek</a:t>
            </a:r>
            <a:r>
              <a:rPr lang="en-US" sz="1000" dirty="0"/>
              <a:t> (2019) Meta-Explanations, Interpretable Clustering &amp; Other Recent Developments.</a:t>
            </a:r>
          </a:p>
        </p:txBody>
      </p:sp>
    </p:spTree>
    <p:extLst>
      <p:ext uri="{BB962C8B-B14F-4D97-AF65-F5344CB8AC3E}">
        <p14:creationId xmlns:p14="http://schemas.microsoft.com/office/powerpoint/2010/main" val="28754399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8B403-5D83-4633-B1CD-33A615D5F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LRP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8FB6265-1B8F-4C9A-92D3-084E0137E5F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The sums of the relevance scores over all layers is preserved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…=</m:t>
                        </m:r>
                        <m:nary>
                          <m:naryPr>
                            <m:chr m:val="∑"/>
                            <m:limLoc m:val="subSup"/>
                            <m:supHide m:val="on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9"/>
                              </m:rP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/>
                          <m:e>
                            <m:sSubSup>
                              <m:sSub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</m:e>
                                </m:d>
                              </m:sup>
                            </m:sSub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=</m:t>
                            </m:r>
                          </m:e>
                        </m:nary>
                      </m:e>
                    </m:nary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e>
                            </m:d>
                          </m:sup>
                        </m:sSubSup>
                        <m:r>
                          <a:rPr lang="en-US" i="1">
                            <a:latin typeface="Cambria Math" panose="02040503050406030204" pitchFamily="18" charset="0"/>
                          </a:rPr>
                          <m:t>=</m:t>
                        </m:r>
                      </m:e>
                    </m:nary>
                    <m:r>
                      <a:rPr lang="en-US" b="0" i="1" smtClean="0">
                        <a:latin typeface="Cambria Math" panose="02040503050406030204" pitchFamily="18" charset="0"/>
                      </a:rPr>
                      <m:t>..=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</a:p>
              <a:p>
                <a:pPr lvl="1"/>
                <a:r>
                  <a:rPr lang="en-US" dirty="0"/>
                  <a:t>Meaning all layers (from the input layer of pixels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, all internal layers in the model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</m:d>
                      </m:sup>
                    </m:sSubSup>
                  </m:oMath>
                </a14:m>
                <a:r>
                  <a:rPr lang="en-US" dirty="0"/>
                  <a:t>, to the neuron in the last prediction layer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) have the same sum of the relevance scores</a:t>
                </a:r>
              </a:p>
              <a:p>
                <a:r>
                  <a:rPr lang="en-US" dirty="0"/>
                  <a:t>The authors of LRP extended their approach by employing a modified Taylor expansion for the propagation of the relevance scores between the layers</a:t>
                </a:r>
              </a:p>
              <a:p>
                <a:pPr lvl="1"/>
                <a:r>
                  <a:rPr lang="en-US" dirty="0" err="1">
                    <a:hlinkClick r:id="rId2"/>
                  </a:rPr>
                  <a:t>Montavon</a:t>
                </a:r>
                <a:r>
                  <a:rPr lang="en-US" dirty="0">
                    <a:hlinkClick r:id="rId2"/>
                  </a:rPr>
                  <a:t> (2017) - Explaining Nonlinear Classification Decisions with Deep Taylor Decomposition</a:t>
                </a:r>
                <a:endParaRPr lang="en-US" dirty="0"/>
              </a:p>
              <a:p>
                <a:pPr lvl="1"/>
                <a:r>
                  <a:rPr lang="en-US" dirty="0"/>
                  <a:t>They refer to as </a:t>
                </a:r>
                <a:r>
                  <a:rPr lang="en-US" b="1" i="1" dirty="0">
                    <a:solidFill>
                      <a:srgbClr val="0070C0"/>
                    </a:solidFill>
                  </a:rPr>
                  <a:t>deep Taylor decomposition</a:t>
                </a:r>
              </a:p>
              <a:p>
                <a:pPr lvl="1"/>
                <a:r>
                  <a:rPr lang="en-US" dirty="0"/>
                  <a:t>The approach introduces rules for decomposing the relevance in different type of layers in deep NNs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b="1" i="1" dirty="0">
                  <a:solidFill>
                    <a:srgbClr val="0070C0"/>
                  </a:solidFill>
                </a:endParaRP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8FB6265-1B8F-4C9A-92D3-084E0137E5F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699" t="-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Pixel-level Explanations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321742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LRP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Images </a:t>
            </a:r>
            <a:r>
              <a:rPr lang="en-US" dirty="0" smtClean="0"/>
              <a:t>and </a:t>
            </a:r>
            <a:r>
              <a:rPr lang="en-US" dirty="0"/>
              <a:t>the corresponding LRP heatmaps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Pixel-level Explanations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0001D8-FEA8-4ADB-A95A-5756F35106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5052" y="2568650"/>
            <a:ext cx="1879857" cy="51173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D56F35-E8DE-4B92-B4EA-26FA042A7F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4910" y="2552062"/>
            <a:ext cx="2132865" cy="51339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96752" y="3165478"/>
            <a:ext cx="1800200" cy="4105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Frog</a:t>
            </a:r>
          </a:p>
          <a:p>
            <a:pPr algn="r"/>
            <a:endParaRPr lang="en-US" dirty="0"/>
          </a:p>
          <a:p>
            <a:pPr algn="r"/>
            <a:endParaRPr lang="en-US" dirty="0" smtClean="0"/>
          </a:p>
          <a:p>
            <a:pPr algn="r"/>
            <a:endParaRPr lang="en-US" dirty="0"/>
          </a:p>
          <a:p>
            <a:pPr algn="r"/>
            <a:r>
              <a:rPr lang="en-US" dirty="0" smtClean="0"/>
              <a:t>Shark</a:t>
            </a:r>
          </a:p>
          <a:p>
            <a:pPr algn="r"/>
            <a:endParaRPr lang="en-US" dirty="0"/>
          </a:p>
          <a:p>
            <a:pPr algn="r"/>
            <a:endParaRPr lang="en-US" dirty="0" smtClean="0"/>
          </a:p>
          <a:p>
            <a:pPr algn="r"/>
            <a:endParaRPr lang="en-US" dirty="0"/>
          </a:p>
          <a:p>
            <a:pPr algn="r"/>
            <a:r>
              <a:rPr lang="en-US" dirty="0" smtClean="0"/>
              <a:t>Cat</a:t>
            </a:r>
          </a:p>
          <a:p>
            <a:pPr algn="r"/>
            <a:endParaRPr lang="en-US" dirty="0"/>
          </a:p>
          <a:p>
            <a:pPr algn="r"/>
            <a:endParaRPr lang="en-US" dirty="0" smtClean="0"/>
          </a:p>
          <a:p>
            <a:pPr algn="r"/>
            <a:endParaRPr lang="en-US" dirty="0"/>
          </a:p>
          <a:p>
            <a:pPr algn="r"/>
            <a:r>
              <a:rPr lang="en-US" dirty="0" smtClean="0"/>
              <a:t>Sheep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85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93971-C6B3-4C8A-A63A-1E5AE2A9E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of Attributions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3BF4C5-5A09-47D3-AA3F-87A4888E37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Generating </a:t>
            </a:r>
            <a:r>
              <a:rPr lang="en-US" dirty="0"/>
              <a:t>an explanation for the end-user</a:t>
            </a:r>
          </a:p>
          <a:p>
            <a:pPr lvl="1"/>
            <a:r>
              <a:rPr lang="en-US" dirty="0"/>
              <a:t>E.g., identify pixel attributions to a model’s </a:t>
            </a:r>
            <a:r>
              <a:rPr lang="en-US" dirty="0" smtClean="0"/>
              <a:t>prediction</a:t>
            </a:r>
            <a:endParaRPr lang="en-US" dirty="0"/>
          </a:p>
          <a:p>
            <a:r>
              <a:rPr lang="en-US" dirty="0"/>
              <a:t>Debugging model predictions</a:t>
            </a:r>
          </a:p>
          <a:p>
            <a:pPr lvl="1"/>
            <a:r>
              <a:rPr lang="en-US" dirty="0"/>
              <a:t>E.g., in the case of image misclassification, identify the pixels responsible for it</a:t>
            </a:r>
          </a:p>
          <a:p>
            <a:r>
              <a:rPr lang="en-US" dirty="0" smtClean="0"/>
              <a:t>Analyzing </a:t>
            </a:r>
            <a:r>
              <a:rPr lang="en-US" dirty="0"/>
              <a:t>model robustness</a:t>
            </a:r>
          </a:p>
          <a:p>
            <a:pPr lvl="1"/>
            <a:r>
              <a:rPr lang="en-US" dirty="0"/>
              <a:t>E.g., create adversarial examples using weaknesses surfaced by pixels’ attributions</a:t>
            </a:r>
          </a:p>
          <a:p>
            <a:r>
              <a:rPr lang="en-US" dirty="0"/>
              <a:t>Extract rules from the model</a:t>
            </a:r>
          </a:p>
          <a:p>
            <a:pPr lvl="1"/>
            <a:r>
              <a:rPr lang="en-US" dirty="0"/>
              <a:t>E.g., combine attributions to create rules for capturing the prediction logic of a drug screening model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Pixel-level Explanations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83E16A-92D3-4031-9EE0-4CF82228BA0D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Slide credit: </a:t>
            </a:r>
            <a:r>
              <a:rPr lang="en-US" sz="1000" dirty="0"/>
              <a:t>KDD 2019 Tutorial, Explainable AI in Industry</a:t>
            </a:r>
          </a:p>
        </p:txBody>
      </p:sp>
    </p:spTree>
    <p:extLst>
      <p:ext uri="{BB962C8B-B14F-4D97-AF65-F5344CB8AC3E}">
        <p14:creationId xmlns:p14="http://schemas.microsoft.com/office/powerpoint/2010/main" val="4119606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DF9D1-C54C-4004-8C62-511E609C8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 of Explanations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BDC52C-064B-4069-ADCE-A37F1D93F7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Pixel-level explanations</a:t>
            </a:r>
          </a:p>
          <a:p>
            <a:r>
              <a:rPr lang="en-US" b="1" dirty="0"/>
              <a:t>Feature-level explanations</a:t>
            </a:r>
          </a:p>
          <a:p>
            <a:pPr lvl="1"/>
            <a:r>
              <a:rPr lang="en-US" dirty="0"/>
              <a:t>LIME, Shapley values, SHAP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Concept-level explanations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Instance-level explanations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Feature-level </a:t>
            </a:r>
            <a:r>
              <a:rPr lang="en-US" dirty="0" smtClean="0"/>
              <a:t>Explanations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9209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29476-2803-48CA-9FE9-7D765F88E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Feature-level Explanations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F98A80-4188-4270-A60C-3DA1372208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Feature-level explanations </a:t>
            </a:r>
            <a:r>
              <a:rPr lang="en-US" dirty="0"/>
              <a:t>refer to higher-level components in input data </a:t>
            </a:r>
          </a:p>
          <a:p>
            <a:pPr lvl="1"/>
            <a:r>
              <a:rPr lang="en-US" dirty="0"/>
              <a:t>For example, explaining regions in images at a higher abstraction than pixels</a:t>
            </a:r>
          </a:p>
          <a:p>
            <a:r>
              <a:rPr lang="en-US" dirty="0"/>
              <a:t>Examples of </a:t>
            </a:r>
            <a:r>
              <a:rPr lang="en-US" b="1" i="1" dirty="0">
                <a:solidFill>
                  <a:srgbClr val="0070C0"/>
                </a:solidFill>
              </a:rPr>
              <a:t>features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Super-pixels in images</a:t>
            </a:r>
          </a:p>
          <a:p>
            <a:pPr lvl="2"/>
            <a:r>
              <a:rPr lang="en-US" dirty="0"/>
              <a:t>Collections of pixels, e.g., obtained by image segmentation as in the image below</a:t>
            </a:r>
          </a:p>
          <a:p>
            <a:pPr lvl="1"/>
            <a:r>
              <a:rPr lang="en-US" dirty="0"/>
              <a:t>Words in textual data</a:t>
            </a:r>
          </a:p>
          <a:p>
            <a:pPr lvl="1"/>
            <a:r>
              <a:rPr lang="en-US" dirty="0"/>
              <a:t>Input variables in tabular data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Feature-level Explanations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50D776-9B3D-4FF7-8A28-EC9D6243CE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6597" y="4455437"/>
            <a:ext cx="4045205" cy="30368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745D0A-5A8E-4B5D-9ADC-B0F2DB8A1BB6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Slide credit: </a:t>
            </a:r>
            <a:r>
              <a:rPr lang="pt-BR" sz="1000" dirty="0"/>
              <a:t>Nevin L. Zhang </a:t>
            </a:r>
            <a:r>
              <a:rPr lang="pt-BR" sz="1000" dirty="0" smtClean="0"/>
              <a:t>– Lecture 9: Explainable AI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2827014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EDC26-7445-49D8-A8EF-7CB1F0D24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28182-F361-4803-8204-0A369A551C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LIME (Local Interpretable Model-agnostic Explanations)</a:t>
            </a:r>
          </a:p>
          <a:p>
            <a:pPr lvl="1"/>
            <a:r>
              <a:rPr lang="en-US" dirty="0">
                <a:hlinkClick r:id="rId2"/>
              </a:rPr>
              <a:t>Ribeiro (2016) </a:t>
            </a:r>
            <a:r>
              <a:rPr lang="en-US" dirty="0">
                <a:hlinkClick r:id="rId3"/>
              </a:rPr>
              <a:t>–</a:t>
            </a:r>
            <a:r>
              <a:rPr lang="en-US" dirty="0">
                <a:hlinkClick r:id="rId2"/>
              </a:rPr>
              <a:t> "Why Should I Trust You?": Explaining the Predictions of Any Classifier</a:t>
            </a:r>
            <a:endParaRPr lang="en-US" dirty="0"/>
          </a:p>
          <a:p>
            <a:pPr algn="l"/>
            <a:r>
              <a:rPr lang="en-US" dirty="0"/>
              <a:t>LIME is a model-agnostic explainability approach (it can work with any type of ML black-box models) </a:t>
            </a:r>
          </a:p>
          <a:p>
            <a:pPr algn="l"/>
            <a:r>
              <a:rPr lang="en-US" dirty="0"/>
              <a:t>The goal is to employ a simple ML model that can </a:t>
            </a:r>
            <a:r>
              <a:rPr lang="en-US" dirty="0">
                <a:solidFill>
                  <a:srgbClr val="FF0000"/>
                </a:solidFill>
              </a:rPr>
              <a:t>locally</a:t>
            </a:r>
            <a:r>
              <a:rPr lang="en-US" dirty="0"/>
              <a:t> approximate the predictions by a black-box model</a:t>
            </a:r>
          </a:p>
          <a:p>
            <a:pPr lvl="1"/>
            <a:r>
              <a:rPr lang="en-US" dirty="0"/>
              <a:t>The simple ML model should identify </a:t>
            </a:r>
            <a:r>
              <a:rPr lang="en-US" dirty="0">
                <a:solidFill>
                  <a:srgbClr val="FF0000"/>
                </a:solidFill>
              </a:rPr>
              <a:t>interpretable representations of the data </a:t>
            </a:r>
            <a:r>
              <a:rPr lang="en-US" dirty="0"/>
              <a:t>that are locally faithful to the black-box model</a:t>
            </a:r>
          </a:p>
          <a:p>
            <a:pPr lvl="1"/>
            <a:r>
              <a:rPr lang="en-US" dirty="0"/>
              <a:t>The interpretable representations should be understandable to a human user</a:t>
            </a:r>
          </a:p>
          <a:p>
            <a:pPr lvl="1"/>
            <a:r>
              <a:rPr lang="en-US" dirty="0"/>
              <a:t>Conversely, the input features (i.e., original representations of the data) may not be understandable to a human user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Feature-level Explanations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67780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BF809-8CFF-431F-B1A3-BA909377A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6262E1-2A15-4B5F-9F6B-0F4013944E5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Consider the image classification task</a:t>
                </a:r>
              </a:p>
              <a:p>
                <a:pPr lvl="1"/>
                <a:r>
                  <a:rPr lang="en-US" dirty="0">
                    <a:solidFill>
                      <a:srgbClr val="FF0000"/>
                    </a:solidFill>
                  </a:rPr>
                  <a:t>Original representation </a:t>
                </a:r>
                <a:r>
                  <a:rPr lang="en-US" dirty="0"/>
                  <a:t>of an image </a:t>
                </a:r>
                <a:r>
                  <a:rPr lang="en-US" b="1" dirty="0"/>
                  <a:t>x</a:t>
                </a:r>
                <a:r>
                  <a:rPr lang="en-US" dirty="0"/>
                  <a:t> is the tensor of image pixels</a:t>
                </a:r>
              </a:p>
              <a:p>
                <a:pPr lvl="1"/>
                <a:r>
                  <a:rPr lang="en-US" dirty="0"/>
                  <a:t>A simplified representation of the image can consist of an array of super-pixels</a:t>
                </a:r>
              </a:p>
              <a:p>
                <a:pPr lvl="1"/>
                <a:r>
                  <a:rPr lang="en-US" dirty="0">
                    <a:solidFill>
                      <a:srgbClr val="FF0000"/>
                    </a:solidFill>
                  </a:rPr>
                  <a:t>Interpretable representation </a:t>
                </a:r>
                <a:r>
                  <a:rPr lang="en-US" dirty="0"/>
                  <a:t>can indicate the presence or absence of super-pixels to describe a specific class label</a:t>
                </a:r>
              </a:p>
              <a:p>
                <a:pPr lvl="2"/>
                <a:r>
                  <a:rPr lang="en-US" dirty="0"/>
                  <a:t>Let assign a binary value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0,1</m:t>
                        </m:r>
                      </m:e>
                    </m:d>
                  </m:oMath>
                </a14:m>
                <a:r>
                  <a:rPr lang="en-US" dirty="0"/>
                  <a:t> to each super-pixel, depending on whether the super-pixel is important for predicting the class </a:t>
                </a:r>
                <a:r>
                  <a:rPr lang="en-US" i="1" dirty="0"/>
                  <a:t>c</a:t>
                </a:r>
              </a:p>
              <a:p>
                <a:pPr lvl="2"/>
                <a:r>
                  <a:rPr lang="en-US" dirty="0"/>
                  <a:t>The vector </a:t>
                </a:r>
                <a:r>
                  <a:rPr lang="en-US" b="1" dirty="0"/>
                  <a:t>z</a:t>
                </a:r>
                <a:r>
                  <a:rPr lang="en-US" dirty="0"/>
                  <a:t> of binary values over the set of all super-pixels is the interpretable representation</a:t>
                </a:r>
              </a:p>
              <a:p>
                <a:pPr lvl="3"/>
                <a:r>
                  <a:rPr lang="en-US" dirty="0"/>
                  <a:t>For this image, the vector </a:t>
                </a:r>
                <a:r>
                  <a:rPr lang="en-US" b="1" dirty="0"/>
                  <a:t>z</a:t>
                </a:r>
                <a:r>
                  <a:rPr lang="en-US" dirty="0"/>
                  <a:t> contain 1’s for the important super-pixels for the class ‘frog tree’ and 0’s for the non-important super-pixels for that class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6262E1-2A15-4B5F-9F6B-0F4013944E5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99" t="-795" r="-1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ontent Placeholder 6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Feature-level Explanations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A29859-45C0-442C-A9F7-969D05ACFF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0761" y="5038328"/>
            <a:ext cx="7848600" cy="2019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CD94D8-F2F5-483C-A4DB-D4397A308D91}"/>
              </a:ext>
            </a:extLst>
          </p:cNvPr>
          <p:cNvSpPr txBox="1"/>
          <p:nvPr/>
        </p:nvSpPr>
        <p:spPr>
          <a:xfrm>
            <a:off x="780728" y="7057628"/>
            <a:ext cx="2880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Original representation</a:t>
            </a:r>
          </a:p>
          <a:p>
            <a:pPr algn="ctr"/>
            <a:r>
              <a:rPr lang="en-US" sz="16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B1B537D-8BEE-4622-ADB6-811185270148}"/>
                  </a:ext>
                </a:extLst>
              </p:cNvPr>
              <p:cNvSpPr txBox="1"/>
              <p:nvPr/>
            </p:nvSpPr>
            <p:spPr>
              <a:xfrm>
                <a:off x="6781543" y="7057628"/>
                <a:ext cx="288032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/>
                  <a:t>Interpretable representation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1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𝐳</m:t>
                      </m:r>
                      <m:r>
                        <a:rPr lang="en-US" sz="16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=(0,0,1,0,1,…,0)</m:t>
                      </m:r>
                    </m:oMath>
                  </m:oMathPara>
                </a14:m>
                <a:endParaRPr lang="en-US" sz="16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B1B537D-8BEE-4622-ADB6-8111852701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1543" y="7057628"/>
                <a:ext cx="2880320" cy="584775"/>
              </a:xfrm>
              <a:prstGeom prst="rect">
                <a:avLst/>
              </a:prstGeom>
              <a:blipFill>
                <a:blip r:embed="rId4"/>
                <a:stretch>
                  <a:fillRect t="-3125"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375338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Interpretability?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Interpretability </a:t>
            </a:r>
            <a:r>
              <a:rPr lang="en-US" dirty="0"/>
              <a:t>is the ability to explain or to present in understandable terms to a human</a:t>
            </a:r>
          </a:p>
          <a:p>
            <a:r>
              <a:rPr lang="en-US" dirty="0"/>
              <a:t>There is no clear answers in psychology to:</a:t>
            </a:r>
          </a:p>
          <a:p>
            <a:pPr lvl="1"/>
            <a:r>
              <a:rPr lang="en-US" dirty="0"/>
              <a:t>What constitutes an explanation?</a:t>
            </a:r>
          </a:p>
          <a:p>
            <a:pPr lvl="1"/>
            <a:r>
              <a:rPr lang="en-US" dirty="0"/>
              <a:t>What makes some explanations better than the others?</a:t>
            </a:r>
          </a:p>
          <a:p>
            <a:pPr lvl="1"/>
            <a:r>
              <a:rPr lang="en-US" dirty="0"/>
              <a:t>When are explanations sought?</a:t>
            </a:r>
          </a:p>
          <a:p>
            <a:r>
              <a:rPr lang="en-US" b="1" i="1" dirty="0">
                <a:solidFill>
                  <a:srgbClr val="0070C0"/>
                </a:solidFill>
              </a:rPr>
              <a:t>Explainable ML </a:t>
            </a:r>
            <a:r>
              <a:rPr lang="en-US" dirty="0"/>
              <a:t>refers to methods and techniques in the application of ML systems such that the results of the solution can be understood by human experts and users</a:t>
            </a:r>
          </a:p>
          <a:p>
            <a:pPr lvl="1"/>
            <a:r>
              <a:rPr lang="en-US" dirty="0"/>
              <a:t>It opposes the concept of </a:t>
            </a:r>
            <a:r>
              <a:rPr lang="en-US" dirty="0">
                <a:solidFill>
                  <a:srgbClr val="FF0000"/>
                </a:solidFill>
              </a:rPr>
              <a:t>black-box</a:t>
            </a:r>
            <a:r>
              <a:rPr lang="en-US" dirty="0"/>
              <a:t> models in ML, where it is not obvious why the model arrived at a specific decision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Explainability in ML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745D0A-5A8E-4B5D-9ADC-B0F2DB8A1BB6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Slide credit</a:t>
            </a:r>
            <a:r>
              <a:rPr lang="en-US" sz="1000" dirty="0"/>
              <a:t>: </a:t>
            </a:r>
            <a:r>
              <a:rPr lang="en-US" sz="1000" dirty="0" err="1"/>
              <a:t>Hima</a:t>
            </a:r>
            <a:r>
              <a:rPr lang="en-US" sz="1000" dirty="0"/>
              <a:t> </a:t>
            </a:r>
            <a:r>
              <a:rPr lang="en-US" sz="1000" dirty="0" err="1" smtClean="0"/>
              <a:t>Lakkaraju</a:t>
            </a:r>
            <a:r>
              <a:rPr lang="en-US" sz="1000" dirty="0"/>
              <a:t> </a:t>
            </a:r>
            <a:r>
              <a:rPr lang="en-US" sz="1000" dirty="0" smtClean="0"/>
              <a:t>- Interpretability </a:t>
            </a:r>
            <a:r>
              <a:rPr lang="en-US" sz="1000" dirty="0"/>
              <a:t>and Explainability</a:t>
            </a:r>
          </a:p>
        </p:txBody>
      </p:sp>
    </p:spTree>
    <p:extLst>
      <p:ext uri="{BB962C8B-B14F-4D97-AF65-F5344CB8AC3E}">
        <p14:creationId xmlns:p14="http://schemas.microsoft.com/office/powerpoint/2010/main" val="89353256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FED8A-E5A6-4E2D-B287-F1B046344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721C4D-CABF-4E36-BA56-7D081B8B26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LIME explanation example</a:t>
            </a:r>
          </a:p>
          <a:p>
            <a:pPr lvl="1"/>
            <a:r>
              <a:rPr lang="en-US" dirty="0"/>
              <a:t>Explaining the top 3 class predictions by a trained Inception neural network: (1) electric guitar, (2) acoustic guitar, and (3) Labrador</a:t>
            </a:r>
          </a:p>
          <a:p>
            <a:pPr lvl="1"/>
            <a:r>
              <a:rPr lang="en-US" dirty="0"/>
              <a:t>The images (b), (c), and (d) show the super-pixels that contributed the most to each class prediction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Feature-level Explanations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132B5D-90FD-42E2-A46F-6B995CA9D5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261" y="3798796"/>
            <a:ext cx="9735483" cy="3111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72547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84D78-062B-4777-B816-00200D716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91ACFCA-26AF-4E69-86B2-8876BFC079A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dirty="0"/>
                  <a:t>The classification </a:t>
                </a:r>
                <a:r>
                  <a:rPr lang="en-US" dirty="0">
                    <a:solidFill>
                      <a:srgbClr val="FF0000"/>
                    </a:solidFill>
                  </a:rPr>
                  <a:t>black-box model </a:t>
                </a:r>
                <a:r>
                  <a:rPr lang="en-US" dirty="0"/>
                  <a:t>that needs to be explained is denoted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This can be any ML classifier model, such as neural network, random forest, ensemble models, etc.</a:t>
                </a:r>
              </a:p>
              <a:p>
                <a:pPr lvl="1"/>
                <a:r>
                  <a:rPr lang="en-US" dirty="0"/>
                  <a:t>The prediction by the black-box model for an input </a:t>
                </a:r>
                <a14:m>
                  <m:oMath xmlns:m="http://schemas.openxmlformats.org/officeDocument/2006/math">
                    <m:r>
                      <a:rPr lang="en-US" b="1" dirty="0">
                        <a:latin typeface="Cambria Math" panose="02040503050406030204" pitchFamily="18" charset="0"/>
                      </a:rPr>
                      <m:t>𝐱</m:t>
                    </m:r>
                  </m:oMath>
                </a14:m>
                <a:r>
                  <a:rPr lang="en-US" dirty="0"/>
                  <a:t> is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0" dirty="0" smtClean="0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E.g., the prediction is the probability that the input </a:t>
                </a:r>
                <a14:m>
                  <m:oMath xmlns:m="http://schemas.openxmlformats.org/officeDocument/2006/math">
                    <m:r>
                      <a:rPr lang="en-US" b="1" dirty="0" smtClean="0">
                        <a:latin typeface="Cambria Math" panose="02040503050406030204" pitchFamily="18" charset="0"/>
                      </a:rPr>
                      <m:t>𝐱</m:t>
                    </m:r>
                  </m:oMath>
                </a14:m>
                <a:r>
                  <a:rPr lang="en-US" dirty="0"/>
                  <a:t> belongs to a class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/>
              </a:p>
              <a:p>
                <a:r>
                  <a:rPr lang="en-US" dirty="0"/>
                  <a:t>LIME uses a </a:t>
                </a:r>
                <a:r>
                  <a:rPr lang="en-US" dirty="0">
                    <a:solidFill>
                      <a:srgbClr val="FF0000"/>
                    </a:solidFill>
                  </a:rPr>
                  <a:t>surrogate model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dirty="0"/>
                  <a:t> for explaining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The surrogate model is an interpretable classifier model, such as a linear model, decision trees, rule lists model, etc.</a:t>
                </a:r>
              </a:p>
              <a:p>
                <a:pPr lvl="1"/>
                <a:r>
                  <a:rPr lang="en-US" dirty="0"/>
                  <a:t>The surrogate model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acts over the vector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0" dirty="0" smtClean="0">
                        <a:latin typeface="Cambria Math" panose="02040503050406030204" pitchFamily="18" charset="0"/>
                      </a:rPr>
                      <m:t>𝐳</m:t>
                    </m:r>
                  </m:oMath>
                </a14:m>
                <a:r>
                  <a:rPr lang="en-US" dirty="0"/>
                  <a:t>, related to the presence or absence of interpretable components in the input (using 0’s and 1’s for each component)</a:t>
                </a:r>
              </a:p>
              <a:p>
                <a:pPr lvl="1"/>
                <a:r>
                  <a:rPr lang="en-US" dirty="0"/>
                  <a:t>The prediction by the surrogate model is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0" dirty="0" smtClean="0">
                        <a:latin typeface="Cambria Math" panose="02040503050406030204" pitchFamily="18" charset="0"/>
                      </a:rPr>
                      <m:t>𝐳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r>
                  <a:rPr lang="en-US" dirty="0"/>
                  <a:t>The prediction by the surrogate model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0" dirty="0" smtClean="0">
                        <a:latin typeface="Cambria Math" panose="02040503050406030204" pitchFamily="18" charset="0"/>
                      </a:rPr>
                      <m:t>𝐳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should be </a:t>
                </a:r>
                <a:r>
                  <a:rPr lang="en-US" dirty="0">
                    <a:solidFill>
                      <a:srgbClr val="00B050"/>
                    </a:solidFill>
                  </a:rPr>
                  <a:t>locally</a:t>
                </a:r>
                <a:r>
                  <a:rPr lang="en-US" dirty="0"/>
                  <a:t> faithful to the prediction of the explained classifier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dirty="0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in the neighborhood of the input </a:t>
                </a:r>
                <a14:m>
                  <m:oMath xmlns:m="http://schemas.openxmlformats.org/officeDocument/2006/math">
                    <m:r>
                      <a:rPr lang="en-US" b="1" dirty="0">
                        <a:latin typeface="Cambria Math" panose="02040503050406030204" pitchFamily="18" charset="0"/>
                      </a:rPr>
                      <m:t>𝐱</m:t>
                    </m:r>
                  </m:oMath>
                </a14:m>
                <a:endParaRPr lang="en-US" b="1" dirty="0"/>
              </a:p>
              <a:p>
                <a:pPr lvl="1"/>
                <a:r>
                  <a:rPr lang="en-US" dirty="0"/>
                  <a:t>I.e., the surrogate model should locally approximate the black-box model, and make approximately the same prediction: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dirty="0">
                        <a:latin typeface="Cambria Math" panose="02040503050406030204" pitchFamily="18" charset="0"/>
                      </a:rPr>
                      <m:t>𝐳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dirty="0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</a:p>
              <a:p>
                <a:pPr lvl="1"/>
                <a:r>
                  <a:rPr lang="en-US" dirty="0"/>
                  <a:t>The assumption is that the decision boundary of the black-box model is locally linear (although globally this boundary can be very complex)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91ACFCA-26AF-4E69-86B2-8876BFC079A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76673" y="2090803"/>
                <a:ext cx="9577063" cy="5395797"/>
              </a:xfrm>
              <a:blipFill>
                <a:blip r:embed="rId3"/>
                <a:stretch>
                  <a:fillRect l="-700" t="-1356" r="-5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Feature-level Explanations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66326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DB88B-81E8-4339-AD8E-8F5C69F4B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2BBB743-8DE2-4193-99CB-833BA9885FA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US" dirty="0"/>
                  <a:t>The surrogate model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dirty="0"/>
                  <a:t> is chosen from a family of interpretable models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dirty="0"/>
                  <a:t> (linear or rule models, decision trees), and it is found by minimizing the cost function: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arg</m:t>
                      </m:r>
                      <m:func>
                        <m:funcPr>
                          <m:ctrlPr>
                            <a:rPr lang="en-U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</m:t>
                              </m:r>
                            </m:lim>
                          </m:limLow>
                        </m:fName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  <m:d>
                            <m:d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0" i="0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x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l-GR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Ω</m:t>
                      </m:r>
                      <m:d>
                        <m:dPr>
                          <m:ctrlPr>
                            <a:rPr lang="el-GR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</m:d>
                    </m:oMath>
                  </m:oMathPara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ℒ</m:t>
                    </m:r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x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measures how faithful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dirty="0">
                            <a:latin typeface="Cambria Math" panose="02040503050406030204" pitchFamily="18" charset="0"/>
                          </a:rPr>
                          <m:t>𝐳</m:t>
                        </m:r>
                      </m:e>
                    </m:d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is in approximating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dirty="0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locally, in the neighborhood of the input </a:t>
                </a:r>
                <a14:m>
                  <m:oMath xmlns:m="http://schemas.openxmlformats.org/officeDocument/2006/math">
                    <m:r>
                      <a:rPr lang="en-US" b="1" dirty="0">
                        <a:latin typeface="Cambria Math" panose="02040503050406030204" pitchFamily="18" charset="0"/>
                      </a:rPr>
                      <m:t>𝐱</m:t>
                    </m:r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  <m:d>
                      <m:dPr>
                        <m:ctrlPr>
                          <a:rPr lang="el-GR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e>
                    </m:d>
                  </m:oMath>
                </a14:m>
                <a:r>
                  <a:rPr lang="en-US" dirty="0"/>
                  <a:t> is a penalty term for the model complexity</a:t>
                </a:r>
              </a:p>
              <a:p>
                <a:pPr lvl="1"/>
                <a:r>
                  <a:rPr lang="en-US" dirty="0"/>
                  <a:t>I.e., a simpler model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from the family of models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is preferred, since simpler models are considered easier to interpret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x</m:t>
                        </m:r>
                      </m:sub>
                    </m:sSub>
                  </m:oMath>
                </a14:m>
                <a:r>
                  <a:rPr lang="en-US" dirty="0"/>
                  <a:t> is a distance function which measures the distance between the input </a:t>
                </a:r>
                <a14:m>
                  <m:oMath xmlns:m="http://schemas.openxmlformats.org/officeDocument/2006/math">
                    <m:r>
                      <a:rPr lang="en-US" b="1" dirty="0">
                        <a:latin typeface="Cambria Math" panose="02040503050406030204" pitchFamily="18" charset="0"/>
                      </a:rPr>
                      <m:t>𝐱</m:t>
                    </m:r>
                  </m:oMath>
                </a14:m>
                <a:r>
                  <a:rPr lang="en-US" dirty="0"/>
                  <a:t> and instances </a:t>
                </a:r>
                <a14:m>
                  <m:oMath xmlns:m="http://schemas.openxmlformats.org/officeDocument/2006/math">
                    <m:r>
                      <a:rPr lang="en-US" b="1" dirty="0">
                        <a:latin typeface="Cambria Math" panose="02040503050406030204" pitchFamily="18" charset="0"/>
                      </a:rPr>
                      <m:t>𝐱</m:t>
                    </m:r>
                  </m:oMath>
                </a14:m>
                <a:r>
                  <a:rPr lang="en-US" dirty="0"/>
                  <a:t>’ in the neighborhood of </a:t>
                </a:r>
                <a14:m>
                  <m:oMath xmlns:m="http://schemas.openxmlformats.org/officeDocument/2006/math">
                    <m:r>
                      <a:rPr lang="en-US" b="1" dirty="0">
                        <a:latin typeface="Cambria Math" panose="02040503050406030204" pitchFamily="18" charset="0"/>
                      </a:rPr>
                      <m:t>𝐱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The authors proposed the following form: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x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exp</m:t>
                    </m:r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  <m:d>
                          <m:d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1" i="0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𝐱</m:t>
                                </m:r>
                              </m:e>
                              <m:sup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1" i="0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𝐱</m:t>
                            </m:r>
                          </m:e>
                        </m:d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</m:d>
                  </m:oMath>
                </a14:m>
                <a:r>
                  <a:rPr lang="en-US" dirty="0"/>
                  <a:t> </a:t>
                </a:r>
              </a:p>
              <a:p>
                <a:pPr lvl="1"/>
                <a:r>
                  <a:rPr lang="en-US" dirty="0"/>
                  <a:t>For images,</a:t>
                </a:r>
                <a:r>
                  <a:rPr lang="en-US" b="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en-US" b="0" i="0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distance is used for the distance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dirty="0"/>
                  <a:t>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x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dirty="0"/>
                  <a:t>The cost function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ℒ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x</m:t>
                            </m:r>
                          </m:sub>
                        </m:sSub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l-GR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  <m:d>
                      <m:dPr>
                        <m:ctrlPr>
                          <a:rPr lang="el-GR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e>
                    </m:d>
                  </m:oMath>
                </a14:m>
                <a:r>
                  <a:rPr lang="en-US" dirty="0"/>
                  <a:t> is approximated by drawing multiple samples in the neighborhood of the input </a:t>
                </a:r>
                <a14:m>
                  <m:oMath xmlns:m="http://schemas.openxmlformats.org/officeDocument/2006/math">
                    <m:r>
                      <a:rPr lang="en-US" b="1" dirty="0">
                        <a:latin typeface="Cambria Math" panose="02040503050406030204" pitchFamily="18" charset="0"/>
                      </a:rPr>
                      <m:t>𝐱</m:t>
                    </m:r>
                  </m:oMath>
                </a14:m>
                <a:endParaRPr lang="en-US" dirty="0"/>
              </a:p>
              <a:p>
                <a:pPr marL="404812" lvl="1" indent="0">
                  <a:buNone/>
                </a:pP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2BBB743-8DE2-4193-99CB-833BA9885FA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99" t="-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Feature-level Explanations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070653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1D8DD-D9C0-485F-AC97-8A70FCE87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A177C75-D6E4-4309-8EE5-2B432FE81A5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The intuition behind LIME is shown in the figure</a:t>
                </a:r>
              </a:p>
              <a:p>
                <a:pPr lvl="1"/>
                <a:r>
                  <a:rPr lang="en-US" dirty="0"/>
                  <a:t>The black-box model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has a complex non-linear decision boundary</a:t>
                </a:r>
              </a:p>
              <a:p>
                <a:pPr lvl="2"/>
                <a:r>
                  <a:rPr lang="en-US" dirty="0"/>
                  <a:t>Depicted by the blue and pink regions: red crosses belong to one class of objects, and blue circles belong to another class of objects</a:t>
                </a:r>
              </a:p>
              <a:p>
                <a:pPr lvl="1"/>
                <a:r>
                  <a:rPr lang="en-US" dirty="0"/>
                  <a:t>The bold red cross is the instance </a:t>
                </a:r>
                <a14:m>
                  <m:oMath xmlns:m="http://schemas.openxmlformats.org/officeDocument/2006/math">
                    <m:r>
                      <a:rPr lang="en-US" b="1" dirty="0" smtClean="0">
                        <a:latin typeface="Cambria Math" panose="02040503050406030204" pitchFamily="18" charset="0"/>
                      </a:rPr>
                      <m:t>𝐱</m:t>
                    </m:r>
                  </m:oMath>
                </a14:m>
                <a:r>
                  <a:rPr lang="en-US" dirty="0"/>
                  <a:t> being explained</a:t>
                </a:r>
              </a:p>
              <a:p>
                <a:pPr lvl="1"/>
                <a:r>
                  <a:rPr lang="en-US" dirty="0"/>
                  <a:t>LIME samples instances in the neighborhood of </a:t>
                </a:r>
                <a14:m>
                  <m:oMath xmlns:m="http://schemas.openxmlformats.org/officeDocument/2006/math">
                    <m:r>
                      <a:rPr lang="en-US" b="1" dirty="0">
                        <a:latin typeface="Cambria Math" panose="02040503050406030204" pitchFamily="18" charset="0"/>
                      </a:rPr>
                      <m:t>𝐱</m:t>
                    </m:r>
                  </m:oMath>
                </a14:m>
                <a:r>
                  <a:rPr lang="en-US" dirty="0"/>
                  <a:t>, it obtains class predictions using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/>
                  <a:t>, and weights the predictions based on the distance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x</m:t>
                        </m:r>
                      </m:sub>
                    </m:sSub>
                  </m:oMath>
                </a14:m>
                <a:r>
                  <a:rPr lang="en-US" dirty="0"/>
                  <a:t> to the input </a:t>
                </a:r>
                <a14:m>
                  <m:oMath xmlns:m="http://schemas.openxmlformats.org/officeDocument/2006/math">
                    <m:r>
                      <a:rPr lang="en-US" b="1" dirty="0">
                        <a:latin typeface="Cambria Math" panose="02040503050406030204" pitchFamily="18" charset="0"/>
                      </a:rPr>
                      <m:t>𝐱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The dashed line is the learned </a:t>
                </a:r>
                <a:r>
                  <a:rPr lang="en-US" dirty="0">
                    <a:solidFill>
                      <a:srgbClr val="FF0000"/>
                    </a:solidFill>
                  </a:rPr>
                  <a:t>linear </a:t>
                </a:r>
                <a:r>
                  <a:rPr lang="en-US" dirty="0"/>
                  <a:t>explanation model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dirty="0"/>
                  <a:t> that is </a:t>
                </a:r>
                <a:r>
                  <a:rPr lang="en-US" dirty="0">
                    <a:solidFill>
                      <a:srgbClr val="FF0000"/>
                    </a:solidFill>
                  </a:rPr>
                  <a:t>locally</a:t>
                </a:r>
                <a:r>
                  <a:rPr lang="en-US" dirty="0"/>
                  <a:t> faithful to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</m:oMath>
                </a14:m>
                <a:endParaRPr lang="en-US" dirty="0"/>
              </a:p>
              <a:p>
                <a:pPr lvl="2"/>
                <a:r>
                  <a:rPr lang="en-US" dirty="0"/>
                  <a:t>The global predictions by the simple linear ML model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dirty="0"/>
                  <a:t> are not assumed faithful to the predictions by non-linear model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</m:oMath>
                </a14:m>
                <a:endParaRPr lang="en-US" dirty="0"/>
              </a:p>
              <a:p>
                <a:pPr lvl="1"/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A177C75-D6E4-4309-8EE5-2B432FE81A5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699" t="-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ontent Placeholder 4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Feature-level Explanations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2F4327-4E02-4A3A-81A2-4C1B2C1CA7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5300" y="5182344"/>
            <a:ext cx="4070523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93568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110C1-A07C-49F4-B06F-6001932AE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BD555F7-072C-4AC4-A736-916E3DA101A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LIME steps:</a:t>
                </a:r>
              </a:p>
              <a:p>
                <a:pPr marL="682625" lvl="1" indent="-339725">
                  <a:buFont typeface="+mj-lt"/>
                  <a:buAutoNum type="arabicPeriod"/>
                </a:pPr>
                <a:r>
                  <a:rPr lang="en-US" dirty="0"/>
                  <a:t>Given an input image </a:t>
                </a:r>
                <a:r>
                  <a:rPr lang="en-US" b="1" dirty="0"/>
                  <a:t>x</a:t>
                </a:r>
                <a:r>
                  <a:rPr lang="en-US" dirty="0"/>
                  <a:t>, perturb it to create instances with slight modifications (e.g., by setting the color of some super-pixels to gray)</a:t>
                </a:r>
              </a:p>
              <a:p>
                <a:pPr marL="682625" lvl="1" indent="-339725">
                  <a:buFont typeface="+mj-lt"/>
                  <a:buAutoNum type="arabicPeriod"/>
                </a:pPr>
                <a:r>
                  <a:rPr lang="en-US" dirty="0"/>
                  <a:t>Apply the black-box model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to calculate the probability of perturbed instances </a:t>
                </a:r>
                <a:r>
                  <a:rPr lang="en-US" b="1" dirty="0"/>
                  <a:t>x’</a:t>
                </a:r>
              </a:p>
              <a:p>
                <a:pPr marL="682625" lvl="1" indent="-339725">
                  <a:buFont typeface="+mj-lt"/>
                  <a:buAutoNum type="arabicPeriod"/>
                </a:pPr>
                <a:r>
                  <a:rPr lang="en-US" dirty="0"/>
                  <a:t>Select </a:t>
                </a:r>
                <a:r>
                  <a:rPr lang="en-US" i="1" dirty="0"/>
                  <a:t>K</a:t>
                </a:r>
                <a:r>
                  <a:rPr lang="en-US" dirty="0"/>
                  <a:t> super-pixels with top probabilities from the instances </a:t>
                </a:r>
                <a:r>
                  <a:rPr lang="en-US" b="1" dirty="0"/>
                  <a:t>x’ </a:t>
                </a:r>
                <a:r>
                  <a:rPr lang="en-US" dirty="0"/>
                  <a:t>using LASSO</a:t>
                </a:r>
              </a:p>
              <a:p>
                <a:pPr marL="682625" lvl="1" indent="-339725">
                  <a:buFont typeface="+mj-lt"/>
                  <a:buAutoNum type="arabicPeriod"/>
                </a:pPr>
                <a:r>
                  <a:rPr lang="en-US" dirty="0"/>
                  <a:t>Fit a simple (linear regression) model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dirty="0" smtClean="0">
                        <a:latin typeface="Cambria Math" panose="02040503050406030204" pitchFamily="18" charset="0"/>
                      </a:rPr>
                      <m:t>t</m:t>
                    </m:r>
                  </m:oMath>
                </a14:m>
                <a:r>
                  <a:rPr lang="en-US" dirty="0"/>
                  <a:t>o the perturbed instances </a:t>
                </a:r>
                <a:r>
                  <a:rPr lang="en-US" b="1" dirty="0"/>
                  <a:t>x’ (</a:t>
                </a:r>
                <a:r>
                  <a:rPr lang="en-US" dirty="0"/>
                  <a:t>with the selected </a:t>
                </a:r>
                <a:r>
                  <a:rPr lang="en-US" i="1" dirty="0"/>
                  <a:t>K</a:t>
                </a:r>
                <a:r>
                  <a:rPr lang="en-US" dirty="0"/>
                  <a:t> super-pixels)</a:t>
                </a:r>
                <a:r>
                  <a:rPr lang="en-US" b="1" dirty="0"/>
                  <a:t> </a:t>
                </a:r>
                <a:r>
                  <a:rPr lang="en-US" dirty="0"/>
                  <a:t>weighted by their similarity distance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x</m:t>
                        </m:r>
                      </m:sub>
                    </m:sSub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to the original input </a:t>
                </a:r>
                <a:r>
                  <a:rPr lang="en-US" b="1" dirty="0"/>
                  <a:t>x </a:t>
                </a:r>
                <a:endParaRPr lang="en-US" dirty="0"/>
              </a:p>
              <a:p>
                <a:pPr marL="682625" lvl="1" indent="-339725">
                  <a:buFont typeface="+mj-lt"/>
                  <a:buAutoNum type="arabicPeriod"/>
                </a:pPr>
                <a:r>
                  <a:rPr lang="en-US" dirty="0"/>
                  <a:t>Use the super-pixels with the highest coefficients to explain the model prediction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BD555F7-072C-4AC4-A736-916E3DA101A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76673" y="2090803"/>
                <a:ext cx="9649071" cy="5367667"/>
              </a:xfrm>
              <a:blipFill>
                <a:blip r:embed="rId3"/>
                <a:stretch>
                  <a:fillRect l="-695" t="-795" r="-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Content Placeholder 8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Feature-level Explanations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D26F53-8963-4D3E-90A1-DDB5319485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656" y="4678288"/>
            <a:ext cx="4193308" cy="2898213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544A415A-D6B7-4909-836B-CE26BA3E748C}"/>
              </a:ext>
            </a:extLst>
          </p:cNvPr>
          <p:cNvSpPr/>
          <p:nvPr/>
        </p:nvSpPr>
        <p:spPr>
          <a:xfrm>
            <a:off x="4554618" y="5963641"/>
            <a:ext cx="548600" cy="2005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9C354A-C7A0-43D6-B7E7-DBFF158C3E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9885" y="5235480"/>
            <a:ext cx="1842283" cy="1963088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69B73F2D-A2DC-4AF1-98B7-A81B5B5906FF}"/>
              </a:ext>
            </a:extLst>
          </p:cNvPr>
          <p:cNvSpPr/>
          <p:nvPr/>
        </p:nvSpPr>
        <p:spPr>
          <a:xfrm>
            <a:off x="7196253" y="6016497"/>
            <a:ext cx="548600" cy="2005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EF486D-2AA4-4E0C-B056-3D87FFE0FA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2071" y="5219126"/>
            <a:ext cx="1571625" cy="185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82668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1426D-2A40-4AC4-88C7-C5B399244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Shapley Values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3E5D73-5C91-4E25-B0F7-EB2F3775F0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b="1" i="1" dirty="0">
                <a:solidFill>
                  <a:srgbClr val="0070C0"/>
                </a:solidFill>
              </a:rPr>
              <a:t>Shapley values </a:t>
            </a:r>
            <a:r>
              <a:rPr lang="en-US" dirty="0"/>
              <a:t>is a solution concept in game theory, named in honor of Lloyd Shapley</a:t>
            </a:r>
          </a:p>
          <a:p>
            <a:pPr lvl="1"/>
            <a:r>
              <a:rPr lang="en-US" dirty="0"/>
              <a:t>He introduced this approach in 1951, and was awarded the Nobel Prize in Economics for it in 2012</a:t>
            </a:r>
          </a:p>
          <a:p>
            <a:r>
              <a:rPr lang="en-US" dirty="0"/>
              <a:t>Players in a game cooperate in a coalition and receive a certain profit from this cooperation</a:t>
            </a:r>
          </a:p>
          <a:p>
            <a:pPr lvl="1"/>
            <a:r>
              <a:rPr lang="en-US" dirty="0"/>
              <a:t>Players contribute differently to the total profit</a:t>
            </a:r>
          </a:p>
          <a:p>
            <a:pPr lvl="1"/>
            <a:r>
              <a:rPr lang="en-US" dirty="0"/>
              <a:t>For each cooperative game, the Shapley approach assigns to each player a portion of the total profit generated by the coalition</a:t>
            </a:r>
          </a:p>
          <a:p>
            <a:pPr lvl="1"/>
            <a:r>
              <a:rPr lang="en-US" dirty="0"/>
              <a:t>I.e., Shapley values tells us how to fairly distribute the "payout" among the players</a:t>
            </a:r>
          </a:p>
          <a:p>
            <a:r>
              <a:rPr lang="en-US" dirty="0"/>
              <a:t>In ML, a prediction by a model can be explained by assuming that each feature of the data is a </a:t>
            </a:r>
            <a:r>
              <a:rPr lang="en-US" dirty="0">
                <a:solidFill>
                  <a:srgbClr val="FF0000"/>
                </a:solidFill>
              </a:rPr>
              <a:t>player</a:t>
            </a:r>
            <a:r>
              <a:rPr lang="en-US" dirty="0"/>
              <a:t> in a game where the prediction is the </a:t>
            </a:r>
            <a:r>
              <a:rPr lang="en-US" dirty="0">
                <a:solidFill>
                  <a:srgbClr val="FF0000"/>
                </a:solidFill>
              </a:rPr>
              <a:t>payout</a:t>
            </a:r>
          </a:p>
          <a:p>
            <a:pPr lvl="1"/>
            <a:r>
              <a:rPr lang="en-US" dirty="0"/>
              <a:t>Shapley values calculate the </a:t>
            </a:r>
            <a:r>
              <a:rPr lang="en-US" dirty="0">
                <a:solidFill>
                  <a:srgbClr val="FF0000"/>
                </a:solidFill>
              </a:rPr>
              <a:t>importance</a:t>
            </a:r>
            <a:r>
              <a:rPr lang="en-US" dirty="0"/>
              <a:t> (the contribution) of different data </a:t>
            </a:r>
            <a:r>
              <a:rPr lang="en-US" dirty="0">
                <a:solidFill>
                  <a:srgbClr val="FF0000"/>
                </a:solidFill>
              </a:rPr>
              <a:t>features</a:t>
            </a:r>
            <a:r>
              <a:rPr lang="en-US" dirty="0"/>
              <a:t> in making a specific prediction by the model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Feature-level Explanations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745D0A-5A8E-4B5D-9ADC-B0F2DB8A1BB6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Slide credit: </a:t>
            </a:r>
            <a:r>
              <a:rPr lang="pt-BR" sz="1000" dirty="0"/>
              <a:t>Nevin L. Zhang </a:t>
            </a:r>
            <a:r>
              <a:rPr lang="pt-BR" sz="1000" dirty="0" smtClean="0"/>
              <a:t>– Lecture 9: Explainable AI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76902606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70FA4-6F07-4DA3-BD46-6ED1A2353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Shapley Values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0F8FCEE-50EA-4827-A478-D2AED46B7E4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1" dirty="0"/>
                  <a:t>Example:</a:t>
                </a:r>
                <a:r>
                  <a:rPr lang="en-US" dirty="0"/>
                  <a:t> </a:t>
                </a:r>
              </a:p>
              <a:p>
                <a:pPr lvl="1"/>
                <a:r>
                  <a:rPr lang="en-US" dirty="0"/>
                  <a:t>Three persons share a taxi</a:t>
                </a:r>
              </a:p>
              <a:p>
                <a:pPr lvl="1"/>
                <a:r>
                  <a:rPr lang="en-US" dirty="0"/>
                  <a:t>The costs for the individual journeys are:</a:t>
                </a:r>
              </a:p>
              <a:p>
                <a:pPr lvl="2"/>
                <a:r>
                  <a:rPr lang="en-US" dirty="0"/>
                  <a:t>Person 1 journey: $6</a:t>
                </a:r>
              </a:p>
              <a:p>
                <a:pPr lvl="2"/>
                <a:r>
                  <a:rPr lang="en-US" dirty="0"/>
                  <a:t>Person 2 journey: $12</a:t>
                </a:r>
              </a:p>
              <a:p>
                <a:pPr lvl="2"/>
                <a:r>
                  <a:rPr lang="en-US" dirty="0"/>
                  <a:t>Person 3 journey: $42</a:t>
                </a:r>
              </a:p>
              <a:p>
                <a:pPr lvl="1"/>
                <a:r>
                  <a:rPr lang="en-US" dirty="0"/>
                  <a:t>How much should each person contribute to the total cost of $42?</a:t>
                </a:r>
              </a:p>
              <a:p>
                <a:endParaRPr lang="en-US" dirty="0"/>
              </a:p>
              <a:p>
                <a:r>
                  <a:rPr lang="en-US" dirty="0"/>
                  <a:t>Consider the problem as a </a:t>
                </a:r>
                <a:r>
                  <a:rPr lang="en-US" dirty="0">
                    <a:solidFill>
                      <a:srgbClr val="FF0000"/>
                    </a:solidFill>
                  </a:rPr>
                  <a:t>cooperative game</a:t>
                </a:r>
              </a:p>
              <a:p>
                <a:pPr lvl="1"/>
                <a:r>
                  <a:rPr lang="en-US" dirty="0"/>
                  <a:t>Create the sets of all possible coalitions between the three persons (i.e., players)</a:t>
                </a:r>
              </a:p>
              <a:p>
                <a:pPr lvl="1"/>
                <a:r>
                  <a:rPr lang="en-US" dirty="0"/>
                  <a:t>For 3 players, there are 2</a:t>
                </a:r>
                <a:r>
                  <a:rPr lang="en-US" baseline="30000" dirty="0"/>
                  <a:t>3</a:t>
                </a:r>
                <a:r>
                  <a:rPr lang="en-US" dirty="0"/>
                  <a:t> = 8 possible sets of </a:t>
                </a:r>
                <a:r>
                  <a:rPr lang="en-US" dirty="0">
                    <a:solidFill>
                      <a:srgbClr val="FF0000"/>
                    </a:solidFill>
                  </a:rPr>
                  <a:t>coalitions </a:t>
                </a:r>
                <a:r>
                  <a:rPr lang="en-US" dirty="0"/>
                  <a:t>(i.e., subsets of players)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/>
                  <a:t>: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, </m:t>
                    </m:r>
                    <m:d>
                      <m:dPr>
                        <m:begChr m:val="{"/>
                        <m:endChr m:val="}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1, 2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, </m:t>
                    </m:r>
                    <m:d>
                      <m:dPr>
                        <m:begChr m:val="{"/>
                        <m:endChr m:val="}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1, 3</m:t>
                        </m:r>
                      </m:e>
                    </m:d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2, 3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, </m:t>
                    </m:r>
                    <m:d>
                      <m:dPr>
                        <m:begChr m:val="{"/>
                        <m:endChr m:val="}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1, 2, 3</m:t>
                        </m:r>
                      </m:e>
                    </m:d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For any coalition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/>
                  <a:t>, a </a:t>
                </a:r>
                <a:r>
                  <a:rPr lang="en-US" dirty="0">
                    <a:solidFill>
                      <a:srgbClr val="FF0000"/>
                    </a:solidFill>
                  </a:rPr>
                  <a:t>characteristic function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assigns a </a:t>
                </a:r>
                <a:r>
                  <a:rPr lang="en-US" dirty="0">
                    <a:solidFill>
                      <a:srgbClr val="FF0000"/>
                    </a:solidFill>
                  </a:rPr>
                  <a:t>payout</a:t>
                </a:r>
                <a:r>
                  <a:rPr lang="en-US" dirty="0"/>
                  <a:t> value</a:t>
                </a:r>
              </a:p>
              <a:p>
                <a:pPr lvl="2"/>
                <a:r>
                  <a:rPr lang="en-US" dirty="0"/>
                  <a:t>The assigned values are shown on the next page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0F8FCEE-50EA-4827-A478-D2AED46B7E4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99" t="-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ontent Placeholder 4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Feature-level Explanations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E0F98A-CF7A-4772-A144-D074CFBF3A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1288" y="2518048"/>
            <a:ext cx="3863678" cy="122413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745D0A-5A8E-4B5D-9ADC-B0F2DB8A1BB6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Slide credit: </a:t>
            </a:r>
            <a:r>
              <a:rPr lang="pt-BR" sz="1000" dirty="0"/>
              <a:t>Nevin L. Zhang </a:t>
            </a:r>
            <a:r>
              <a:rPr lang="pt-BR" sz="1000" dirty="0" smtClean="0"/>
              <a:t>– Lecture 9: Explainable AI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82663282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62338-FC23-435D-B401-C2B006C39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Shapley Values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5B33C83-078A-4AA1-9B06-6FE6436F82E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Table with the possible sets of coalitions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and the corresponding payout values of the characteristic functions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for each set 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How to divide the total cost of $42 among the three persons?</a:t>
                </a:r>
              </a:p>
              <a:p>
                <a:pPr lvl="1"/>
                <a:r>
                  <a:rPr lang="en-US" dirty="0"/>
                  <a:t>The next page describes the approach using Shapley values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5B33C83-078A-4AA1-9B06-6FE6436F82E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99" t="-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ontent Placeholder 5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Feature-level Explanations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69AF2C-72A7-4CCC-B226-A1E8CEB85E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8800" y="2806080"/>
            <a:ext cx="2520280" cy="30784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FE0DF9-1570-4036-880B-7F21860FE6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95020" y="3450661"/>
            <a:ext cx="4648200" cy="13239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5745D0A-5A8E-4B5D-9ADC-B0F2DB8A1BB6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Slide credit: </a:t>
            </a:r>
            <a:r>
              <a:rPr lang="pt-BR" sz="1000" dirty="0"/>
              <a:t>Nevin L. Zhang </a:t>
            </a:r>
            <a:r>
              <a:rPr lang="pt-BR" sz="1000" dirty="0" smtClean="0"/>
              <a:t>– Lecture 9: Explainable AI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92455246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A9A07-2E7F-4681-900A-6E2F22E65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Shapley Values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041B986-CDAC-409C-8DC1-73E3A15E411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The </a:t>
                </a:r>
                <a:r>
                  <a:rPr lang="en-US" dirty="0">
                    <a:solidFill>
                      <a:srgbClr val="FF0000"/>
                    </a:solidFill>
                  </a:rPr>
                  <a:t>Shapley value </a:t>
                </a:r>
                <a:r>
                  <a:rPr lang="en-US" dirty="0"/>
                  <a:t>for player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 is calculated as:</a:t>
                </a:r>
              </a:p>
              <a:p>
                <a:pPr marL="0" indent="0">
                  <a:spcAft>
                    <a:spcPts val="6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!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eqArr>
                            <m:eqArr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el-G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</m:t>
                              </m:r>
                            </m:e>
                            <m:e>
                              <m:r>
                                <m:rPr>
                                  <m:brk m:alnAt="7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e>
                          </m:eqArr>
                        </m:sub>
                        <m:sup/>
                        <m:e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l-G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d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!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sub>
                        <m:sup/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p>
                                  </m:sSub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∪</m:t>
                                  </m:r>
                                  <m:d>
                                    <m:dPr>
                                      <m:begChr m:val="{"/>
                                      <m:endChr m:val="}"/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dirty="0"/>
                  <a:t>is the number of players</a:t>
                </a:r>
              </a:p>
              <a:p>
                <a:pPr lvl="1"/>
                <a:r>
                  <a:rPr lang="en-US" dirty="0">
                    <a:ea typeface="Cambria Math" panose="02040503050406030204" pitchFamily="18" charset="0"/>
                  </a:rPr>
                  <a:t>For the taxi example with 3 players, the factorial is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!=3!=3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⋅2⋅1=6</m:t>
                    </m:r>
                  </m:oMath>
                </a14:m>
                <a:endParaRPr lang="en-US" dirty="0"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m:rPr>
                        <m:brk m:alnAt="7"/>
                      </m:rP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is a permutation of the set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1, 2, .., 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</m:d>
                  </m:oMath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 lvl="1"/>
                <a:r>
                  <a:rPr lang="en-US" dirty="0"/>
                  <a:t>E.g., for the set of three players there are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3!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=6</m:t>
                    </m:r>
                  </m:oMath>
                </a14:m>
                <a:r>
                  <a:rPr lang="en-US" dirty="0"/>
                  <a:t> possible permutations</a:t>
                </a: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  <m:brk m:alnAt="7"/>
                      </m:rP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Π</m:t>
                    </m:r>
                    <m: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denotes the permutations: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1, 2, 3</m:t>
                        </m:r>
                      </m:e>
                    </m:d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1, 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 3</m:t>
                        </m:r>
                      </m:e>
                    </m:d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</m:oMath>
                </a14:m>
                <a:r>
                  <a:rPr lang="en-US" dirty="0"/>
                  <a:t>, and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 2,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US" dirty="0"/>
                  <a:t> </a:t>
                </a: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sup>
                    </m:sSubSup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</m:oMath>
                </a14:m>
                <a:r>
                  <a:rPr lang="en-US" dirty="0"/>
                  <a:t> is the </a:t>
                </a:r>
                <a:r>
                  <a:rPr lang="en-US" dirty="0">
                    <a:solidFill>
                      <a:srgbClr val="FF0000"/>
                    </a:solidFill>
                  </a:rPr>
                  <a:t>marginal contribution </a:t>
                </a:r>
                <a:r>
                  <a:rPr lang="en-US" dirty="0"/>
                  <a:t>of player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to the Shapley value</a:t>
                </a:r>
              </a:p>
              <a:p>
                <a:pPr lvl="1"/>
                <a:r>
                  <a:rPr lang="en-US" dirty="0"/>
                  <a:t>It is calculated as the difference between the values of the characteristic function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when the player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is included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sub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p>
                            </m:sSub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∪</m:t>
                            </m:r>
                            <m:d>
                              <m:dPr>
                                <m:begChr m:val="{"/>
                                <m:endChr m:val="}"/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r>
                  <a:rPr lang="en-US" dirty="0"/>
                  <a:t> and when player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 is excluded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sub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p>
                            </m:sSubSup>
                          </m:e>
                        </m:d>
                      </m:e>
                    </m:d>
                  </m:oMath>
                </a14:m>
                <a:r>
                  <a:rPr lang="en-US" dirty="0"/>
                  <a:t> from the coalition </a:t>
                </a: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bSup>
                  </m:oMath>
                </a14:m>
                <a:r>
                  <a:rPr lang="en-US" dirty="0"/>
                  <a:t> is the </a:t>
                </a:r>
                <a:r>
                  <a:rPr lang="en-US" dirty="0">
                    <a:solidFill>
                      <a:srgbClr val="FF0000"/>
                    </a:solidFill>
                  </a:rPr>
                  <a:t>set of predecessors </a:t>
                </a:r>
                <a:r>
                  <a:rPr lang="en-US" dirty="0"/>
                  <a:t>of player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in </a:t>
                </a:r>
                <a14:m>
                  <m:oMath xmlns:m="http://schemas.openxmlformats.org/officeDocument/2006/math">
                    <m:r>
                      <m:rPr>
                        <m:brk m:alnAt="7"/>
                      </m:rP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041B986-CDAC-409C-8DC1-73E3A15E411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99" t="-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Feature-level Explanations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745D0A-5A8E-4B5D-9ADC-B0F2DB8A1BB6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Slide credit: </a:t>
            </a:r>
            <a:r>
              <a:rPr lang="pt-BR" sz="1000" dirty="0"/>
              <a:t>Nevin L. Zhang </a:t>
            </a:r>
            <a:r>
              <a:rPr lang="pt-BR" sz="1000" dirty="0" smtClean="0"/>
              <a:t>– Lecture 9: Explainable AI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74847984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7F551-2E3A-4CD3-8CBE-242AF01FC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Shapley Values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8E43F02-35D1-41D8-A66C-66D5A7EB672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Let’s consider the following permutation of the set: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π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US" dirty="0"/>
                  <a:t> </a:t>
                </a:r>
              </a:p>
              <a:p>
                <a:pPr lvl="1"/>
                <a:r>
                  <a:rPr lang="en-US" dirty="0"/>
                  <a:t>For player 1: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</m:t>
                    </m:r>
                  </m:oMath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 lvl="2"/>
                <a:r>
                  <a:rPr lang="en-US" dirty="0"/>
                  <a:t>The set of predecessors of 1 in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2, 3, 1</m:t>
                        </m:r>
                      </m:e>
                    </m:d>
                  </m:oMath>
                </a14:m>
                <a:r>
                  <a:rPr lang="en-US" dirty="0"/>
                  <a:t> is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2, 3</m:t>
                        </m:r>
                      </m:e>
                    </m:d>
                  </m:oMath>
                </a14:m>
                <a:endParaRPr lang="en-US" dirty="0"/>
              </a:p>
              <a:p>
                <a:pPr lvl="2"/>
                <a:r>
                  <a:rPr lang="en-US" dirty="0"/>
                  <a:t>Similarly,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1, 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2, 3</m:t>
                        </m:r>
                      </m:e>
                    </m:d>
                  </m:oMath>
                </a14:m>
                <a:endParaRPr lang="en-US" dirty="0"/>
              </a:p>
              <a:p>
                <a:pPr lvl="2"/>
                <a:r>
                  <a:rPr lang="en-US" dirty="0"/>
                  <a:t>The marginal contribution of player 1 is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sup>
                    </m:sSubSup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p>
                        </m:sSub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∪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p>
                        </m:sSubSup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1, 2, 3</m:t>
                            </m:r>
                          </m:e>
                        </m:d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2, 3</m:t>
                            </m:r>
                          </m:e>
                        </m:d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=42−42=0</m:t>
                    </m:r>
                  </m:oMath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 lvl="3"/>
                <a:r>
                  <a:rPr lang="en-US" dirty="0"/>
                  <a:t>The values 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1, 2, 3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2, 3</m:t>
                            </m:r>
                          </m:e>
                        </m:d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are read from the table on the previous page</a:t>
                </a:r>
              </a:p>
              <a:p>
                <a:pPr lvl="1"/>
                <a:r>
                  <a:rPr lang="en-US" dirty="0"/>
                  <a:t>For player 2: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</m:t>
                    </m:r>
                  </m:oMath>
                </a14:m>
                <a:endParaRPr lang="en-US" dirty="0"/>
              </a:p>
              <a:p>
                <a:pPr lvl="2"/>
                <a:r>
                  <a:rPr lang="en-US" dirty="0"/>
                  <a:t>The set of predecessors is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e>
                    </m:d>
                  </m:oMath>
                </a14:m>
                <a:r>
                  <a:rPr lang="en-US" dirty="0"/>
                  <a:t>,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</m:oMath>
                </a14:m>
                <a:endParaRPr lang="en-US" dirty="0"/>
              </a:p>
              <a:p>
                <a:pPr lvl="2"/>
                <a:r>
                  <a:rPr lang="en-US" dirty="0"/>
                  <a:t>The marginal contribution of player 2 is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sup>
                    </m:sSubSup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∅</m:t>
                            </m:r>
                          </m:e>
                        </m:d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=12−0=12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For player 3: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=3</m:t>
                    </m:r>
                  </m:oMath>
                </a14:m>
                <a:endParaRPr lang="en-US" dirty="0"/>
              </a:p>
              <a:p>
                <a:pPr lvl="2"/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</m:oMath>
                </a14:m>
                <a:r>
                  <a:rPr lang="en-US" dirty="0"/>
                  <a:t>,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3</m:t>
                        </m:r>
                      </m:e>
                    </m:d>
                  </m:oMath>
                </a14:m>
                <a:endParaRPr lang="en-US" dirty="0"/>
              </a:p>
              <a:p>
                <a:pPr lvl="2"/>
                <a:r>
                  <a:rPr lang="en-US" dirty="0"/>
                  <a:t>The marginal contribution is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sup>
                    </m:sSubSup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 3</m:t>
                            </m:r>
                          </m:e>
                        </m:d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=42−12=30</m:t>
                    </m:r>
                  </m:oMath>
                </a14:m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8E43F02-35D1-41D8-A66C-66D5A7EB672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99" t="-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Feature-level Explanations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8427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99941-614D-43FC-A188-5A3A72C9F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Interpretability?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C955FD-876A-4466-AA36-5F5AA2E931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Black-box AI versus explainable AI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Explainability in ML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D7B615-5862-4FEE-BB75-DA3A1581C9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845" y="2806080"/>
            <a:ext cx="9074709" cy="3960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83E16A-92D3-4031-9EE0-4CF82228BA0D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Figure </a:t>
            </a:r>
            <a:r>
              <a:rPr lang="en-US" sz="1000" dirty="0"/>
              <a:t>from: KDD 2019 Tutorial, Explainable AI in Industry</a:t>
            </a:r>
          </a:p>
        </p:txBody>
      </p:sp>
    </p:spTree>
    <p:extLst>
      <p:ext uri="{BB962C8B-B14F-4D97-AF65-F5344CB8AC3E}">
        <p14:creationId xmlns:p14="http://schemas.microsoft.com/office/powerpoint/2010/main" val="332330563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5DDE2-1944-423C-A92B-79C8B52DC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Shapley Values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E9AF635-8AC1-416A-A3D7-CD0C53D53C0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The table shows the </a:t>
                </a:r>
                <a:r>
                  <a:rPr lang="en-US" dirty="0">
                    <a:solidFill>
                      <a:srgbClr val="FF0000"/>
                    </a:solidFill>
                  </a:rPr>
                  <a:t>marginal contributions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sup>
                    </m:sSubSup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by players 1, 2, and 3 for all 6 permutations of the set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1, 2, 3</m:t>
                        </m:r>
                      </m:e>
                    </m:d>
                  </m:oMath>
                </a14:m>
                <a:endParaRPr lang="en-US" b="0" dirty="0"/>
              </a:p>
              <a:p>
                <a:r>
                  <a:rPr lang="en-US" dirty="0"/>
                  <a:t>The calculated </a:t>
                </a:r>
                <a:r>
                  <a:rPr lang="en-US" dirty="0">
                    <a:solidFill>
                      <a:srgbClr val="FF0000"/>
                    </a:solidFill>
                  </a:rPr>
                  <a:t>Shapley values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for each player are shown at the bottom</a:t>
                </a:r>
              </a:p>
              <a:p>
                <a:pPr lvl="1"/>
                <a:r>
                  <a:rPr lang="en-US" dirty="0"/>
                  <a:t>Therefore, the fair way of sharing the taxi fare is for player 1 to pay $2, player 2 to pay $5, and player 3 to pay $35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E9AF635-8AC1-416A-A3D7-CD0C53D53C0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76673" y="2090803"/>
                <a:ext cx="9584265" cy="5611821"/>
              </a:xfrm>
              <a:blipFill>
                <a:blip r:embed="rId2"/>
                <a:stretch>
                  <a:fillRect l="-699" r="-1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ontent Placeholder 4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Feature-level Explanations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4">
                <a:extLst>
                  <a:ext uri="{FF2B5EF4-FFF2-40B4-BE49-F238E27FC236}">
                    <a16:creationId xmlns:a16="http://schemas.microsoft.com/office/drawing/2014/main" id="{38BEC880-F3C8-4F32-A156-4198BBB20C4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90674713"/>
                  </p:ext>
                </p:extLst>
              </p:nvPr>
            </p:nvGraphicFramePr>
            <p:xfrm>
              <a:off x="1140768" y="3837364"/>
              <a:ext cx="7776864" cy="378885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232248">
                      <a:extLst>
                        <a:ext uri="{9D8B030D-6E8A-4147-A177-3AD203B41FA5}">
                          <a16:colId xmlns:a16="http://schemas.microsoft.com/office/drawing/2014/main" val="2458842017"/>
                        </a:ext>
                      </a:extLst>
                    </a:gridCol>
                    <a:gridCol w="1384182">
                      <a:extLst>
                        <a:ext uri="{9D8B030D-6E8A-4147-A177-3AD203B41FA5}">
                          <a16:colId xmlns:a16="http://schemas.microsoft.com/office/drawing/2014/main" val="860355013"/>
                        </a:ext>
                      </a:extLst>
                    </a:gridCol>
                    <a:gridCol w="1808215">
                      <a:extLst>
                        <a:ext uri="{9D8B030D-6E8A-4147-A177-3AD203B41FA5}">
                          <a16:colId xmlns:a16="http://schemas.microsoft.com/office/drawing/2014/main" val="2298373385"/>
                        </a:ext>
                      </a:extLst>
                    </a:gridCol>
                    <a:gridCol w="2352219">
                      <a:extLst>
                        <a:ext uri="{9D8B030D-6E8A-4147-A177-3AD203B41FA5}">
                          <a16:colId xmlns:a16="http://schemas.microsoft.com/office/drawing/2014/main" val="1980594490"/>
                        </a:ext>
                      </a:extLst>
                    </a:gridCol>
                  </a:tblGrid>
                  <a:tr h="40824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brk m:alnAt="7"/>
                                  </m:rP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Δ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𝜋</m:t>
                                    </m:r>
                                  </m:sub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sup>
                                </m:sSubSup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Δ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𝜋</m:t>
                                    </m:r>
                                  </m:sub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sup>
                                </m:sSubSup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Δ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𝜋</m:t>
                                    </m:r>
                                  </m:sub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sup>
                                </m:sSubSup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84689695"/>
                      </a:ext>
                    </a:extLst>
                  </a:tr>
                  <a:tr h="331162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en-US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1, 2, 3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30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40583895"/>
                      </a:ext>
                    </a:extLst>
                  </a:tr>
                  <a:tr h="331162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en-US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1, </m:t>
                                    </m:r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, </m:t>
                                    </m:r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36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138014140"/>
                      </a:ext>
                    </a:extLst>
                  </a:tr>
                  <a:tr h="331162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en-US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, </m:t>
                                    </m:r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, 3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12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30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335129051"/>
                      </a:ext>
                    </a:extLst>
                  </a:tr>
                  <a:tr h="331162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en-US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, </m:t>
                                    </m:r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, </m:t>
                                    </m:r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12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30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518973112"/>
                      </a:ext>
                    </a:extLst>
                  </a:tr>
                  <a:tr h="331162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en-US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, </m:t>
                                    </m:r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, </m:t>
                                    </m:r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42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019481619"/>
                      </a:ext>
                    </a:extLst>
                  </a:tr>
                  <a:tr h="331162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en-US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, 2, </m:t>
                                    </m:r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0</a:t>
                          </a:r>
                        </a:p>
                      </a:txBody>
                      <a:tcPr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0</a:t>
                          </a:r>
                        </a:p>
                      </a:txBody>
                      <a:tcPr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42</a:t>
                          </a:r>
                        </a:p>
                      </a:txBody>
                      <a:tcPr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150615051"/>
                      </a:ext>
                    </a:extLst>
                  </a:tr>
                  <a:tr h="673552">
                    <a:tc>
                      <a:txBody>
                        <a:bodyPr/>
                        <a:lstStyle/>
                        <a:p>
                          <a:pPr marL="0" algn="l" defTabSz="914323" rtl="0" eaLnBrk="1" latinLnBrk="0" hangingPunct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nary>
                                  <m:naryPr>
                                    <m:chr m:val="∑"/>
                                    <m:subHide m:val="on"/>
                                    <m:supHide m:val="on"/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/>
                                  <m:sup/>
                                  <m:e>
                                    <m:sSubSup>
                                      <m:sSubSupPr>
                                        <m:ctrlP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16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Δ</m:t>
                                        </m:r>
                                      </m:e>
                                      <m:sub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𝜋</m:t>
                                        </m:r>
                                      </m:sub>
                                      <m:sup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  <m:t>𝑓</m:t>
                                        </m:r>
                                      </m:sup>
                                    </m:sSubSup>
                                    <m:d>
                                      <m:dPr>
                                        <m:ctrlP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e>
                                </m:nary>
                              </m:oMath>
                            </m:oMathPara>
                          </a14:m>
                          <a:endParaRPr lang="en-US" sz="1600" b="1" i="1" kern="1200" dirty="0">
                            <a:solidFill>
                              <a:schemeClr val="l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323" rtl="0" eaLnBrk="1" latinLnBrk="0" hangingPunct="1"/>
                          <a:r>
                            <a:rPr lang="en-US" sz="1600" b="1" i="1" kern="1200" dirty="0">
                              <a:solidFill>
                                <a:schemeClr val="l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12</a:t>
                          </a: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323" rtl="0" eaLnBrk="1" latinLnBrk="0" hangingPunct="1"/>
                          <a:r>
                            <a:rPr lang="en-US" sz="1600" b="1" i="1" kern="1200" dirty="0">
                              <a:solidFill>
                                <a:schemeClr val="l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30</a:t>
                          </a: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323" rtl="0" eaLnBrk="1" latinLnBrk="0" hangingPunct="1"/>
                          <a:r>
                            <a:rPr lang="en-US" sz="1600" b="1" i="1" kern="1200" dirty="0">
                              <a:solidFill>
                                <a:schemeClr val="l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210</a:t>
                          </a: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909843879"/>
                      </a:ext>
                    </a:extLst>
                  </a:tr>
                  <a:tr h="673552">
                    <a:tc>
                      <a:txBody>
                        <a:bodyPr/>
                        <a:lstStyle/>
                        <a:p>
                          <a:pPr marL="0" algn="l" defTabSz="914323" rtl="0" eaLnBrk="1" latinLnBrk="0" hangingPunct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</m:d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den>
                                </m:f>
                                <m:nary>
                                  <m:naryPr>
                                    <m:chr m:val="∑"/>
                                    <m:subHide m:val="on"/>
                                    <m:supHide m:val="on"/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/>
                                  <m:sup/>
                                  <m:e>
                                    <m:sSubSup>
                                      <m:sSubSupPr>
                                        <m:ctrlP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16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Δ</m:t>
                                        </m:r>
                                      </m:e>
                                      <m:sub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𝜋</m:t>
                                        </m:r>
                                      </m:sub>
                                      <m:sup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  <m:t>𝑓</m:t>
                                        </m:r>
                                      </m:sup>
                                    </m:sSubSup>
                                    <m:d>
                                      <m:dPr>
                                        <m:ctrlP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e>
                                </m:nary>
                              </m:oMath>
                            </m:oMathPara>
                          </a14:m>
                          <a:endParaRPr lang="en-US" sz="1600" b="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323" rtl="0" eaLnBrk="1" latinLnBrk="0" hangingPunct="1"/>
                          <a:r>
                            <a:rPr lang="en-US" sz="1600" b="1" i="1" kern="1200" dirty="0">
                              <a:solidFill>
                                <a:schemeClr val="l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2</a:t>
                          </a: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323" rtl="0" eaLnBrk="1" latinLnBrk="0" hangingPunct="1"/>
                          <a:r>
                            <a:rPr lang="en-US" sz="1600" b="1" i="1" kern="1200" dirty="0">
                              <a:solidFill>
                                <a:schemeClr val="l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5</a:t>
                          </a: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323" rtl="0" eaLnBrk="1" latinLnBrk="0" hangingPunct="1"/>
                          <a:r>
                            <a:rPr lang="en-US" sz="1600" b="1" i="1" kern="1200" dirty="0">
                              <a:solidFill>
                                <a:schemeClr val="l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35</a:t>
                          </a: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5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8230967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4">
                <a:extLst>
                  <a:ext uri="{FF2B5EF4-FFF2-40B4-BE49-F238E27FC236}">
                    <a16:creationId xmlns:a16="http://schemas.microsoft.com/office/drawing/2014/main" id="{38BEC880-F3C8-4F32-A156-4198BBB20C4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90674713"/>
                  </p:ext>
                </p:extLst>
              </p:nvPr>
            </p:nvGraphicFramePr>
            <p:xfrm>
              <a:off x="1140768" y="3837364"/>
              <a:ext cx="7776864" cy="378885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232248">
                      <a:extLst>
                        <a:ext uri="{9D8B030D-6E8A-4147-A177-3AD203B41FA5}">
                          <a16:colId xmlns:a16="http://schemas.microsoft.com/office/drawing/2014/main" val="2458842017"/>
                        </a:ext>
                      </a:extLst>
                    </a:gridCol>
                    <a:gridCol w="1384182">
                      <a:extLst>
                        <a:ext uri="{9D8B030D-6E8A-4147-A177-3AD203B41FA5}">
                          <a16:colId xmlns:a16="http://schemas.microsoft.com/office/drawing/2014/main" val="860355013"/>
                        </a:ext>
                      </a:extLst>
                    </a:gridCol>
                    <a:gridCol w="1808215">
                      <a:extLst>
                        <a:ext uri="{9D8B030D-6E8A-4147-A177-3AD203B41FA5}">
                          <a16:colId xmlns:a16="http://schemas.microsoft.com/office/drawing/2014/main" val="2298373385"/>
                        </a:ext>
                      </a:extLst>
                    </a:gridCol>
                    <a:gridCol w="2352219">
                      <a:extLst>
                        <a:ext uri="{9D8B030D-6E8A-4147-A177-3AD203B41FA5}">
                          <a16:colId xmlns:a16="http://schemas.microsoft.com/office/drawing/2014/main" val="1980594490"/>
                        </a:ext>
                      </a:extLst>
                    </a:gridCol>
                  </a:tblGrid>
                  <a:tr h="41332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73" t="-1471" r="-250000" b="-8191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61674" t="-1471" r="-303084" b="-8191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00000" t="-1471" r="-131650" b="-8191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30829" t="-1471" r="-1295" b="-81911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84689695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73" t="-125455" r="-250000" b="-91272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30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40583895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73" t="-225455" r="-250000" b="-81272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36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138014140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73" t="-325455" r="-250000" b="-71272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12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30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335129051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73" t="-425455" r="-250000" b="-61272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12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30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518973112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73" t="-516071" r="-250000" b="-5017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42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019481619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73" t="-627273" r="-250000" b="-41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0</a:t>
                          </a:r>
                        </a:p>
                      </a:txBody>
                      <a:tcPr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0</a:t>
                          </a:r>
                        </a:p>
                      </a:txBody>
                      <a:tcPr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42</a:t>
                          </a:r>
                        </a:p>
                      </a:txBody>
                      <a:tcPr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150615051"/>
                      </a:ext>
                    </a:extLst>
                  </a:tr>
                  <a:tr h="68192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73" t="-357143" r="-250000" b="-1017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323" rtl="0" eaLnBrk="1" latinLnBrk="0" hangingPunct="1"/>
                          <a:r>
                            <a:rPr lang="en-US" sz="1600" b="1" i="1" kern="1200" dirty="0">
                              <a:solidFill>
                                <a:schemeClr val="l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12</a:t>
                          </a: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323" rtl="0" eaLnBrk="1" latinLnBrk="0" hangingPunct="1"/>
                          <a:r>
                            <a:rPr lang="en-US" sz="1600" b="1" i="1" kern="1200" dirty="0">
                              <a:solidFill>
                                <a:schemeClr val="l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30</a:t>
                          </a: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323" rtl="0" eaLnBrk="1" latinLnBrk="0" hangingPunct="1"/>
                          <a:r>
                            <a:rPr lang="en-US" sz="1600" b="1" i="1" kern="1200" dirty="0">
                              <a:solidFill>
                                <a:schemeClr val="l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210</a:t>
                          </a: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909843879"/>
                      </a:ext>
                    </a:extLst>
                  </a:tr>
                  <a:tr h="68192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3"/>
                          <a:stretch>
                            <a:fillRect l="-273" t="-457143" r="-250000" b="-17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323" rtl="0" eaLnBrk="1" latinLnBrk="0" hangingPunct="1"/>
                          <a:r>
                            <a:rPr lang="en-US" sz="1600" b="1" i="1" kern="1200" dirty="0">
                              <a:solidFill>
                                <a:schemeClr val="l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2</a:t>
                          </a: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323" rtl="0" eaLnBrk="1" latinLnBrk="0" hangingPunct="1"/>
                          <a:r>
                            <a:rPr lang="en-US" sz="1600" b="1" i="1" kern="1200" dirty="0">
                              <a:solidFill>
                                <a:schemeClr val="l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5</a:t>
                          </a: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323" rtl="0" eaLnBrk="1" latinLnBrk="0" hangingPunct="1"/>
                          <a:r>
                            <a:rPr lang="en-US" sz="1600" b="1" i="1" kern="1200" dirty="0">
                              <a:solidFill>
                                <a:schemeClr val="l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35</a:t>
                          </a: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5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82309671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30571860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04B4B-0754-4409-B632-57DB298C3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Shapley Values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02DD3AE-32CD-4E1A-978E-0E60E64F8EC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Shapley values are often used to explain the </a:t>
                </a:r>
                <a:r>
                  <a:rPr lang="en-US" dirty="0">
                    <a:solidFill>
                      <a:srgbClr val="FF0000"/>
                    </a:solidFill>
                  </a:rPr>
                  <a:t>prediction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of a black-box ML model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/>
                  <a:t> on an input instance </a:t>
                </a:r>
                <a14:m>
                  <m:oMath xmlns:m="http://schemas.openxmlformats.org/officeDocument/2006/math">
                    <m:r>
                      <a:rPr lang="en-US" b="1" dirty="0">
                        <a:latin typeface="Cambria Math" panose="02040503050406030204" pitchFamily="18" charset="0"/>
                      </a:rPr>
                      <m:t>𝐱</m:t>
                    </m:r>
                  </m:oMath>
                </a14:m>
                <a:endParaRPr lang="en-US" dirty="0"/>
              </a:p>
              <a:p>
                <a:r>
                  <a:rPr lang="en-US" dirty="0"/>
                  <a:t>Each feature of </a:t>
                </a:r>
                <a14:m>
                  <m:oMath xmlns:m="http://schemas.openxmlformats.org/officeDocument/2006/math">
                    <m:r>
                      <a:rPr lang="en-US" b="1" dirty="0" smtClean="0">
                        <a:latin typeface="Cambria Math" panose="02040503050406030204" pitchFamily="18" charset="0"/>
                      </a:rPr>
                      <m:t>𝐱</m:t>
                    </m:r>
                  </m:oMath>
                </a14:m>
                <a:r>
                  <a:rPr lang="en-US" dirty="0"/>
                  <a:t> is regarded as a player, and the joint payout of all players (features) is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dirty="0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</a:p>
              <a:p>
                <a:r>
                  <a:rPr lang="en-US" dirty="0"/>
                  <a:t>We need to define a characteristic function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1" i="0" dirty="0" smtClean="0">
                            <a:latin typeface="Cambria Math" panose="02040503050406030204" pitchFamily="18" charset="0"/>
                          </a:rPr>
                          <m:t>𝐱</m:t>
                        </m:r>
                      </m:sub>
                    </m:sSub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where S is a subset of the features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1, 2, 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…,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d>
                  </m:oMath>
                </a14:m>
                <a:r>
                  <a:rPr lang="en-US" dirty="0"/>
                  <a:t>, and </a:t>
                </a:r>
                <a:r>
                  <a:rPr lang="en-US" i="1" dirty="0"/>
                  <a:t>M</a:t>
                </a:r>
                <a:r>
                  <a:rPr lang="en-US" dirty="0"/>
                  <a:t> is the number of features</a:t>
                </a:r>
              </a:p>
              <a:p>
                <a:pPr lvl="1"/>
                <a:r>
                  <a:rPr lang="en-US" dirty="0"/>
                  <a:t>There are several approaches for calculating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1" i="0" dirty="0" smtClean="0">
                            <a:latin typeface="Cambria Math" panose="02040503050406030204" pitchFamily="18" charset="0"/>
                          </a:rPr>
                          <m:t>𝐱</m:t>
                        </m:r>
                      </m:sub>
                    </m:sSub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including:</a:t>
                </a:r>
              </a:p>
              <a:p>
                <a:pPr marL="1089025" lvl="2" indent="-342900">
                  <a:buFont typeface="+mj-lt"/>
                  <a:buAutoNum type="arabicPeriod"/>
                </a:pPr>
                <a:r>
                  <a:rPr lang="en-US" dirty="0"/>
                  <a:t>Sample independently a set of input examples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 dirty="0" smtClean="0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,…</m:t>
                    </m:r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 dirty="0" smtClean="0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p>
                  </m:oMath>
                </a14:m>
                <a:r>
                  <a:rPr lang="en-US" dirty="0"/>
                  <a:t> and estimate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1" dirty="0">
                            <a:latin typeface="Cambria Math" panose="02040503050406030204" pitchFamily="18" charset="0"/>
                          </a:rPr>
                          <m:t>𝐱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as an average value of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 dirty="0" smtClean="0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  <m:r>
                      <a:rPr lang="en-US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for the </a:t>
                </a:r>
                <a:r>
                  <a:rPr lang="en-US" dirty="0">
                    <a:solidFill>
                      <a:srgbClr val="FF0000"/>
                    </a:solidFill>
                  </a:rPr>
                  <a:t>subset of features in S </a:t>
                </a:r>
                <a:r>
                  <a:rPr lang="en-US" dirty="0"/>
                  <a:t>based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1" dirty="0">
                            <a:latin typeface="Cambria Math" panose="02040503050406030204" pitchFamily="18" charset="0"/>
                          </a:rPr>
                          <m:t>𝐱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)≈</m:t>
                    </m:r>
                    <m:f>
                      <m:fPr>
                        <m:ctrlPr>
                          <a:rPr lang="en-US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den>
                    </m:f>
                    <m:nary>
                      <m:naryPr>
                        <m:chr m:val="∑"/>
                        <m:limLoc m:val="subSup"/>
                        <m:ctrlPr>
                          <a:rPr lang="en-US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p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dirty="0"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  <m:sup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en-US" dirty="0"/>
                  <a:t> </a:t>
                </a:r>
              </a:p>
              <a:p>
                <a:pPr marL="1089025" lvl="2" indent="-342900">
                  <a:buFont typeface="+mj-lt"/>
                  <a:buAutoNum type="arabicPeriod"/>
                </a:pPr>
                <a:r>
                  <a:rPr lang="en-US" dirty="0"/>
                  <a:t>Sample independently a set of input examples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dirty="0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  <m:r>
                      <a:rPr lang="en-US" i="1" dirty="0">
                        <a:latin typeface="Cambria Math" panose="02040503050406030204" pitchFamily="18" charset="0"/>
                      </a:rPr>
                      <m:t>,…</m:t>
                    </m:r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dirty="0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p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and estimate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1" dirty="0">
                            <a:latin typeface="Cambria Math" panose="02040503050406030204" pitchFamily="18" charset="0"/>
                          </a:rPr>
                          <m:t>𝐱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as an average value based on </a:t>
                </a:r>
                <a:r>
                  <a:rPr lang="en-US" dirty="0">
                    <a:solidFill>
                      <a:srgbClr val="FF0000"/>
                    </a:solidFill>
                  </a:rPr>
                  <a:t>features not in the subset S</a:t>
                </a:r>
                <a:r>
                  <a:rPr lang="en-US" dirty="0"/>
                  <a:t>, i.e.,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1" dirty="0">
                            <a:latin typeface="Cambria Math" panose="02040503050406030204" pitchFamily="18" charset="0"/>
                          </a:rPr>
                          <m:t>𝐱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)≈</m:t>
                    </m:r>
                    <m:f>
                      <m:fPr>
                        <m:ctrlPr>
                          <a:rPr lang="en-US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den>
                    </m:f>
                    <m:nary>
                      <m:naryPr>
                        <m:chr m:val="∑"/>
                        <m:limLoc m:val="subSup"/>
                        <m:ctrlPr>
                          <a:rPr lang="en-US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p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(</m:t>
                        </m:r>
                        <m:sSubSup>
                          <m:sSubSup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1" dirty="0"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  <m:sub>
                            <m:acc>
                              <m:accPr>
                                <m:chr m:val="̅"/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</m:acc>
                          </m:sub>
                          <m:sup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b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en-US" dirty="0"/>
                  <a:t>, where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dirty="0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  <m:sub>
                        <m:acc>
                          <m:accPr>
                            <m:chr m:val="̅"/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</m:acc>
                      </m:sub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bSup>
                  </m:oMath>
                </a14:m>
                <a:r>
                  <a:rPr lang="en-US" dirty="0"/>
                  <a:t> denotes the subset of features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dirty="0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</m:oMath>
                </a14:m>
                <a:r>
                  <a:rPr lang="en-US" dirty="0"/>
                  <a:t> that are not in the subset S</a:t>
                </a:r>
              </a:p>
              <a:p>
                <a:pPr marL="1089025" lvl="2" indent="-342900">
                  <a:buFont typeface="+mj-lt"/>
                  <a:buAutoNum type="arabicPeriod"/>
                </a:pPr>
                <a:r>
                  <a:rPr lang="en-US" dirty="0"/>
                  <a:t>Sample independently a set of input examples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dirty="0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  <m:r>
                      <a:rPr lang="en-US" i="1" dirty="0">
                        <a:latin typeface="Cambria Math" panose="02040503050406030204" pitchFamily="18" charset="0"/>
                      </a:rPr>
                      <m:t>,…</m:t>
                    </m:r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dirty="0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p>
                  </m:oMath>
                </a14:m>
                <a:r>
                  <a:rPr lang="en-US" dirty="0"/>
                  <a:t> and set the features not in the subset S to a </a:t>
                </a:r>
                <a:r>
                  <a:rPr lang="en-US" dirty="0">
                    <a:solidFill>
                      <a:srgbClr val="FF0000"/>
                    </a:solidFill>
                  </a:rPr>
                  <a:t>reference value</a:t>
                </a:r>
                <a:r>
                  <a:rPr lang="en-US" dirty="0"/>
                  <a:t>, and estimate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1" dirty="0">
                            <a:latin typeface="Cambria Math" panose="02040503050406030204" pitchFamily="18" charset="0"/>
                          </a:rPr>
                          <m:t>𝐱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1" dirty="0">
                            <a:latin typeface="Cambria Math" panose="02040503050406030204" pitchFamily="18" charset="0"/>
                          </a:rPr>
                          <m:t>𝐱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)≈</m:t>
                    </m:r>
                    <m:f>
                      <m:f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den>
                    </m:f>
                    <m:nary>
                      <m:naryPr>
                        <m:chr m:val="∑"/>
                        <m:limLoc m:val="subSup"/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p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(</m:t>
                        </m:r>
                        <m:sSubSup>
                          <m:sSubSup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1" dirty="0"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  <m:sub>
                            <m:acc>
                              <m:accPr>
                                <m:chr m:val="̅"/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</m:acc>
                          </m:sub>
                          <m:sup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p>
                        </m:sSub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en-US" dirty="0"/>
                  <a:t>, where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dirty="0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  <m:sub>
                        <m:acc>
                          <m:accPr>
                            <m:chr m:val="̅"/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</m:acc>
                      </m:sub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𝑟</m:t>
                        </m:r>
                      </m:sup>
                    </m:sSubSup>
                  </m:oMath>
                </a14:m>
                <a:r>
                  <a:rPr lang="en-US" dirty="0"/>
                  <a:t> denotes the input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dirty="0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</m:oMath>
                </a14:m>
                <a:r>
                  <a:rPr lang="en-US" dirty="0"/>
                  <a:t> with the reference values for the subset of feature that are not in the subset S</a:t>
                </a:r>
              </a:p>
              <a:p>
                <a:pPr marL="1379538" lvl="3" indent="-290513"/>
                <a:r>
                  <a:rPr lang="en-US" dirty="0"/>
                  <a:t>For images, often 0 (black) intensity values of the pixels are used as reference value</a:t>
                </a:r>
              </a:p>
              <a:p>
                <a:pPr marL="1379538" lvl="3" indent="-290513"/>
                <a:r>
                  <a:rPr lang="en-US" dirty="0"/>
                  <a:t>For tabular data, reference value is either the data mean, median, or a representative data example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02DD3AE-32CD-4E1A-978E-0E60E64F8EC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99" t="-795" r="-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Feature-level Explanations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745D0A-5A8E-4B5D-9ADC-B0F2DB8A1BB6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Slide credit: </a:t>
            </a:r>
            <a:r>
              <a:rPr lang="pt-BR" sz="1000" dirty="0"/>
              <a:t>Nevin L. Zhang </a:t>
            </a:r>
            <a:r>
              <a:rPr lang="pt-BR" sz="1000" dirty="0" smtClean="0"/>
              <a:t>– Lecture 9: Explainable AI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8381196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5AA8A-A72A-433E-AE84-6985F3956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Shapley Values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63EA3F-4F56-42A1-BA40-9A5CD2638C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Example:</a:t>
            </a:r>
          </a:p>
          <a:p>
            <a:pPr lvl="1"/>
            <a:r>
              <a:rPr lang="en-US" dirty="0"/>
              <a:t>ML </a:t>
            </a:r>
            <a:r>
              <a:rPr lang="en-US" dirty="0" smtClean="0"/>
              <a:t>model is </a:t>
            </a:r>
            <a:r>
              <a:rPr lang="en-US" dirty="0"/>
              <a:t>trained to predict apartment prices</a:t>
            </a:r>
          </a:p>
          <a:p>
            <a:pPr lvl="1"/>
            <a:r>
              <a:rPr lang="en-US" dirty="0"/>
              <a:t>Four features are used as inputs for model training and prediction: (1) size, (2) floor, (3) park-nearby, and (4) cat-banned</a:t>
            </a:r>
          </a:p>
          <a:p>
            <a:pPr lvl="1"/>
            <a:r>
              <a:rPr lang="en-US" dirty="0"/>
              <a:t>For an apartment with a size of 50 m</a:t>
            </a:r>
            <a:r>
              <a:rPr lang="en-US" baseline="30000" dirty="0"/>
              <a:t>2</a:t>
            </a:r>
            <a:r>
              <a:rPr lang="en-US" dirty="0"/>
              <a:t>, located on the 2</a:t>
            </a:r>
            <a:r>
              <a:rPr lang="en-US" baseline="30000" dirty="0"/>
              <a:t>nd</a:t>
            </a:r>
            <a:r>
              <a:rPr lang="en-US" dirty="0"/>
              <a:t> floor, has a park nearby, and cats are banned, the predicted value by the model is $300K</a:t>
            </a:r>
          </a:p>
          <a:p>
            <a:pPr lvl="1"/>
            <a:r>
              <a:rPr lang="en-US" dirty="0"/>
              <a:t>The average prediction for all apartments in the dataset is $310K</a:t>
            </a:r>
          </a:p>
          <a:p>
            <a:pPr lvl="1"/>
            <a:r>
              <a:rPr lang="en-US" dirty="0"/>
              <a:t>Goal: explain how much each of the four features of the apartment contributed to the difference in the price between the average $310K and the predicted $300K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Feature-level Explanations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E48ECB-84CA-4AF1-8C10-C92F00FAFACA}"/>
              </a:ext>
            </a:extLst>
          </p:cNvPr>
          <p:cNvSpPr txBox="1"/>
          <p:nvPr/>
        </p:nvSpPr>
        <p:spPr>
          <a:xfrm>
            <a:off x="3156992" y="7526179"/>
            <a:ext cx="44725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Figure </a:t>
            </a:r>
            <a:r>
              <a:rPr lang="en-US" sz="1000" dirty="0"/>
              <a:t>from: </a:t>
            </a:r>
            <a:r>
              <a:rPr lang="en-US" sz="1000" dirty="0">
                <a:hlinkClick r:id="rId3"/>
              </a:rPr>
              <a:t>https://christophm.github.io/interpretable-ml-book/shapley.html</a:t>
            </a:r>
            <a:endParaRPr lang="en-US" sz="10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2266628" y="5133140"/>
            <a:ext cx="6290964" cy="2209444"/>
            <a:chOff x="2028969" y="5181317"/>
            <a:chExt cx="6290964" cy="220944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1802B58-C2B5-48C5-B222-79FE070170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64959"/>
            <a:stretch/>
          </p:blipFill>
          <p:spPr>
            <a:xfrm>
              <a:off x="3261492" y="5181318"/>
              <a:ext cx="1656184" cy="2189981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ED9C3BA-592B-4B6C-87B3-8846676AF515}"/>
                </a:ext>
              </a:extLst>
            </p:cNvPr>
            <p:cNvSpPr txBox="1"/>
            <p:nvPr/>
          </p:nvSpPr>
          <p:spPr>
            <a:xfrm>
              <a:off x="6919358" y="5758408"/>
              <a:ext cx="1400575" cy="4010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$300K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1802B58-C2B5-48C5-B222-79FE070170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6564" r="40583"/>
            <a:stretch/>
          </p:blipFill>
          <p:spPr>
            <a:xfrm>
              <a:off x="2028969" y="5200780"/>
              <a:ext cx="1080120" cy="218998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1802B58-C2B5-48C5-B222-79FE070170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2701"/>
            <a:stretch/>
          </p:blipFill>
          <p:spPr>
            <a:xfrm>
              <a:off x="5037064" y="5181317"/>
              <a:ext cx="1762906" cy="21899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9905861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67A06-DCAD-46C9-AC18-17EA0AC29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Shapley Values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43DEFB2-9A42-47D2-981A-8845A581481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dirty="0"/>
                  <a:t>To calculate the Shapley values, let’s consider the contribution of the ‘cat-banned’ feature to the coalition (subset of features) of ‘park-nearby’ and ‘size-50’</a:t>
                </a:r>
              </a:p>
              <a:p>
                <a:pPr lvl="1"/>
                <a:r>
                  <a:rPr lang="en-US" dirty="0"/>
                  <a:t>We randomly sample from the other apartments in the dataset and select a value for the ‘floor-size’ feature: for instance, the randomly drawn value is ‘1</a:t>
                </a:r>
                <a:r>
                  <a:rPr lang="en-US" baseline="30000" dirty="0"/>
                  <a:t>st</a:t>
                </a:r>
                <a:r>
                  <a:rPr lang="en-US" dirty="0"/>
                  <a:t>-floor’</a:t>
                </a:r>
              </a:p>
              <a:p>
                <a:pPr lvl="2"/>
                <a:r>
                  <a:rPr lang="en-US" dirty="0"/>
                  <a:t>We predict the price of the apartment: for this combination of features, it is obtained $310K</a:t>
                </a:r>
              </a:p>
              <a:p>
                <a:pPr lvl="1"/>
                <a:r>
                  <a:rPr lang="en-US" dirty="0"/>
                  <a:t>Next, we replace the feature with one randomly selected value from the set {‘cat-banned’, ‘cat-allowed’}: for instance, the randomly drawn value is ‘cat-allowed’</a:t>
                </a:r>
              </a:p>
              <a:p>
                <a:pPr lvl="2"/>
                <a:r>
                  <a:rPr lang="en-US" dirty="0"/>
                  <a:t>We predict the price for this combination of features, obtaining $320K</a:t>
                </a:r>
              </a:p>
              <a:p>
                <a:pPr lvl="1"/>
                <a:r>
                  <a:rPr lang="en-US" dirty="0"/>
                  <a:t>The contribution of the ‘cat-banned’ feature is the difference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$310</m:t>
                    </m:r>
                    <m:r>
                      <m:rPr>
                        <m:sty m:val="p"/>
                      </m:rPr>
                      <a:rPr lang="en-US" b="0" i="0" dirty="0" smtClean="0">
                        <a:latin typeface="Cambria Math" panose="02040503050406030204" pitchFamily="18" charset="0"/>
                      </a:rPr>
                      <m:t>K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−$320</m:t>
                    </m:r>
                    <m:r>
                      <m:rPr>
                        <m:sty m:val="p"/>
                      </m:rPr>
                      <a:rPr lang="en-US" i="0" dirty="0" smtClean="0">
                        <a:latin typeface="Cambria Math" panose="02040503050406030204" pitchFamily="18" charset="0"/>
                      </a:rPr>
                      <m:t>K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=−10</m:t>
                    </m:r>
                    <m:r>
                      <m:rPr>
                        <m:sty m:val="p"/>
                      </m:rPr>
                      <a:rPr lang="en-US" i="0" dirty="0" smtClean="0">
                        <a:latin typeface="Cambria Math" panose="02040503050406030204" pitchFamily="18" charset="0"/>
                      </a:rPr>
                      <m:t>K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We repeat the above steps by randomly drawing values of the features and take the average of the obtained contributions of the ‘cat-banned’ feature</a:t>
                </a:r>
              </a:p>
              <a:p>
                <a:r>
                  <a:rPr lang="en-US" dirty="0"/>
                  <a:t>Similarly, we repeat the calculations for all possible coalitions of features</a:t>
                </a:r>
              </a:p>
              <a:p>
                <a:pPr lvl="1"/>
                <a:r>
                  <a:rPr lang="en-US" dirty="0"/>
                  <a:t>There are 8 possible coalitions of ‘park-nearby’, ‘size-50’, and ‘2</a:t>
                </a:r>
                <a:r>
                  <a:rPr lang="en-US" baseline="30000" dirty="0"/>
                  <a:t>nd</a:t>
                </a:r>
                <a:r>
                  <a:rPr lang="en-US" dirty="0"/>
                  <a:t>-floor’</a:t>
                </a:r>
              </a:p>
              <a:p>
                <a:pPr lvl="1"/>
                <a:r>
                  <a:rPr lang="en-US" dirty="0"/>
                  <a:t>For each coalition, we compute the predicted apartment price with and without the ‘cat-banned’ feature, and take the difference to obtain the marginal contribution</a:t>
                </a:r>
              </a:p>
              <a:p>
                <a:pPr lvl="1"/>
                <a:r>
                  <a:rPr lang="en-US" dirty="0"/>
                  <a:t>The Shapley value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cat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banned</m:t>
                        </m:r>
                      </m:sub>
                    </m:sSub>
                  </m:oMath>
                </a14:m>
                <a:r>
                  <a:rPr lang="en-US" dirty="0"/>
                  <a:t> will be the average of the marginal contributions </a:t>
                </a:r>
                <a:r>
                  <a:rPr lang="en-US" dirty="0"/>
                  <a:t>by the ‘cat-banned’ feature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sup>
                    </m:sSubSup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cat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banned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 smtClean="0"/>
                  <a:t>to </a:t>
                </a:r>
                <a:r>
                  <a:rPr lang="en-US" dirty="0"/>
                  <a:t>all coalitions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43DEFB2-9A42-47D2-981A-8845A581481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99" t="-1362" r="-8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Feature-level Explanations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665246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CDD76-B998-4B54-A252-358598590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Shapley Values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1CB085-F08F-40A8-BE6D-1D96B88556C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The </a:t>
                </a:r>
                <a:r>
                  <a:rPr lang="en-US" dirty="0">
                    <a:solidFill>
                      <a:srgbClr val="FF0000"/>
                    </a:solidFill>
                  </a:rPr>
                  <a:t>interpretation</a:t>
                </a:r>
                <a:r>
                  <a:rPr lang="en-US" dirty="0"/>
                  <a:t> of the Shapley value for feature </a:t>
                </a:r>
                <a:r>
                  <a:rPr lang="en-US" i="1" dirty="0"/>
                  <a:t>j</a:t>
                </a:r>
                <a:r>
                  <a:rPr lang="en-US" dirty="0"/>
                  <a:t> is:</a:t>
                </a:r>
              </a:p>
              <a:p>
                <a:pPr lvl="1"/>
                <a:r>
                  <a:rPr lang="en-US" dirty="0"/>
                  <a:t>The </a:t>
                </a:r>
                <a:r>
                  <a:rPr lang="en-US" i="1" dirty="0"/>
                  <a:t>j</a:t>
                </a:r>
                <a:r>
                  <a:rPr lang="en-US" dirty="0"/>
                  <a:t>-</a:t>
                </a:r>
                <a:r>
                  <a:rPr lang="en-US" dirty="0" err="1"/>
                  <a:t>th</a:t>
                </a:r>
                <a:r>
                  <a:rPr lang="en-US" dirty="0"/>
                  <a:t> feature contributed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dirty="0"/>
                  <a:t> to the prediction of this particular instance compared to the average prediction for the dataset</a:t>
                </a:r>
              </a:p>
              <a:p>
                <a:r>
                  <a:rPr lang="en-US" dirty="0"/>
                  <a:t>For instance, the figure presents the Shapley values of different features for one person, used in a random forest model for predicting cervical </a:t>
                </a:r>
                <a:r>
                  <a:rPr lang="en-US" dirty="0" smtClean="0"/>
                  <a:t>cancer</a:t>
                </a:r>
                <a:endParaRPr lang="en-US" dirty="0"/>
              </a:p>
              <a:p>
                <a:pPr lvl="1"/>
                <a:r>
                  <a:rPr lang="en-US" dirty="0"/>
                  <a:t>The figure indicates that the person has high risk of cancer (0.54 probability above the average prediction of 0.03)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1CB085-F08F-40A8-BE6D-1D96B88556C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699" t="-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Feature-level Explanations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88C3EC-49B5-4997-BB9A-79F5A6B864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12976" y="4432784"/>
            <a:ext cx="4320480" cy="31258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7B06E0-E2A1-45FB-9FCA-B8346A08D8DB}"/>
              </a:ext>
            </a:extLst>
          </p:cNvPr>
          <p:cNvSpPr txBox="1"/>
          <p:nvPr/>
        </p:nvSpPr>
        <p:spPr>
          <a:xfrm>
            <a:off x="3156992" y="7526179"/>
            <a:ext cx="44725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Figure </a:t>
            </a:r>
            <a:r>
              <a:rPr lang="en-US" sz="1000" dirty="0"/>
              <a:t>from: </a:t>
            </a:r>
            <a:r>
              <a:rPr lang="en-US" sz="1000" dirty="0">
                <a:hlinkClick r:id="rId7"/>
              </a:rPr>
              <a:t>https://christophm.github.io/interpretable-ml-book/shapley.html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03746260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5B71A-4234-42CC-A95F-1D1A82510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Shapley Values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BDF9B6-2ABD-4C6E-BE8C-17CC2CF2A5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figure presents the Shapley values of the features for the day 285, used in a random forest model for predicting the number of rented bikes per day</a:t>
            </a:r>
          </a:p>
          <a:p>
            <a:pPr lvl="1"/>
            <a:r>
              <a:rPr lang="en-US" dirty="0"/>
              <a:t>The predicted number of rented bikes for that day is 2,409, which is -2,108 below the average daily prediction of 4,518 bikes</a:t>
            </a:r>
          </a:p>
          <a:p>
            <a:pPr lvl="1"/>
            <a:r>
              <a:rPr lang="en-US" dirty="0"/>
              <a:t>The main contributors for the lower number are the weather situation and humidity</a:t>
            </a:r>
          </a:p>
          <a:p>
            <a:pPr lvl="1"/>
            <a:r>
              <a:rPr lang="en-US" dirty="0"/>
              <a:t>Note that Shapley values can be negative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Feature-level Explanations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7FCC8D-3978-431B-A023-8F381AF079CC}"/>
              </a:ext>
            </a:extLst>
          </p:cNvPr>
          <p:cNvSpPr txBox="1"/>
          <p:nvPr/>
        </p:nvSpPr>
        <p:spPr>
          <a:xfrm>
            <a:off x="3156992" y="7526179"/>
            <a:ext cx="44725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Figure </a:t>
            </a:r>
            <a:r>
              <a:rPr lang="en-US" sz="1000" dirty="0"/>
              <a:t>from: </a:t>
            </a:r>
            <a:r>
              <a:rPr lang="en-US" sz="1000" dirty="0">
                <a:hlinkClick r:id="rId2"/>
              </a:rPr>
              <a:t>https://christophm.github.io/interpretable-ml-book/shapley.html</a:t>
            </a:r>
            <a:endParaRPr lang="en-US" sz="1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3CF56B-C5B2-4A7E-8BBE-C02F073769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25594" y="4102224"/>
            <a:ext cx="4776893" cy="341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59980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27B12-0176-41F2-A4E0-6C5E15C41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8BA5F02-760B-42CB-9EF9-51F7DAF81B7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1" i="1" dirty="0">
                    <a:solidFill>
                      <a:srgbClr val="0070C0"/>
                    </a:solidFill>
                  </a:rPr>
                  <a:t>SHAP (</a:t>
                </a:r>
                <a:r>
                  <a:rPr lang="en-US" b="1" i="1" dirty="0" err="1">
                    <a:solidFill>
                      <a:srgbClr val="0070C0"/>
                    </a:solidFill>
                  </a:rPr>
                  <a:t>SHapley</a:t>
                </a:r>
                <a:r>
                  <a:rPr lang="en-US" b="1" i="1" dirty="0">
                    <a:solidFill>
                      <a:srgbClr val="0070C0"/>
                    </a:solidFill>
                  </a:rPr>
                  <a:t> Additive </a:t>
                </a:r>
                <a:r>
                  <a:rPr lang="en-US" b="1" i="1" dirty="0" err="1">
                    <a:solidFill>
                      <a:srgbClr val="0070C0"/>
                    </a:solidFill>
                  </a:rPr>
                  <a:t>exPlanations</a:t>
                </a:r>
                <a:r>
                  <a:rPr lang="en-US" b="1" i="1" dirty="0">
                    <a:solidFill>
                      <a:srgbClr val="0070C0"/>
                    </a:solidFill>
                  </a:rPr>
                  <a:t>)</a:t>
                </a:r>
              </a:p>
              <a:p>
                <a:pPr lvl="1"/>
                <a:r>
                  <a:rPr lang="en-US" dirty="0">
                    <a:hlinkClick r:id="rId2"/>
                  </a:rPr>
                  <a:t>Lundberg (2016) - A Unified Approach to Interpreting Model Predictions</a:t>
                </a:r>
                <a:endParaRPr lang="en-US" dirty="0"/>
              </a:p>
              <a:p>
                <a:r>
                  <a:rPr lang="en-US" dirty="0"/>
                  <a:t>SHAP connects Shapley Values and LIME approaches, by reformulating Shapley Values and adding new properties </a:t>
                </a:r>
              </a:p>
              <a:p>
                <a:pPr lvl="1"/>
                <a:r>
                  <a:rPr lang="en-US" dirty="0"/>
                  <a:t>The properties improved the performance and showed better consistency with human interpretation</a:t>
                </a:r>
              </a:p>
              <a:p>
                <a:r>
                  <a:rPr lang="en-US" dirty="0"/>
                  <a:t>SHAP defines the explanation for an instance </a:t>
                </a:r>
                <a:r>
                  <a:rPr lang="en-US" b="1" dirty="0"/>
                  <a:t>x</a:t>
                </a:r>
                <a:r>
                  <a:rPr lang="en-US" dirty="0"/>
                  <a:t> as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sup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1" i="0" smtClean="0"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1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d>
                  </m:oMath>
                </a14:m>
                <a:r>
                  <a:rPr lang="en-US" dirty="0"/>
                  <a:t> is the contribution of feature </a:t>
                </a:r>
                <a:r>
                  <a:rPr lang="en-US" i="1" dirty="0" err="1"/>
                  <a:t>i</a:t>
                </a:r>
                <a:r>
                  <a:rPr lang="en-US" dirty="0"/>
                  <a:t> to the explanation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dirty="0"/>
                  <a:t>and it is called the </a:t>
                </a:r>
                <a:r>
                  <a:rPr lang="en-US" dirty="0">
                    <a:solidFill>
                      <a:srgbClr val="FF0000"/>
                    </a:solidFill>
                  </a:rPr>
                  <a:t>SHAP value </a:t>
                </a:r>
                <a:r>
                  <a:rPr lang="en-US" dirty="0"/>
                  <a:t>of </a:t>
                </a:r>
                <a:r>
                  <a:rPr lang="en-US" i="1" dirty="0" err="1"/>
                  <a:t>i</a:t>
                </a:r>
                <a:endParaRPr lang="en-US" i="1" dirty="0"/>
              </a:p>
              <a:p>
                <a:pPr lvl="2"/>
                <a:r>
                  <a:rPr lang="en-US" dirty="0"/>
                  <a:t>It is calculated based on the Shapley value: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!</m:t>
                        </m:r>
                      </m:den>
                    </m:f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Π</m:t>
                        </m:r>
                      </m:sub>
                      <m:sup/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b="1" i="0" smtClean="0"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𝜋</m:t>
                                    </m:r>
                                  </m:sub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p>
                                </m:sSubSup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∪</m:t>
                                </m:r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e>
                            </m:d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b="1"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𝜋</m:t>
                                    </m:r>
                                  </m:sub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p>
                                </m:sSubSup>
                              </m:e>
                            </m:d>
                          </m:e>
                        </m:d>
                      </m:e>
                    </m:nary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 is the </a:t>
                </a:r>
                <a:r>
                  <a:rPr lang="en-US" dirty="0">
                    <a:solidFill>
                      <a:srgbClr val="FF0000"/>
                    </a:solidFill>
                  </a:rPr>
                  <a:t>base value</a:t>
                </a:r>
                <a:r>
                  <a:rPr lang="en-US" dirty="0"/>
                  <a:t>, calculated as the value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d>
                  </m:oMath>
                </a14:m>
                <a:r>
                  <a:rPr lang="en-US" dirty="0"/>
                  <a:t> when no feature is present, i.e.,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1">
                            <a:latin typeface="Cambria Math" panose="02040503050406030204" pitchFamily="18" charset="0"/>
                          </a:rPr>
                          <m:t>𝐱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e>
                    </m:d>
                  </m:oMath>
                </a14:m>
                <a:endParaRPr lang="en-US" dirty="0"/>
              </a:p>
              <a:p>
                <a:pPr lvl="1"/>
                <a:r>
                  <a:rPr lang="en-US" i="1" dirty="0"/>
                  <a:t>M</a:t>
                </a:r>
                <a:r>
                  <a:rPr lang="en-US" dirty="0"/>
                  <a:t> is the number of features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8BA5F02-760B-42CB-9EF9-51F7DAF81B7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76673" y="2090803"/>
                <a:ext cx="9649071" cy="5367667"/>
              </a:xfrm>
              <a:blipFill>
                <a:blip r:embed="rId3"/>
                <a:stretch>
                  <a:fillRect l="-695" t="-795" r="-9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Feature-level Explanations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097111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FC4DF-11F7-48C2-A64D-585C51AB2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C916DBC-E94C-4834-928D-54A29213B39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To calculate SHAP value, the authors propose </a:t>
                </a:r>
                <a:r>
                  <a:rPr lang="en-US" dirty="0">
                    <a:solidFill>
                      <a:srgbClr val="FF0000"/>
                    </a:solidFill>
                  </a:rPr>
                  <a:t>Kernel SHAP</a:t>
                </a:r>
                <a:r>
                  <a:rPr lang="en-US" dirty="0"/>
                  <a:t>, which combined Shapley Values and LIME</a:t>
                </a:r>
              </a:p>
              <a:p>
                <a:pPr lvl="1"/>
                <a:r>
                  <a:rPr lang="en-US" dirty="0"/>
                  <a:t>I.e., the black-box model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d>
                  </m:oMath>
                </a14:m>
                <a:r>
                  <a:rPr lang="en-US" dirty="0"/>
                  <a:t> is </a:t>
                </a:r>
                <a:r>
                  <a:rPr lang="en-US" dirty="0">
                    <a:solidFill>
                      <a:srgbClr val="FF0000"/>
                    </a:solidFill>
                  </a:rPr>
                  <a:t>locally approximated </a:t>
                </a:r>
                <a:r>
                  <a:rPr lang="en-US" dirty="0"/>
                  <a:t>with a linear model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</m:oMath>
                </a14:m>
                <a:r>
                  <a:rPr lang="en-US" dirty="0"/>
                  <a:t> </a:t>
                </a:r>
              </a:p>
              <a:p>
                <a:pPr lvl="1"/>
                <a:r>
                  <a:rPr lang="en-US" b="1" dirty="0"/>
                  <a:t>z</a:t>
                </a:r>
                <a:r>
                  <a:rPr lang="en-US" dirty="0"/>
                  <a:t> is a vector that represents the presence of absence of features, i.e.,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𝒛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The explanation is approximated by:</a:t>
                </a:r>
                <a:r>
                  <a:rPr lang="en-US" b="0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d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𝐳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nary>
                      <m:naryPr>
                        <m:chr m:val="∑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1" i="0" smtClean="0"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</m:d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endParaRPr lang="en-US" dirty="0"/>
              </a:p>
              <a:p>
                <a:r>
                  <a:rPr lang="en-US" dirty="0"/>
                  <a:t>Recall the formulation of LIME: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arg</m:t>
                    </m:r>
                    <m:func>
                      <m:funcPr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b="0" i="0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𝐺</m:t>
                            </m:r>
                          </m:lim>
                        </m:limLow>
                      </m:fName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  <m:d>
                          <m:d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b="0" i="0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x</m:t>
                                </m:r>
                              </m:sub>
                            </m:sSub>
                          </m:e>
                        </m:d>
                      </m:e>
                    </m:func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l-GR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  <m:d>
                      <m:dPr>
                        <m:ctrlPr>
                          <a:rPr lang="el-GR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e>
                    </m:d>
                  </m:oMath>
                </a14:m>
                <a:endParaRPr lang="en-US" dirty="0"/>
              </a:p>
              <a:p>
                <a:r>
                  <a:rPr lang="en-US" dirty="0"/>
                  <a:t>SHAP values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1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d>
                  </m:oMath>
                </a14:m>
                <a:r>
                  <a:rPr lang="en-US" dirty="0"/>
                  <a:t> are calculated by solving LIME using the following:</a:t>
                </a: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  <m:d>
                      <m:dPr>
                        <m:ctrlPr>
                          <a:rPr lang="el-GR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x</m:t>
                        </m:r>
                      </m:sub>
                    </m:sSub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𝐳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d>
                          <m:d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</m:mr>
                              <m:m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i="1" dirty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dirty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</m:d>
                                </m:e>
                              </m:mr>
                            </m:m>
                          </m:e>
                        </m:d>
                        <m:d>
                          <m:dPr>
                            <m:begChr m:val="|"/>
                            <m:endChr m:val="|"/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e>
                        </m:d>
                        <m:d>
                          <m:d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𝑀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d>
                              <m:dPr>
                                <m:begChr m:val="|"/>
                                <m:endChr m:val="|"/>
                                <m:ctrlPr>
                                  <a:rPr lang="en-US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</m:d>
                          </m:e>
                        </m:d>
                      </m:den>
                    </m:f>
                  </m:oMath>
                </a14:m>
                <a:endParaRPr lang="en-US" dirty="0">
                  <a:ea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ℒ</m:t>
                    </m:r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x</m:t>
                            </m:r>
                          </m:sub>
                        </m:sSub>
                      </m:e>
                    </m:d>
                    <m:r>
                      <a:rPr lang="en-US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sub>
                      <m:sup/>
                      <m:e>
                        <m:sSup>
                          <m:sSup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</m:t>
                                </m:r>
                                <m:d>
                                  <m:dPr>
                                    <m:ctrlPr>
                                      <a:rPr lang="en-US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1" i="0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𝐱</m:t>
                                    </m:r>
                                    <m:r>
                                      <a:rPr lang="en-US" b="1" i="0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e>
                                </m:d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𝑔</m:t>
                                </m:r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1" i="0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𝐳</m:t>
                                </m:r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d>
                          </m:e>
                          <m:sup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x</m:t>
                        </m:r>
                      </m:sub>
                    </m:sSub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𝐳</m:t>
                        </m:r>
                      </m:e>
                    </m:d>
                  </m:oMath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 marL="404812" lvl="1" indent="0">
                  <a:buNone/>
                </a:pPr>
                <a:r>
                  <a:rPr lang="en-US" dirty="0">
                    <a:ea typeface="Cambria Math" panose="02040503050406030204" pitchFamily="18" charset="0"/>
                  </a:rPr>
                  <a:t>where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en-US" b="0" dirty="0">
                    <a:ea typeface="Cambria Math" panose="02040503050406030204" pitchFamily="18" charset="0"/>
                  </a:rPr>
                  <a:t> is the number of non-zero elements in </a:t>
                </a:r>
                <a:r>
                  <a:rPr lang="en-US" b="1" dirty="0">
                    <a:ea typeface="Cambria Math" panose="02040503050406030204" pitchFamily="18" charset="0"/>
                  </a:rPr>
                  <a:t>z</a:t>
                </a:r>
              </a:p>
              <a:p>
                <a:r>
                  <a:rPr lang="en-US" b="0" dirty="0">
                    <a:ea typeface="Cambria Math" panose="02040503050406030204" pitchFamily="18" charset="0"/>
                  </a:rPr>
                  <a:t>The authors also proposed </a:t>
                </a:r>
                <a:r>
                  <a:rPr lang="en-US" b="1" i="1" dirty="0" err="1">
                    <a:solidFill>
                      <a:srgbClr val="0070C0"/>
                    </a:solidFill>
                    <a:ea typeface="Cambria Math" panose="02040503050406030204" pitchFamily="18" charset="0"/>
                  </a:rPr>
                  <a:t>TreeSHAP</a:t>
                </a:r>
                <a:r>
                  <a:rPr lang="en-US" dirty="0">
                    <a:ea typeface="Cambria Math" panose="02040503050406030204" pitchFamily="18" charset="0"/>
                  </a:rPr>
                  <a:t>, which is a variant of SHAP for tree-based models (decision trees, random forests)</a:t>
                </a:r>
                <a:endParaRPr lang="en-US" b="0" dirty="0">
                  <a:ea typeface="Cambria Math" panose="02040503050406030204" pitchFamily="18" charset="0"/>
                </a:endParaRPr>
              </a:p>
              <a:p>
                <a:pPr lvl="1"/>
                <a:endParaRPr lang="en-US" b="0" dirty="0">
                  <a:ea typeface="Cambria Math" panose="02040503050406030204" pitchFamily="18" charset="0"/>
                </a:endParaRP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C916DBC-E94C-4834-928D-54A29213B39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99" t="-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Feature-level Explanations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36241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12717-E477-45A3-9CC3-67F4B8520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051940-BECC-49D5-A2D3-C56778ECF0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Example: mean SHAP values per feature, using a random forest model for predicting cervical cancer</a:t>
            </a:r>
          </a:p>
          <a:p>
            <a:pPr lvl="1"/>
            <a:r>
              <a:rPr lang="en-US" dirty="0"/>
              <a:t>The number of years with hormonal contraceptives was the most important feature 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Feature-level Explanations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FB8F23-1D5C-4EA6-B1FE-9E848C6424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8840" y="3166120"/>
            <a:ext cx="7094211" cy="43363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E831B6-8CA4-4492-A345-D185466209F1}"/>
              </a:ext>
            </a:extLst>
          </p:cNvPr>
          <p:cNvSpPr txBox="1"/>
          <p:nvPr/>
        </p:nvSpPr>
        <p:spPr>
          <a:xfrm>
            <a:off x="3156992" y="7526179"/>
            <a:ext cx="44725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Figure </a:t>
            </a:r>
            <a:r>
              <a:rPr lang="en-US" sz="1000" dirty="0"/>
              <a:t>from: </a:t>
            </a:r>
            <a:r>
              <a:rPr lang="en-US" sz="1000" dirty="0">
                <a:hlinkClick r:id="rId3"/>
              </a:rPr>
              <a:t>https://christophm.github.io/interpretable-ml-book/shap.html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61664252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DF9D1-C54C-4004-8C62-511E609C8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 of Explanations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BDC52C-064B-4069-ADCE-A37F1D93F7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Pixel-level explanations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Feature-level explanations</a:t>
            </a:r>
          </a:p>
          <a:p>
            <a:r>
              <a:rPr lang="en-US" b="1" dirty="0"/>
              <a:t>Concept-level explanations</a:t>
            </a:r>
          </a:p>
          <a:p>
            <a:pPr lvl="1"/>
            <a:r>
              <a:rPr lang="en-US" dirty="0"/>
              <a:t>TCAV, ACE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Instance-level explanations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Concept-level </a:t>
            </a:r>
            <a:r>
              <a:rPr lang="en-US" dirty="0" smtClean="0"/>
              <a:t>Explanations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49813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B1AA3-C6FA-4A73-8DAB-99D3E30B6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Explainability in ML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A81CBA-6FD2-4E0B-BD24-93D228FFEC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Explainability in ML can help to determine the most important features used by a model when making a prediction</a:t>
            </a:r>
          </a:p>
          <a:p>
            <a:pPr lvl="1"/>
            <a:r>
              <a:rPr lang="en-US" dirty="0"/>
              <a:t>E.g., the shown saliency map indicates the regions in the image that contributed the most to the classification by the model as “pool table”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Explainability in ML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745D0A-5A8E-4B5D-9ADC-B0F2DB8A1BB6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Figure </a:t>
            </a:r>
            <a:r>
              <a:rPr lang="en-US" sz="1000" dirty="0"/>
              <a:t>from: </a:t>
            </a:r>
            <a:r>
              <a:rPr lang="en-US" sz="1000" dirty="0" err="1"/>
              <a:t>Samek</a:t>
            </a:r>
            <a:r>
              <a:rPr lang="en-US" sz="1000" dirty="0"/>
              <a:t> (2019) Meta-Explanations, Interpretable Clustering &amp; Other Recent Developments.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978E43-AF0C-46BD-A488-BF4E333760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808" y="3454152"/>
            <a:ext cx="8046634" cy="33365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ABBB130-06C8-47E4-95ED-98B90DBA32E6}"/>
              </a:ext>
            </a:extLst>
          </p:cNvPr>
          <p:cNvSpPr txBox="1"/>
          <p:nvPr/>
        </p:nvSpPr>
        <p:spPr>
          <a:xfrm>
            <a:off x="1591899" y="6763973"/>
            <a:ext cx="3312368" cy="709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True class label: pool table</a:t>
            </a:r>
          </a:p>
          <a:p>
            <a:r>
              <a:rPr lang="en-US" dirty="0"/>
              <a:t>Model prediction: pool table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7581DD-FB04-4271-A3EE-346731910761}"/>
              </a:ext>
            </a:extLst>
          </p:cNvPr>
          <p:cNvSpPr txBox="1"/>
          <p:nvPr/>
        </p:nvSpPr>
        <p:spPr>
          <a:xfrm>
            <a:off x="6206358" y="6839664"/>
            <a:ext cx="3312368" cy="709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Saliency map, explains the model prediction</a:t>
            </a:r>
          </a:p>
        </p:txBody>
      </p:sp>
    </p:spTree>
    <p:extLst>
      <p:ext uri="{BB962C8B-B14F-4D97-AF65-F5344CB8AC3E}">
        <p14:creationId xmlns:p14="http://schemas.microsoft.com/office/powerpoint/2010/main" val="394480812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93F85-807E-4A89-9773-76CF60192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Concept-level Explanations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8D5586-0552-4954-A6CB-9FDED99F2B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673" y="2090803"/>
            <a:ext cx="9721079" cy="5367667"/>
          </a:xfrm>
        </p:spPr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Pixel-level importance</a:t>
            </a:r>
            <a:r>
              <a:rPr lang="en-US" dirty="0"/>
              <a:t>: which </a:t>
            </a:r>
            <a:r>
              <a:rPr lang="en-US" dirty="0">
                <a:solidFill>
                  <a:srgbClr val="FF0000"/>
                </a:solidFill>
              </a:rPr>
              <a:t>input pixels </a:t>
            </a:r>
            <a:r>
              <a:rPr lang="en-US" dirty="0"/>
              <a:t>are important when a model classifies </a:t>
            </a:r>
            <a:r>
              <a:rPr lang="en-US" dirty="0">
                <a:solidFill>
                  <a:srgbClr val="FF0000"/>
                </a:solidFill>
              </a:rPr>
              <a:t>one input example</a:t>
            </a:r>
            <a:r>
              <a:rPr lang="en-US" dirty="0"/>
              <a:t>? (</a:t>
            </a:r>
            <a:r>
              <a:rPr lang="en-US" dirty="0">
                <a:solidFill>
                  <a:srgbClr val="00B050"/>
                </a:solidFill>
              </a:rPr>
              <a:t>Local Explanation</a:t>
            </a:r>
            <a:r>
              <a:rPr lang="en-US" dirty="0"/>
              <a:t>)</a:t>
            </a:r>
          </a:p>
          <a:p>
            <a:r>
              <a:rPr lang="en-US" b="1" i="1" dirty="0">
                <a:solidFill>
                  <a:srgbClr val="0070C0"/>
                </a:solidFill>
              </a:rPr>
              <a:t>Concept-level importance</a:t>
            </a:r>
            <a:r>
              <a:rPr lang="en-US" dirty="0"/>
              <a:t>: which </a:t>
            </a:r>
            <a:r>
              <a:rPr lang="en-US" dirty="0">
                <a:solidFill>
                  <a:srgbClr val="FF0000"/>
                </a:solidFill>
              </a:rPr>
              <a:t>high-level concepts </a:t>
            </a:r>
            <a:r>
              <a:rPr lang="en-US" dirty="0"/>
              <a:t>are important when a model classifies </a:t>
            </a:r>
            <a:r>
              <a:rPr lang="en-US" dirty="0">
                <a:solidFill>
                  <a:srgbClr val="FF0000"/>
                </a:solidFill>
              </a:rPr>
              <a:t>one class of inputs across the entire dataset</a:t>
            </a:r>
            <a:r>
              <a:rPr lang="en-US" dirty="0"/>
              <a:t>? (</a:t>
            </a:r>
            <a:r>
              <a:rPr lang="en-US" dirty="0">
                <a:solidFill>
                  <a:srgbClr val="00B050"/>
                </a:solidFill>
              </a:rPr>
              <a:t>Global Explanation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E.g., the figure shows concepts for recognizing the class “doctor” in images: the training set does not have class labels for the concepts “White coat" or “Stethoscope”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Concept-level Explanations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65319E-8BB7-4BC4-A7D1-C170AC37F7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0808" y="4102224"/>
            <a:ext cx="7169130" cy="33877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745D0A-5A8E-4B5D-9ADC-B0F2DB8A1BB6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Slide credit: </a:t>
            </a:r>
            <a:r>
              <a:rPr lang="pt-BR" sz="1000" dirty="0"/>
              <a:t>Nevin L. Zhang </a:t>
            </a:r>
            <a:r>
              <a:rPr lang="pt-BR" sz="1000" dirty="0" smtClean="0"/>
              <a:t>– Lecture 9: Explainable AI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53756799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9724E-AB4E-4124-BC21-1FCA9BE2F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TCAV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7A9ECF-00AF-4753-9D78-534E81354C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TCAV (Testing with Concept Activation Vectors)</a:t>
            </a:r>
          </a:p>
          <a:p>
            <a:pPr lvl="1"/>
            <a:r>
              <a:rPr lang="en-US" dirty="0">
                <a:hlinkClick r:id="rId2"/>
              </a:rPr>
              <a:t>Kim (2018) - Interpretability Beyond Feature Attribution: Quantitative Testing with Concept Activation Vectors (TCAV)</a:t>
            </a:r>
            <a:endParaRPr lang="en-US" dirty="0"/>
          </a:p>
          <a:p>
            <a:r>
              <a:rPr lang="en-US" dirty="0"/>
              <a:t>For instance: how important is the concept “striped" for assigning the zebra class label by a classifier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 approach consists of three steps:</a:t>
            </a:r>
          </a:p>
          <a:p>
            <a:pPr marL="739775" lvl="1" indent="-333375">
              <a:buFont typeface="+mj-lt"/>
              <a:buAutoNum type="arabicPeriod"/>
            </a:pPr>
            <a:r>
              <a:rPr lang="en-US" dirty="0"/>
              <a:t>Represent the concept as a vector (referred to as </a:t>
            </a:r>
            <a:r>
              <a:rPr lang="en-US" dirty="0">
                <a:solidFill>
                  <a:srgbClr val="FF0000"/>
                </a:solidFill>
              </a:rPr>
              <a:t>Concept Activation Vector </a:t>
            </a:r>
            <a:r>
              <a:rPr lang="en-US" dirty="0"/>
              <a:t>(CAV))</a:t>
            </a:r>
          </a:p>
          <a:p>
            <a:pPr marL="739775" lvl="1" indent="-333375">
              <a:buFont typeface="+mj-lt"/>
              <a:buAutoNum type="arabicPeriod"/>
            </a:pPr>
            <a:r>
              <a:rPr lang="en-US" dirty="0"/>
              <a:t>Quantify the sensitivity of an image to the CAV vector</a:t>
            </a:r>
          </a:p>
          <a:p>
            <a:pPr marL="739775" lvl="1" indent="-333375">
              <a:buFont typeface="+mj-lt"/>
              <a:buAutoNum type="arabicPeriod"/>
            </a:pPr>
            <a:r>
              <a:rPr lang="en-US" dirty="0"/>
              <a:t>Measure the importance of the concept to multiple images of the same class</a:t>
            </a:r>
          </a:p>
          <a:p>
            <a:pPr marL="739775" lvl="1" indent="-333375">
              <a:buFont typeface="+mj-lt"/>
              <a:buAutoNum type="arabicPeriod"/>
            </a:pPr>
            <a:endParaRPr lang="en-US" dirty="0"/>
          </a:p>
          <a:p>
            <a:pPr marL="739775" lvl="1" indent="-333375">
              <a:buFont typeface="+mj-lt"/>
              <a:buAutoNum type="arabicPeriod"/>
            </a:pP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Concept-level Explanations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718714-9582-459E-BE12-5B3DE8D528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261" y="3943325"/>
            <a:ext cx="9515475" cy="17430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745D0A-5A8E-4B5D-9ADC-B0F2DB8A1BB6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Slide credit: </a:t>
            </a:r>
            <a:r>
              <a:rPr lang="pt-BR" sz="1000" dirty="0"/>
              <a:t>Nevin L. Zhang </a:t>
            </a:r>
            <a:r>
              <a:rPr lang="pt-BR" sz="1000" dirty="0" smtClean="0"/>
              <a:t>– Lecture 9: Explainable AI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4804480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4DB511-27B2-4D91-8400-3636C8CEB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TCAV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F3CC9FB-7430-4E46-8C05-69360689B5C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76673" y="2090803"/>
                <a:ext cx="9721079" cy="5367667"/>
              </a:xfrm>
            </p:spPr>
            <p:txBody>
              <a:bodyPr/>
              <a:lstStyle/>
              <a:p>
                <a:r>
                  <a:rPr lang="en-US" dirty="0"/>
                  <a:t>Step 1: Represent the concept (e.g., “striped”) as a vector</a:t>
                </a:r>
              </a:p>
              <a:p>
                <a:pPr lvl="1"/>
                <a:r>
                  <a:rPr lang="en-US" dirty="0"/>
                  <a:t>Collect a </a:t>
                </a:r>
                <a:r>
                  <a:rPr lang="en-US" dirty="0">
                    <a:solidFill>
                      <a:srgbClr val="00B050"/>
                    </a:solidFill>
                  </a:rPr>
                  <a:t>set of positive examples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𝒫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en-US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of the concept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dirty="0"/>
                  <a:t>, and a </a:t>
                </a:r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</a:rPr>
                  <a:t>set of negative examples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𝒩</m:t>
                    </m:r>
                  </m:oMath>
                </a14:m>
                <a:endParaRPr lang="en-US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pPr lvl="1"/>
                <a:r>
                  <a:rPr lang="en-US" dirty="0"/>
                  <a:t>Obtain the activations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0" dirty="0" smtClean="0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for each training example </a:t>
                </a:r>
                <a14:m>
                  <m:oMath xmlns:m="http://schemas.openxmlformats.org/officeDocument/2006/math">
                    <m:r>
                      <a:rPr lang="en-US" b="1" dirty="0">
                        <a:latin typeface="Cambria Math" panose="02040503050406030204" pitchFamily="18" charset="0"/>
                      </a:rPr>
                      <m:t>𝐱</m:t>
                    </m:r>
                  </m:oMath>
                </a14:m>
                <a:r>
                  <a:rPr lang="en-US" dirty="0"/>
                  <a:t> at a layer </a:t>
                </a:r>
                <a:r>
                  <a:rPr lang="en-US" i="1" dirty="0"/>
                  <a:t>l </a:t>
                </a:r>
                <a:r>
                  <a:rPr lang="en-US" dirty="0"/>
                  <a:t>of the model</a:t>
                </a:r>
              </a:p>
              <a:p>
                <a:pPr lvl="1"/>
                <a:r>
                  <a:rPr lang="en-US" dirty="0"/>
                  <a:t>Use the layer activations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0" dirty="0" smtClean="0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for all images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𝒫</m:t>
                        </m:r>
                      </m:e>
                      <m:sub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𝒩</m:t>
                    </m:r>
                  </m:oMath>
                </a14:m>
                <a:r>
                  <a:rPr lang="en-US" dirty="0"/>
                  <a:t> to train a binary </a:t>
                </a:r>
                <a:r>
                  <a:rPr lang="en-US" dirty="0">
                    <a:solidFill>
                      <a:srgbClr val="FF0000"/>
                    </a:solidFill>
                  </a:rPr>
                  <a:t>linear classifier </a:t>
                </a:r>
                <a:r>
                  <a:rPr lang="en-US" dirty="0"/>
                  <a:t>to separate the sets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𝒫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and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𝒩</m:t>
                    </m:r>
                  </m:oMath>
                </a14:m>
                <a:r>
                  <a:rPr lang="en-US" dirty="0"/>
                  <a:t> into:</a:t>
                </a:r>
                <a:r>
                  <a:rPr lang="en-US" dirty="0">
                    <a:solidFill>
                      <a:srgbClr val="00B050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i="1" dirty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dirty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i="1" dirty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b>
                        </m:sSub>
                        <m:r>
                          <a:rPr lang="en-US" i="1" dirty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1" dirty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 i="1" dirty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m:rPr>
                            <m:nor/>
                          </m:rPr>
                          <a:rPr lang="en-US" b="0" i="0" dirty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: </m:t>
                        </m:r>
                        <m:r>
                          <a:rPr lang="en-US" b="1" dirty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 b="1" i="1" dirty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sSub>
                          <m:sSubPr>
                            <m:ctrlPr>
                              <a:rPr lang="en-US" i="1" dirty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𝒫</m:t>
                            </m:r>
                          </m:e>
                          <m:sub>
                            <m:r>
                              <a:rPr lang="en-US" i="1" dirty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i="1" dirty="0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dirty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i="1" dirty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b>
                        </m:sSub>
                        <m:r>
                          <a:rPr lang="en-US" i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 i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m:rPr>
                            <m:nor/>
                          </m:rPr>
                          <a:rPr lang="en-US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: </m:t>
                        </m:r>
                        <m:r>
                          <a:rPr lang="en-US" b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 b="1" i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a:rPr lang="en-US" i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𝒩</m:t>
                        </m:r>
                      </m:e>
                    </m:d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The vector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</a:t>
                </a:r>
                <a:r>
                  <a:rPr lang="en-US" dirty="0"/>
                  <a:t>that is normal to the decision boundary of the linear classifier (the red arrow) is called </a:t>
                </a:r>
                <a:r>
                  <a:rPr lang="en-US" dirty="0">
                    <a:solidFill>
                      <a:srgbClr val="FF0000"/>
                    </a:solidFill>
                  </a:rPr>
                  <a:t>concept activation vector</a:t>
                </a:r>
                <a:r>
                  <a:rPr lang="en-US" dirty="0"/>
                  <a:t> (CAV) for the concept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endParaRPr lang="en-US" dirty="0"/>
              </a:p>
              <a:p>
                <a:pPr lvl="2"/>
                <a:r>
                  <a:rPr lang="en-US" dirty="0"/>
                  <a:t>The CAV vector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𝑙</m:t>
                        </m:r>
                      </m:sup>
                    </m:sSubSup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 represents the orthogonal direction to the decision boundary, along which the probability of the concept class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increases the fastest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F3CC9FB-7430-4E46-8C05-69360689B5C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76673" y="2090803"/>
                <a:ext cx="9721079" cy="5367667"/>
              </a:xfrm>
              <a:blipFill>
                <a:blip r:embed="rId3"/>
                <a:stretch>
                  <a:fillRect l="-690" t="-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Content Placeholder 11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Concept-level Explanations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8B9ECA-5901-40F2-B875-C54CDDC509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879" y="5216784"/>
            <a:ext cx="8603869" cy="24762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F20B929-269D-4196-9C13-1ACAC96A908C}"/>
                  </a:ext>
                </a:extLst>
              </p:cNvPr>
              <p:cNvSpPr txBox="1"/>
              <p:nvPr/>
            </p:nvSpPr>
            <p:spPr>
              <a:xfrm>
                <a:off x="747879" y="5032278"/>
                <a:ext cx="17168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dirty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 dirty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𝒫</m:t>
                        </m:r>
                      </m:e>
                      <m:sub>
                        <m:r>
                          <a:rPr lang="en-US" sz="1400" i="1" dirty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en-US" sz="1400" dirty="0">
                    <a:solidFill>
                      <a:srgbClr val="00B050"/>
                    </a:solidFill>
                  </a:rPr>
                  <a:t> positive examples</a:t>
                </a:r>
                <a:endParaRPr lang="en-US" sz="1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F20B929-269D-4196-9C13-1ACAC96A90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879" y="5032278"/>
                <a:ext cx="1716832" cy="307777"/>
              </a:xfrm>
              <a:prstGeom prst="rect">
                <a:avLst/>
              </a:prstGeom>
              <a:blipFill>
                <a:blip r:embed="rId5"/>
                <a:stretch>
                  <a:fillRect t="-4000" r="-1423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50D377F-C13C-4678-86BD-6E8935AF5DB3}"/>
                  </a:ext>
                </a:extLst>
              </p:cNvPr>
              <p:cNvSpPr txBox="1"/>
              <p:nvPr/>
            </p:nvSpPr>
            <p:spPr>
              <a:xfrm>
                <a:off x="636712" y="5974120"/>
                <a:ext cx="183722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14:m>
                  <m:oMath xmlns:m="http://schemas.openxmlformats.org/officeDocument/2006/math">
                    <m:r>
                      <a:rPr lang="en-US" sz="1400" i="1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𝒩</m:t>
                    </m:r>
                    <m:r>
                      <a:rPr lang="en-US" sz="1400" i="1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400" dirty="0">
                    <a:solidFill>
                      <a:schemeClr val="accent6">
                        <a:lumMod val="50000"/>
                      </a:schemeClr>
                    </a:solidFill>
                  </a:rPr>
                  <a:t>negative examples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50D377F-C13C-4678-86BD-6E8935AF5D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712" y="5974120"/>
                <a:ext cx="1837222" cy="307777"/>
              </a:xfrm>
              <a:prstGeom prst="rect">
                <a:avLst/>
              </a:prstGeom>
              <a:blipFill>
                <a:blip r:embed="rId6"/>
                <a:stretch>
                  <a:fillRect t="-4000" r="-662" b="-2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CB0477CC-CDC8-4FBB-904F-21B668712FC7}"/>
              </a:ext>
            </a:extLst>
          </p:cNvPr>
          <p:cNvSpPr/>
          <p:nvPr/>
        </p:nvSpPr>
        <p:spPr>
          <a:xfrm>
            <a:off x="747879" y="5032278"/>
            <a:ext cx="2289785" cy="576064"/>
          </a:xfrm>
          <a:prstGeom prst="rect">
            <a:avLst/>
          </a:prstGeom>
          <a:noFill/>
          <a:ln w="63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4D0E5A0-1F5B-45CF-ABDC-77965895E00A}"/>
              </a:ext>
            </a:extLst>
          </p:cNvPr>
          <p:cNvSpPr/>
          <p:nvPr/>
        </p:nvSpPr>
        <p:spPr>
          <a:xfrm>
            <a:off x="733408" y="5697218"/>
            <a:ext cx="2276010" cy="576064"/>
          </a:xfrm>
          <a:prstGeom prst="rect">
            <a:avLst/>
          </a:prstGeom>
          <a:noFill/>
          <a:ln w="63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28EC96-3BBE-4DA8-B78C-EF4395FE2A65}"/>
              </a:ext>
            </a:extLst>
          </p:cNvPr>
          <p:cNvSpPr txBox="1"/>
          <p:nvPr/>
        </p:nvSpPr>
        <p:spPr>
          <a:xfrm>
            <a:off x="3877072" y="4894312"/>
            <a:ext cx="18345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Black-box classifier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58EB7A-8736-4571-BAF6-E3BA6033F658}"/>
              </a:ext>
            </a:extLst>
          </p:cNvPr>
          <p:cNvSpPr txBox="1"/>
          <p:nvPr/>
        </p:nvSpPr>
        <p:spPr>
          <a:xfrm>
            <a:off x="6005345" y="5048200"/>
            <a:ext cx="729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Layer </a:t>
            </a:r>
            <a:r>
              <a:rPr lang="en-US" sz="12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l</a:t>
            </a:r>
            <a:r>
              <a:rPr lang="en-US" sz="1200" i="1" dirty="0"/>
              <a:t> </a:t>
            </a:r>
            <a:endParaRPr lang="en-US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6D09AF-C2A6-4C57-BBDB-C4AF80A1E059}"/>
              </a:ext>
            </a:extLst>
          </p:cNvPr>
          <p:cNvSpPr txBox="1"/>
          <p:nvPr/>
        </p:nvSpPr>
        <p:spPr>
          <a:xfrm>
            <a:off x="7771811" y="6832478"/>
            <a:ext cx="18345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Binary linear classifier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DCA882A-1C4C-4727-9A9F-3D02F2E187ED}"/>
                  </a:ext>
                </a:extLst>
              </p:cNvPr>
              <p:cNvSpPr txBox="1"/>
              <p:nvPr/>
            </p:nvSpPr>
            <p:spPr>
              <a:xfrm>
                <a:off x="6370206" y="6118197"/>
                <a:ext cx="168332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Activations vector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1200" b="0" i="1" dirty="0" smtClean="0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  <m:r>
                      <a:rPr lang="en-US" sz="12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200" b="1" i="0" dirty="0" smtClean="0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sz="120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DCA882A-1C4C-4727-9A9F-3D02F2E187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0206" y="6118197"/>
                <a:ext cx="1683329" cy="276999"/>
              </a:xfrm>
              <a:prstGeom prst="rect">
                <a:avLst/>
              </a:prstGeom>
              <a:blipFill>
                <a:blip r:embed="rId7"/>
                <a:stretch>
                  <a:fillRect l="-362" t="-2222"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1FBC59FA-3274-4226-BAFD-EB04F7CB06CC}"/>
              </a:ext>
            </a:extLst>
          </p:cNvPr>
          <p:cNvSpPr txBox="1"/>
          <p:nvPr/>
        </p:nvSpPr>
        <p:spPr>
          <a:xfrm>
            <a:off x="3599714" y="7347386"/>
            <a:ext cx="15008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00B050"/>
                </a:solidFill>
              </a:rPr>
              <a:t>Positive examples</a:t>
            </a:r>
            <a:endParaRPr 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DAAD2CE-AB46-48E3-9269-A3C56C14B7D0}"/>
                  </a:ext>
                </a:extLst>
              </p:cNvPr>
              <p:cNvSpPr txBox="1"/>
              <p:nvPr/>
            </p:nvSpPr>
            <p:spPr>
              <a:xfrm>
                <a:off x="7477472" y="7356423"/>
                <a:ext cx="159153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400" b="0" i="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N</m:t>
                    </m:r>
                  </m:oMath>
                </a14:m>
                <a:r>
                  <a:rPr lang="en-US" sz="1400" dirty="0">
                    <a:solidFill>
                      <a:schemeClr val="accent6">
                        <a:lumMod val="50000"/>
                      </a:schemeClr>
                    </a:solidFill>
                  </a:rPr>
                  <a:t>egative examples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DAAD2CE-AB46-48E3-9269-A3C56C14B7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7472" y="7356423"/>
                <a:ext cx="1591530" cy="307777"/>
              </a:xfrm>
              <a:prstGeom prst="rect">
                <a:avLst/>
              </a:prstGeom>
              <a:blipFill>
                <a:blip r:embed="rId8"/>
                <a:stretch>
                  <a:fillRect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7841013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49327-93F8-43E4-AD21-449D6FDC8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TCAV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6759B0E-E9F4-458D-B7A8-6168A9ABB3C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To assess whether the CAV vector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𝑙</m:t>
                        </m:r>
                      </m:sup>
                    </m:sSubSup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captures the intended concept </a:t>
                </a:r>
                <a:r>
                  <a:rPr lang="en-US" i="1" dirty="0"/>
                  <a:t>C</a:t>
                </a:r>
                <a:r>
                  <a:rPr lang="en-US" dirty="0"/>
                  <a:t>, use it to sort images in an external set (not in the training sets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𝒫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and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𝒩</m:t>
                    </m:r>
                  </m:oMath>
                </a14:m>
                <a:r>
                  <a:rPr lang="en-US" dirty="0"/>
                  <a:t>)</a:t>
                </a:r>
              </a:p>
              <a:p>
                <a:pPr lvl="1"/>
                <a:r>
                  <a:rPr lang="en-US" dirty="0"/>
                  <a:t>E.g., the following are the top 3 and the bottom 3 images for two concepts</a:t>
                </a:r>
              </a:p>
              <a:p>
                <a:pPr lvl="2"/>
                <a:r>
                  <a:rPr lang="en-US" dirty="0"/>
                  <a:t>Concept “suit” for the class CEO (left), and concept “lab coat” for the class boss (right)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6759B0E-E9F4-458D-B7A8-6168A9ABB3C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99" t="-6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ontent Placeholder 5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Concept-level Explanations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CC5CB8-8EBC-441A-BF90-C5B3D7D4C6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656" y="3670176"/>
            <a:ext cx="4320478" cy="32171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FB0A3C-7369-42EA-AC05-82C2F6E6F7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5184" y="3757429"/>
            <a:ext cx="5058494" cy="31144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5745D0A-5A8E-4B5D-9ADC-B0F2DB8A1BB6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Slide credit: </a:t>
            </a:r>
            <a:r>
              <a:rPr lang="pt-BR" sz="1000" dirty="0"/>
              <a:t>Nevin L. Zhang </a:t>
            </a:r>
            <a:r>
              <a:rPr lang="pt-BR" sz="1000" dirty="0" smtClean="0"/>
              <a:t>– Lecture 9: Explainable AI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44984568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C5FC5-FF52-4C75-ADFA-456AF322B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TCAV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F00F2A5-943A-4320-BF73-DA2D6A677FD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Step 2: Calculate directional derivative of the class score w.r.t concept</a:t>
                </a:r>
              </a:p>
              <a:p>
                <a:pPr lvl="1"/>
                <a:r>
                  <a:rPr lang="en-US" dirty="0"/>
                  <a:t>Let </a:t>
                </a:r>
                <a:r>
                  <a:rPr lang="en-US" b="1" dirty="0"/>
                  <a:t>x</a:t>
                </a:r>
                <a:r>
                  <a:rPr lang="en-US" dirty="0"/>
                  <a:t> be an image with a predicted class </a:t>
                </a:r>
                <a:r>
                  <a:rPr lang="en-US" i="1" dirty="0"/>
                  <a:t>k</a:t>
                </a:r>
                <a:r>
                  <a:rPr lang="en-US" dirty="0"/>
                  <a:t>,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0" dirty="0" smtClean="0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be the prediction score (logit value) by the black-box model for the class </a:t>
                </a:r>
                <a:r>
                  <a:rPr lang="en-US" i="1" dirty="0"/>
                  <a:t>k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0" dirty="0" smtClean="0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is also a function of the activations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dirty="0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at layer </a:t>
                </a:r>
                <a:r>
                  <a:rPr lang="en-US" i="1" dirty="0"/>
                  <a:t>l</a:t>
                </a:r>
                <a:r>
                  <a:rPr lang="en-US" dirty="0"/>
                  <a:t>, and it can be written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b>
                        </m:sSub>
                        <m:d>
                          <m:d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dirty="0"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</m:d>
                      </m:e>
                    </m:d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Pixel-level explainable approaches typically employ the gradient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1" dirty="0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dirty="0"/>
                  <a:t>, which measures how sensitive the class score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/>
                  <a:t> is to small perturbations to the pixel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/>
              </a:p>
              <a:p>
                <a:pPr lvl="2"/>
                <a:r>
                  <a:rPr lang="en-US" dirty="0"/>
                  <a:t>I.e., the gradient quantifies how important the pixel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is to predicting the class </a:t>
                </a:r>
                <a:r>
                  <a:rPr lang="en-US" i="1" dirty="0"/>
                  <a:t>k</a:t>
                </a:r>
              </a:p>
              <a:p>
                <a:pPr lvl="1"/>
                <a:r>
                  <a:rPr lang="en-US" dirty="0"/>
                  <a:t>TCAV introduces </a:t>
                </a:r>
                <a:r>
                  <a:rPr lang="en-US" dirty="0">
                    <a:solidFill>
                      <a:srgbClr val="FF0000"/>
                    </a:solidFill>
                  </a:rPr>
                  <a:t>directional derivative </a:t>
                </a:r>
                <a:r>
                  <a:rPr lang="en-US" dirty="0"/>
                  <a:t>(denoted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dirty="0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) to measure how sensitive the class score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/>
                  <a:t> is to small perturbations in the direction of the CAV vector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𝑙</m:t>
                        </m:r>
                      </m:sup>
                    </m:sSubSup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:</a:t>
                </a:r>
              </a:p>
              <a:p>
                <a:pPr marL="404812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d>
                        <m:d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dirty="0"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</m:d>
                      <m:r>
                        <a:rPr lang="en-US" b="0" i="0" dirty="0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dirty="0" smtClean="0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𝜖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1" i="0" dirty="0" smtClean="0">
                                          <a:latin typeface="Cambria Math" panose="02040503050406030204" pitchFamily="18" charset="0"/>
                                        </a:rPr>
                                        <m:t>𝐱</m:t>
                                      </m:r>
                                    </m:e>
                                  </m:d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𝜖</m:t>
                                  </m:r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∙</m:t>
                                  </m:r>
                                  <m:sSubSup>
                                    <m:sSubSupPr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  <m:sup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</m:sup>
                                  </m:sSubSup>
                                </m:e>
                              </m:d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1" dirty="0">
                                          <a:latin typeface="Cambria Math" panose="02040503050406030204" pitchFamily="18" charset="0"/>
                                        </a:rPr>
                                        <m:t>𝐱</m:t>
                                      </m:r>
                                    </m:e>
                                  </m:d>
                                </m:e>
                              </m:d>
                            </m:num>
                            <m:den>
                              <m:r>
                                <a:rPr lang="en-US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𝜖</m:t>
                              </m:r>
                            </m:den>
                          </m:f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=</m:t>
                          </m:r>
                        </m:e>
                      </m:func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𝛻</m:t>
                      </m:r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d>
                        <m:d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dirty="0"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</m:e>
                          </m:d>
                        </m:e>
                      </m:d>
                      <m:r>
                        <a:rPr lang="en-US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Sup>
                        <m:sSubSup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𝑙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  <a:p>
                <a:pPr lvl="1"/>
                <a:r>
                  <a:rPr lang="en-US" dirty="0"/>
                  <a:t>E.g., for the shown image of zebra </a:t>
                </a:r>
                <a:r>
                  <a:rPr lang="en-US" b="1" dirty="0"/>
                  <a:t>x</a:t>
                </a:r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dirty="0">
                        <a:latin typeface="Cambria Math" panose="02040503050406030204" pitchFamily="18" charset="0"/>
                      </a:rPr>
                      <m:t>the</m:t>
                    </m:r>
                    <m:r>
                      <a:rPr lang="en-US" dirty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dirty="0">
                        <a:latin typeface="Cambria Math" panose="02040503050406030204" pitchFamily="18" charset="0"/>
                      </a:rPr>
                      <m:t>directional</m:t>
                    </m:r>
                    <m:r>
                      <a:rPr lang="en-US" dirty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dirty="0">
                        <a:latin typeface="Cambria Math" panose="02040503050406030204" pitchFamily="18" charset="0"/>
                      </a:rPr>
                      <m:t>derviative</m:t>
                    </m:r>
                    <m:r>
                      <a:rPr lang="en-US" dirty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dirty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dirty="0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US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dirty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dirty="0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dirty="0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d>
                  </m:oMath>
                </a14:m>
                <a:r>
                  <a:rPr lang="en-US" dirty="0"/>
                  <a:t> quantifies the sensitivity of the class </a:t>
                </a:r>
                <a:r>
                  <a:rPr lang="en-US" i="1" dirty="0"/>
                  <a:t>k</a:t>
                </a:r>
                <a:r>
                  <a:rPr lang="en-US" dirty="0"/>
                  <a:t> logit in the black-box classifier to the concept “striped” at the layer </a:t>
                </a:r>
                <a:r>
                  <a:rPr lang="en-US" i="1" dirty="0"/>
                  <a:t>l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F00F2A5-943A-4320-BF73-DA2D6A677FD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99" t="-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ontent Placeholder 7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Concept-level Explanations</a:t>
            </a:r>
          </a:p>
          <a:p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9C5215B-B32A-4545-B185-C99EBD10EE7F}"/>
              </a:ext>
            </a:extLst>
          </p:cNvPr>
          <p:cNvGrpSpPr/>
          <p:nvPr/>
        </p:nvGrpSpPr>
        <p:grpSpPr>
          <a:xfrm>
            <a:off x="2508920" y="6550496"/>
            <a:ext cx="3949427" cy="534690"/>
            <a:chOff x="2292896" y="6910536"/>
            <a:chExt cx="3949427" cy="53469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EAB12B6-CA5A-42A2-BCB2-A1C5B8CC32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0934"/>
            <a:stretch/>
          </p:blipFill>
          <p:spPr>
            <a:xfrm>
              <a:off x="3661048" y="6982544"/>
              <a:ext cx="2581275" cy="462682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8D6C9A8-EC64-49AC-9267-2BDB4B3706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-1260" r="41418" b="52193"/>
            <a:stretch/>
          </p:blipFill>
          <p:spPr>
            <a:xfrm>
              <a:off x="2292896" y="6910536"/>
              <a:ext cx="1512168" cy="462682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D4C3ADD-1E65-41B0-89A5-EC537A9CA9B5}"/>
                  </a:ext>
                </a:extLst>
              </p:cNvPr>
              <p:cNvSpPr txBox="1"/>
              <p:nvPr/>
            </p:nvSpPr>
            <p:spPr>
              <a:xfrm>
                <a:off x="4429128" y="6550496"/>
                <a:ext cx="384048" cy="40100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i="1" dirty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D4C3ADD-1E65-41B0-89A5-EC537A9CA9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9128" y="6550496"/>
                <a:ext cx="384048" cy="401007"/>
              </a:xfrm>
              <a:prstGeom prst="rect">
                <a:avLst/>
              </a:prstGeom>
              <a:blipFill>
                <a:blip r:embed="rId4"/>
                <a:stretch>
                  <a:fillRect r="-1587" b="-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55745D0A-5A8E-4B5D-9ADC-B0F2DB8A1BB6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Slide credit: </a:t>
            </a:r>
            <a:r>
              <a:rPr lang="pt-BR" sz="1000" dirty="0"/>
              <a:t>Nevin L. Zhang </a:t>
            </a:r>
            <a:r>
              <a:rPr lang="pt-BR" sz="1000" dirty="0" smtClean="0"/>
              <a:t>– Lecture 9: Explainable AI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78747028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3180D-5F1D-46D3-8D04-5FC9D496D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TCAV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CA93E5D-39CF-4B2B-8A55-3969F9AF2B5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Step 3: </a:t>
                </a:r>
                <a:r>
                  <a:rPr lang="en-US" dirty="0">
                    <a:solidFill>
                      <a:srgbClr val="FF0000"/>
                    </a:solidFill>
                  </a:rPr>
                  <a:t>Testing with CAVs (TCAV) </a:t>
                </a:r>
              </a:p>
              <a:p>
                <a:pPr lvl="1"/>
                <a:r>
                  <a:rPr lang="en-US" dirty="0"/>
                  <a:t>For the set of all input instances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0" dirty="0" smtClean="0">
                            <a:latin typeface="Cambria Math" panose="02040503050406030204" pitchFamily="18" charset="0"/>
                          </a:rPr>
                          <m:t>𝐗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/>
                  <a:t> with the ground truth label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, TCAV is the fraction of instances whose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en-US" dirty="0"/>
                  <a:t>-layer CAV vector has positive value</a:t>
                </a:r>
              </a:p>
              <a:p>
                <a:pPr marL="404812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</a:rPr>
                        <m:t>𝑇𝐶𝐴𝑉</m:t>
                      </m:r>
                      <m:d>
                        <m:d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</m:d>
                      <m:r>
                        <a:rPr lang="en-US" i="1" dirty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|"/>
                              <m:endChr m:val="|"/>
                              <m:ctrlP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 dirty="0">
                                      <a:latin typeface="Cambria Math" panose="02040503050406030204" pitchFamily="18" charset="0"/>
                                    </a:rPr>
                                    <m:t>𝐱</m:t>
                                  </m:r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sSub>
                                    <m:sSubPr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dirty="0">
                                          <a:latin typeface="Cambria Math" panose="02040503050406030204" pitchFamily="18" charset="0"/>
                                        </a:rPr>
                                        <m:t>𝐗</m:t>
                                      </m:r>
                                    </m:e>
                                    <m:sub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:</m:t>
                                  </m:r>
                                  <m:sSub>
                                    <m:sSubPr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  <m:sub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1" dirty="0">
                                          <a:latin typeface="Cambria Math" panose="02040503050406030204" pitchFamily="18" charset="0"/>
                                        </a:rPr>
                                        <m:t>𝐱</m:t>
                                      </m:r>
                                    </m:e>
                                  </m:d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&gt;0</m:t>
                                  </m:r>
                                </m:e>
                              </m:d>
                            </m:e>
                          </m:d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dirty="0">
                                      <a:latin typeface="Cambria Math" panose="02040503050406030204" pitchFamily="18" charset="0"/>
                                    </a:rPr>
                                    <m:t>𝐗</m:t>
                                  </m:r>
                                </m:e>
                                <m:sub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𝑇𝐶𝐴𝑉</m:t>
                    </m:r>
                  </m:oMath>
                </a14:m>
                <a:r>
                  <a:rPr lang="en-US" dirty="0"/>
                  <a:t> measures how important the concept </a:t>
                </a:r>
                <a:r>
                  <a:rPr lang="en-US" i="1" dirty="0"/>
                  <a:t>C</a:t>
                </a:r>
                <a:r>
                  <a:rPr lang="en-US" dirty="0"/>
                  <a:t> is to the model for assigning the class label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to the set of input instances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dirty="0">
                            <a:latin typeface="Cambria Math" panose="02040503050406030204" pitchFamily="18" charset="0"/>
                          </a:rPr>
                          <m:t>𝐗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endParaRPr lang="en-US" i="1" dirty="0"/>
              </a:p>
              <a:p>
                <a:pPr lvl="2"/>
                <a:r>
                  <a:rPr lang="en-US" dirty="0"/>
                  <a:t>I.e., it is </a:t>
                </a:r>
                <a:r>
                  <a:rPr lang="en-US" dirty="0">
                    <a:solidFill>
                      <a:srgbClr val="FF0000"/>
                    </a:solidFill>
                  </a:rPr>
                  <a:t>global metric </a:t>
                </a:r>
                <a:r>
                  <a:rPr lang="en-US" dirty="0"/>
                  <a:t>of the concept </a:t>
                </a:r>
                <a:r>
                  <a:rPr lang="en-US" i="1" dirty="0"/>
                  <a:t>C</a:t>
                </a:r>
                <a:r>
                  <a:rPr lang="en-US" dirty="0"/>
                  <a:t> for all images with a given label</a:t>
                </a:r>
              </a:p>
              <a:p>
                <a:pPr lvl="2"/>
                <a:r>
                  <a:rPr lang="en-US" dirty="0"/>
                  <a:t>Note that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𝑇𝐶𝐴𝑉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</m:d>
                    <m:r>
                      <a:rPr lang="en-US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en-US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0, 1</m:t>
                        </m:r>
                      </m:e>
                    </m:d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To eliminate spurious correlations, the authors calculated TCAV scores multiple times with different random sets of images, and applied a </a:t>
                </a:r>
                <a:r>
                  <a:rPr lang="en-US" i="1" dirty="0"/>
                  <a:t>t</a:t>
                </a:r>
                <a:r>
                  <a:rPr lang="en-US" dirty="0"/>
                  <a:t>-test hypothesis testing</a:t>
                </a:r>
              </a:p>
              <a:p>
                <a:pPr lvl="2"/>
                <a:r>
                  <a:rPr lang="en-US" dirty="0"/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𝒫</m:t>
                        </m:r>
                      </m:e>
                      <m:sub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𝒩</m:t>
                    </m:r>
                  </m:oMath>
                </a14:m>
                <a:r>
                  <a:rPr lang="en-US" dirty="0"/>
                  <a:t> do not have significant impact on obtained TCAV values, the TCAVs for the positive and negative examples would be equal (i.e., 0.5)</a:t>
                </a:r>
              </a:p>
              <a:p>
                <a:r>
                  <a:rPr lang="en-US" dirty="0"/>
                  <a:t>The major drawback of the TCAV approach:</a:t>
                </a:r>
              </a:p>
              <a:p>
                <a:pPr lvl="1"/>
                <a:r>
                  <a:rPr lang="en-US" dirty="0"/>
                  <a:t>Requires to manually construct positive sets of examples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𝒫</m:t>
                        </m:r>
                      </m:e>
                      <m:sub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that contain the concept of interest</a:t>
                </a:r>
              </a:p>
              <a:p>
                <a:pPr lvl="2"/>
                <a:r>
                  <a:rPr lang="en-US" dirty="0"/>
                  <a:t>The negative set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𝒩</m:t>
                    </m:r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can include any random images that don’t contain the concept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CA93E5D-39CF-4B2B-8A55-3969F9AF2B5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99" t="-795" r="-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Concept-level Explanations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45894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B70FB-0DE7-4E92-B149-6EA3D9F7B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TCAV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8FC38D-F883-4A8F-9267-1803A884CA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TCAV evaluation of the Inception v3 model for different concepts</a:t>
            </a:r>
          </a:p>
          <a:p>
            <a:pPr lvl="1"/>
            <a:r>
              <a:rPr lang="en-US" dirty="0"/>
              <a:t>E.g., in the upper-left figure, TCAVs are shown for the concepts: Latino, East Asian, African, and Caucasian, with respect to the class “ping-pong ball” </a:t>
            </a:r>
          </a:p>
          <a:p>
            <a:pPr lvl="2"/>
            <a:r>
              <a:rPr lang="en-US" dirty="0"/>
              <a:t>The bars show the TCAVs for 3 different layers of Inception v3 (mixed 8, 9, and 10)</a:t>
            </a:r>
          </a:p>
          <a:p>
            <a:pPr lvl="2"/>
            <a:r>
              <a:rPr lang="en-US" dirty="0"/>
              <a:t>None of these concepts are included in the ground-truth class labels in the dataset</a:t>
            </a:r>
          </a:p>
          <a:p>
            <a:pPr lvl="2"/>
            <a:r>
              <a:rPr lang="en-US" dirty="0"/>
              <a:t>There is a high correlation between the concept East Asian and the class ping-pong ball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Concept-level Explanations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1D4639-5D93-4057-B753-21425F43B8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2990" y="4030216"/>
            <a:ext cx="4989532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19916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7C45A-6F69-4F96-8A47-F11F87940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49B4BA-E81B-4C0A-B535-43F986ABDE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ACE (Automatic Concept-based Explanations)</a:t>
            </a:r>
          </a:p>
          <a:p>
            <a:pPr lvl="1"/>
            <a:r>
              <a:rPr lang="en-US" dirty="0" err="1">
                <a:hlinkClick r:id="rId2"/>
              </a:rPr>
              <a:t>Ghorbani</a:t>
            </a:r>
            <a:r>
              <a:rPr lang="en-US" dirty="0">
                <a:hlinkClick r:id="rId2"/>
              </a:rPr>
              <a:t> (2019) - Towards Automatic Concept-based Explanations</a:t>
            </a:r>
            <a:endParaRPr lang="en-US" dirty="0"/>
          </a:p>
          <a:p>
            <a:r>
              <a:rPr lang="en-US" dirty="0"/>
              <a:t>ACE automatically </a:t>
            </a:r>
            <a:r>
              <a:rPr lang="en-US" dirty="0" smtClean="0"/>
              <a:t>extracts </a:t>
            </a:r>
            <a:r>
              <a:rPr lang="en-US" dirty="0"/>
              <a:t>visual concepts</a:t>
            </a:r>
          </a:p>
          <a:p>
            <a:pPr marL="747712" lvl="1" indent="-342900">
              <a:buFont typeface="+mj-lt"/>
              <a:buAutoNum type="alphaLcParenR"/>
            </a:pPr>
            <a:r>
              <a:rPr lang="en-US" dirty="0"/>
              <a:t>Images from the same class are </a:t>
            </a:r>
            <a:r>
              <a:rPr lang="en-US" dirty="0">
                <a:solidFill>
                  <a:srgbClr val="FF0000"/>
                </a:solidFill>
              </a:rPr>
              <a:t>segmented</a:t>
            </a:r>
            <a:r>
              <a:rPr lang="en-US" dirty="0"/>
              <a:t> at multiple resolutions, resulting in a pool of image patches</a:t>
            </a:r>
          </a:p>
          <a:p>
            <a:pPr marL="747712" lvl="1" indent="-342900">
              <a:buFont typeface="+mj-lt"/>
              <a:buAutoNum type="alphaLcParenR"/>
            </a:pPr>
            <a:r>
              <a:rPr lang="en-US" dirty="0"/>
              <a:t>The obtained image segments are resized to the input resolution, and activation vectors from one layer of the black-box model are used to </a:t>
            </a:r>
            <a:r>
              <a:rPr lang="en-US" dirty="0">
                <a:solidFill>
                  <a:srgbClr val="FF0000"/>
                </a:solidFill>
              </a:rPr>
              <a:t>cluster similar segments</a:t>
            </a:r>
            <a:r>
              <a:rPr lang="en-US" dirty="0"/>
              <a:t> </a:t>
            </a:r>
          </a:p>
          <a:p>
            <a:pPr marL="747712" lvl="1" indent="-342900">
              <a:buFont typeface="+mj-lt"/>
              <a:buAutoNum type="alphaLcParenR"/>
            </a:pPr>
            <a:r>
              <a:rPr lang="en-US" dirty="0"/>
              <a:t>TCAV scores are used to sort the clusters of concepts based on their importance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Concept-level Explanations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5D036E-7E45-4ACD-9451-A4063415E8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6752" y="4750296"/>
            <a:ext cx="8280920" cy="27603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745D0A-5A8E-4B5D-9ADC-B0F2DB8A1BB6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Slide credit: </a:t>
            </a:r>
            <a:r>
              <a:rPr lang="pt-BR" sz="1000" dirty="0"/>
              <a:t>Nevin L. Zhang </a:t>
            </a:r>
            <a:r>
              <a:rPr lang="pt-BR" sz="1000" dirty="0" smtClean="0"/>
              <a:t>– Lecture 9: Explainable AI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96388017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32E78CF-D75D-475B-877C-24BD6CD238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60130"/>
          <a:stretch/>
        </p:blipFill>
        <p:spPr>
          <a:xfrm>
            <a:off x="7045424" y="1941984"/>
            <a:ext cx="2952328" cy="24682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70DB46B-A4E8-4409-B538-2C40A37B3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1177757-2308-4B17-B475-7C237CEA7A5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76673" y="2090803"/>
                <a:ext cx="6624735" cy="5681597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The </a:t>
                </a:r>
                <a:r>
                  <a:rPr lang="en-US" dirty="0">
                    <a:solidFill>
                      <a:srgbClr val="FF0000"/>
                    </a:solidFill>
                  </a:rPr>
                  <a:t>multiple resolutions </a:t>
                </a:r>
                <a:r>
                  <a:rPr lang="en-US" dirty="0"/>
                  <a:t>of the extracted image segments extract concepts at both fine-grained and course-grained abstractions (e.g., textures, parts, objects)</a:t>
                </a:r>
              </a:p>
              <a:p>
                <a:pPr lvl="1"/>
                <a:r>
                  <a:rPr lang="en-US" dirty="0"/>
                  <a:t>The authors use three different resolutions of segments</a:t>
                </a:r>
              </a:p>
              <a:p>
                <a:pPr lvl="1"/>
                <a:r>
                  <a:rPr lang="en-US" dirty="0"/>
                  <a:t>An existing approach for image segmentation based on super-pixels was applied (middle image on the right)</a:t>
                </a:r>
              </a:p>
              <a:p>
                <a:pPr lvl="1"/>
                <a:endParaRPr lang="en-US" dirty="0"/>
              </a:p>
              <a:p>
                <a:r>
                  <a:rPr lang="en-US" dirty="0"/>
                  <a:t>Similar segments are grouped together using </a:t>
                </a:r>
                <a:r>
                  <a:rPr lang="en-US" i="1" dirty="0"/>
                  <a:t>k</a:t>
                </a:r>
                <a:r>
                  <a:rPr lang="en-US" dirty="0"/>
                  <a:t>-mean clustering based on the Euclidean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) distance between the activation vectors from one layer of the back-box model</a:t>
                </a:r>
              </a:p>
              <a:p>
                <a:pPr lvl="1"/>
                <a:r>
                  <a:rPr lang="en-US" dirty="0"/>
                  <a:t>Outlier segments that have low similarity to the clustered segments were removed</a:t>
                </a:r>
              </a:p>
              <a:p>
                <a:r>
                  <a:rPr lang="en-US" dirty="0">
                    <a:solidFill>
                      <a:srgbClr val="FF0000"/>
                    </a:solidFill>
                  </a:rPr>
                  <a:t>ACE advantage </a:t>
                </a:r>
                <a:r>
                  <a:rPr lang="en-US" dirty="0"/>
                  <a:t>over the TCAV approach:</a:t>
                </a:r>
              </a:p>
              <a:p>
                <a:pPr lvl="1"/>
                <a:r>
                  <a:rPr lang="en-US" dirty="0"/>
                  <a:t>It does not require a manual selection of a set of positive and negative images for a concept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1177757-2308-4B17-B475-7C237CEA7A5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76673" y="2090803"/>
                <a:ext cx="6624735" cy="5681597"/>
              </a:xfrm>
              <a:blipFill>
                <a:blip r:embed="rId5"/>
                <a:stretch>
                  <a:fillRect l="-1012" t="-7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ontent Placeholder 5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Concept-level Explanations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2D38E2-86E6-4529-89FE-F9B34D3433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9871" r="26724"/>
          <a:stretch/>
        </p:blipFill>
        <p:spPr>
          <a:xfrm>
            <a:off x="7045424" y="4534272"/>
            <a:ext cx="2880320" cy="287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54734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09398-5986-4490-91C0-4D1A9F75C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D52CF-A8B4-4A09-B787-7DD1BA44C1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Experimental evaluation was performed on the Inception v3 model by selecting the activations from the mixed_8 layer for concept explanation</a:t>
            </a:r>
          </a:p>
          <a:p>
            <a:r>
              <a:rPr lang="en-US" dirty="0"/>
              <a:t>E.g., for the “Police Van” class, the four most important concepts are: (1) tires, (2) letters of the Police logo, (3) windows, and (4) fenders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Concept-level Explanations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91F658-1F6A-4485-9EFC-16F22ECB54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110"/>
          <a:stretch/>
        </p:blipFill>
        <p:spPr>
          <a:xfrm>
            <a:off x="1299408" y="3454152"/>
            <a:ext cx="3385449" cy="20691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7B6A97-1C14-4953-AE86-88D035E6C3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0880" y="3483684"/>
            <a:ext cx="3483825" cy="20691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61BDAA-53D5-478E-B31C-D19E6E7A7D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0481" y="5630837"/>
            <a:ext cx="3384376" cy="19935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153E43-6E58-4EEE-A455-216C23E826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0881" y="5605749"/>
            <a:ext cx="3512695" cy="2069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0314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74A35-D47B-4EED-B8CE-40EAE3463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Explainability in ML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137083-9ACE-402D-B914-DA0150B3F9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Feature relevance </a:t>
            </a:r>
            <a:r>
              <a:rPr lang="en-US" dirty="0"/>
              <a:t>(or </a:t>
            </a:r>
            <a:r>
              <a:rPr lang="en-US" b="1" i="1" dirty="0">
                <a:solidFill>
                  <a:srgbClr val="0070C0"/>
                </a:solidFill>
              </a:rPr>
              <a:t>feature attribution</a:t>
            </a:r>
            <a:r>
              <a:rPr lang="en-US" dirty="0"/>
              <a:t>) is also applied with non-image data for quantifying the influence of each input variable toward the model decision</a:t>
            </a:r>
          </a:p>
          <a:p>
            <a:pPr lvl="1"/>
            <a:r>
              <a:rPr lang="en-US" dirty="0"/>
              <a:t>E.g., the figure shows explainability via feature importance of an ML model for determining the interest rate of a bank loan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Explainability in ML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BF4C28-9A9D-4E5E-9C31-9851052D88C5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Figure </a:t>
            </a:r>
            <a:r>
              <a:rPr lang="en-US" sz="1000" dirty="0"/>
              <a:t>from: Lundberg – SHAP documentation: </a:t>
            </a:r>
            <a:r>
              <a:rPr lang="en-US" sz="1000" dirty="0">
                <a:hlinkClick r:id="rId3"/>
              </a:rPr>
              <a:t>https://shap.readthedocs.io/en/latest/</a:t>
            </a:r>
            <a:endParaRPr lang="en-US" sz="1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32B055-8D76-46DA-90DD-29EDF7A9BD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0728" y="4102224"/>
            <a:ext cx="8069099" cy="223224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6829442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3E0AC-2A33-4324-BFC4-A96D5BD09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6D50AD-1C17-408F-9EE7-A877D24537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Similarly, for the “basketball” class, the four most important concepts are: (1) player’s jersey, (2) ball, (3) court’s floor, and (4) player’s hand</a:t>
            </a:r>
          </a:p>
          <a:p>
            <a:pPr lvl="1"/>
            <a:r>
              <a:rPr lang="en-US" dirty="0"/>
              <a:t>Interestingly, the player’s jersey is a more important concept than the ball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Concept-level Explanations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38B029-B172-4CF5-B3F7-C93AE2C464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820" y="3094112"/>
            <a:ext cx="3898103" cy="22887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B30121-96E2-4BE1-8AD0-6E6153DFD7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2425" y="3094112"/>
            <a:ext cx="3889813" cy="22839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513F5F-C4F9-4ABC-B686-25E144B153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997" y="5398368"/>
            <a:ext cx="3916147" cy="22993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BAA0E6-C84E-4C51-8496-6CF2B3188E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3176" y="5403235"/>
            <a:ext cx="3916147" cy="2299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79079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EAF31-7C39-4DA3-92A5-22FF25896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9588F-3B25-4750-98A5-2B3795CC7F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addition, the trained Inception v3 model can make the correct class prediction on images with randomly stitched concept segments for that class</a:t>
            </a:r>
          </a:p>
          <a:p>
            <a:pPr lvl="1"/>
            <a:r>
              <a:rPr lang="en-US" dirty="0"/>
              <a:t>That is, CNNs for image classification overly rely on pattern (texture) recognition</a:t>
            </a:r>
          </a:p>
          <a:p>
            <a:pPr lvl="2"/>
            <a:r>
              <a:rPr lang="en-US" dirty="0"/>
              <a:t>Meaningless combinations of patterns from a class result in correct class prediction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Concept-level Explanations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8DC540-FF39-48E3-9E45-F8C4A8AF4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6872" y="3454856"/>
            <a:ext cx="5735760" cy="417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963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DF9D1-C54C-4004-8C62-511E609C8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 of Explanations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BDC52C-064B-4069-ADCE-A37F1D93F7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Pixel-level explanations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Feature-level explanations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Concept-level explanations</a:t>
            </a:r>
          </a:p>
          <a:p>
            <a:r>
              <a:rPr lang="en-US" b="1" dirty="0"/>
              <a:t>Instance-level explanations </a:t>
            </a:r>
          </a:p>
          <a:p>
            <a:pPr lvl="1"/>
            <a:r>
              <a:rPr lang="en-US" dirty="0"/>
              <a:t>Prototypes and criticisms, counterfactual explanations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Instance-level </a:t>
            </a:r>
            <a:r>
              <a:rPr lang="en-US" dirty="0" smtClean="0"/>
              <a:t>Explanations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57421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CA7F35-382A-4044-ABBA-A082ADB0B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Instance-level Explanations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B0FEF1-3734-45B7-AD02-547AAD5EA7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Instance-based explanation </a:t>
            </a:r>
            <a:r>
              <a:rPr lang="en-US" dirty="0"/>
              <a:t>methods use </a:t>
            </a:r>
            <a:r>
              <a:rPr lang="en-US" dirty="0">
                <a:solidFill>
                  <a:srgbClr val="FF0000"/>
                </a:solidFill>
              </a:rPr>
              <a:t>particular input instances </a:t>
            </a:r>
            <a:r>
              <a:rPr lang="en-US" dirty="0"/>
              <a:t>to explain the behavior of a black-box model</a:t>
            </a:r>
          </a:p>
          <a:p>
            <a:r>
              <a:rPr lang="en-US" dirty="0"/>
              <a:t>E.g., </a:t>
            </a:r>
            <a:r>
              <a:rPr lang="en-US" i="1" dirty="0"/>
              <a:t>k</a:t>
            </a:r>
            <a:r>
              <a:rPr lang="en-US" dirty="0"/>
              <a:t>-nearest neighbors is an interpretable model which employs </a:t>
            </a:r>
            <a:r>
              <a:rPr lang="en-US" i="1" dirty="0"/>
              <a:t>k</a:t>
            </a:r>
            <a:r>
              <a:rPr lang="en-US" dirty="0"/>
              <a:t> data instances to make a prediction </a:t>
            </a:r>
          </a:p>
          <a:p>
            <a:pPr lvl="1"/>
            <a:r>
              <a:rPr lang="en-US" dirty="0"/>
              <a:t>The </a:t>
            </a:r>
            <a:r>
              <a:rPr lang="en-US" i="1" dirty="0"/>
              <a:t>k</a:t>
            </a:r>
            <a:r>
              <a:rPr lang="en-US" dirty="0"/>
              <a:t>-NN prediction for one input instance can be explained based on the characteristics of the </a:t>
            </a:r>
            <a:r>
              <a:rPr lang="en-US" i="1" dirty="0"/>
              <a:t>k</a:t>
            </a:r>
            <a:r>
              <a:rPr lang="en-US" dirty="0"/>
              <a:t> neighbors</a:t>
            </a:r>
          </a:p>
          <a:p>
            <a:r>
              <a:rPr lang="en-US" dirty="0"/>
              <a:t>Similar, we use past experiences to make new predictions</a:t>
            </a:r>
          </a:p>
          <a:p>
            <a:pPr lvl="1"/>
            <a:r>
              <a:rPr lang="en-US" dirty="0"/>
              <a:t>E.g., a doctor seeing a patient with specific symptoms may remind her of another patient with the same symptoms, and may suspect that the patient may have the same disease</a:t>
            </a:r>
          </a:p>
          <a:p>
            <a:pPr lvl="1"/>
            <a:r>
              <a:rPr lang="en-US" dirty="0"/>
              <a:t>E.g., an employee who works on risk analysis may recall a similar project that he completed in the past, and he may decide to reuse the same approach for the current task</a:t>
            </a:r>
          </a:p>
          <a:p>
            <a:r>
              <a:rPr lang="en-US" dirty="0"/>
              <a:t>Instance-based explainability approaches are based on:</a:t>
            </a:r>
          </a:p>
          <a:p>
            <a:pPr lvl="1"/>
            <a:r>
              <a:rPr lang="en-US" dirty="0"/>
              <a:t>Prototypes or criticisms</a:t>
            </a:r>
          </a:p>
          <a:p>
            <a:pPr lvl="1"/>
            <a:r>
              <a:rPr lang="en-US" dirty="0"/>
              <a:t>Counterfactual examples</a:t>
            </a:r>
          </a:p>
          <a:p>
            <a:pPr lvl="1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Instance-level Explanations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991975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9169E-BDE9-4BB6-963B-AF5DB1B7D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Prototypes and Criticisms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EE103D0-6639-4D7C-AEA6-9EC8EEB7A75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b="1" i="1" dirty="0">
                    <a:solidFill>
                      <a:srgbClr val="0070C0"/>
                    </a:solidFill>
                  </a:rPr>
                  <a:t>Prototypes and criticisms</a:t>
                </a:r>
              </a:p>
              <a:p>
                <a:pPr lvl="1"/>
                <a:r>
                  <a:rPr lang="en-US" dirty="0">
                    <a:hlinkClick r:id="rId3"/>
                  </a:rPr>
                  <a:t>Kim (2016) - Examples are not Enough, Learn to Criticize! Criticism for Interpretability</a:t>
                </a:r>
                <a:endParaRPr lang="en-US" dirty="0"/>
              </a:p>
              <a:p>
                <a:r>
                  <a:rPr lang="en-US" dirty="0"/>
                  <a:t>It is a global explanation method that explains class predictions by a black-box model based on collections of representative instances</a:t>
                </a:r>
              </a:p>
              <a:p>
                <a:pPr lvl="1"/>
                <a:r>
                  <a:rPr lang="en-US" b="1" i="1" dirty="0">
                    <a:solidFill>
                      <a:srgbClr val="0070C0"/>
                    </a:solidFill>
                  </a:rPr>
                  <a:t>Prototypes</a:t>
                </a:r>
                <a:r>
                  <a:rPr lang="en-US" dirty="0"/>
                  <a:t>: representative examples of the class</a:t>
                </a:r>
              </a:p>
              <a:p>
                <a:pPr lvl="1"/>
                <a:r>
                  <a:rPr lang="en-US" b="1" i="1" dirty="0">
                    <a:solidFill>
                      <a:srgbClr val="0070C0"/>
                    </a:solidFill>
                  </a:rPr>
                  <a:t>Criticisms</a:t>
                </a:r>
                <a:r>
                  <a:rPr lang="en-US" dirty="0"/>
                  <a:t>: examples of the class that are not well represented by the prototypes</a:t>
                </a:r>
              </a:p>
              <a:p>
                <a:r>
                  <a:rPr lang="en-US" dirty="0"/>
                  <a:t>The authors used </a:t>
                </a:r>
                <a:r>
                  <a:rPr lang="en-US" dirty="0">
                    <a:solidFill>
                      <a:srgbClr val="FF0000"/>
                    </a:solidFill>
                  </a:rPr>
                  <a:t>Maximum Mean Discrepancy</a:t>
                </a:r>
                <a:r>
                  <a:rPr lang="en-US" dirty="0"/>
                  <a:t> (MMD) to measure the discrepancy between two distributions, given by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𝑀𝑀𝐷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e>
                    </m:nary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𝑚𝑛</m:t>
                        </m:r>
                      </m:den>
                    </m:f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e>
                    </m:nary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e>
                        </m:d>
                      </m:e>
                    </m:nary>
                  </m:oMath>
                </a14:m>
                <a:endParaRPr lang="en-US" dirty="0"/>
              </a:p>
              <a:p>
                <a:pPr lvl="1"/>
                <a:r>
                  <a:rPr lang="en-US" i="1" dirty="0"/>
                  <a:t>m</a:t>
                </a:r>
                <a:r>
                  <a:rPr lang="en-US" dirty="0"/>
                  <a:t> is the number of prototypes </a:t>
                </a:r>
                <a:r>
                  <a:rPr lang="en-US" i="1" dirty="0"/>
                  <a:t>z</a:t>
                </a:r>
                <a:r>
                  <a:rPr lang="en-US" dirty="0"/>
                  <a:t>, </a:t>
                </a:r>
                <a:r>
                  <a:rPr lang="en-US" i="1" dirty="0"/>
                  <a:t>n</a:t>
                </a:r>
                <a:r>
                  <a:rPr lang="en-US" dirty="0"/>
                  <a:t> is the number of instances </a:t>
                </a:r>
                <a:r>
                  <a:rPr lang="en-US" i="1" dirty="0"/>
                  <a:t>x</a:t>
                </a:r>
                <a:r>
                  <a:rPr lang="en-US" dirty="0"/>
                  <a:t> of the original dataset</a:t>
                </a:r>
              </a:p>
              <a:p>
                <a:pPr lvl="1"/>
                <a:r>
                  <a:rPr lang="en-US" i="1" dirty="0"/>
                  <a:t>k</a:t>
                </a:r>
                <a:r>
                  <a:rPr lang="en-US" dirty="0"/>
                  <a:t> is a kernel function that measures the similarity of two instances, which is adopted as the radial basis function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𝑘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𝑒𝑥𝑝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/>
                  <a:t>, with a scaling parameter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endParaRPr lang="en-US" dirty="0"/>
              </a:p>
              <a:p>
                <a:r>
                  <a:rPr lang="en-US" dirty="0"/>
                  <a:t>The approach is referred to as </a:t>
                </a:r>
                <a:r>
                  <a:rPr lang="en-US" dirty="0">
                    <a:solidFill>
                      <a:srgbClr val="00B050"/>
                    </a:solidFill>
                  </a:rPr>
                  <a:t>MMD-critic</a:t>
                </a:r>
              </a:p>
              <a:p>
                <a:pPr lvl="1"/>
                <a:r>
                  <a:rPr lang="en-US" dirty="0"/>
                  <a:t>Prototypes are selected so that their distribution is close to the input data distribution, whereas the distribution of criticisms is far from the data distribution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EE103D0-6639-4D7C-AEA6-9EC8EEB7A75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76673" y="2090803"/>
                <a:ext cx="9584265" cy="5467805"/>
              </a:xfrm>
              <a:blipFill>
                <a:blip r:embed="rId4"/>
                <a:stretch>
                  <a:fillRect l="-699" t="-780" r="-5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Instance-level Explanations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3489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DDAB3-7CA4-49D6-8B88-05011CC36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Prototypes and Criticisms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BADD673-3695-4DFB-92E5-0F523C416F8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To find </a:t>
                </a:r>
                <a:r>
                  <a:rPr lang="en-US" dirty="0">
                    <a:solidFill>
                      <a:srgbClr val="FF0000"/>
                    </a:solidFill>
                  </a:rPr>
                  <a:t>prototypes</a:t>
                </a:r>
                <a:r>
                  <a:rPr lang="en-US" dirty="0"/>
                  <a:t>:</a:t>
                </a:r>
              </a:p>
              <a:p>
                <a:pPr marL="800100" lvl="1" indent="-393700">
                  <a:buFont typeface="+mj-lt"/>
                  <a:buAutoNum type="arabicPeriod"/>
                </a:pPr>
                <a:r>
                  <a:rPr lang="en-US" dirty="0"/>
                  <a:t>Start with an empty set of prototypes</a:t>
                </a:r>
              </a:p>
              <a:p>
                <a:pPr marL="800100" lvl="1" indent="-393700">
                  <a:buFont typeface="+mj-lt"/>
                  <a:buAutoNum type="arabicPeriod"/>
                </a:pPr>
                <a:r>
                  <a:rPr lang="en-US" dirty="0"/>
                  <a:t>While the number of prototypes is below the chosen number </a:t>
                </a:r>
                <a:r>
                  <a:rPr lang="en-US" i="1" dirty="0"/>
                  <a:t>m</a:t>
                </a:r>
                <a:r>
                  <a:rPr lang="en-US" dirty="0"/>
                  <a:t>:</a:t>
                </a:r>
              </a:p>
              <a:p>
                <a:pPr marL="1030288" lvl="2"/>
                <a:r>
                  <a:rPr lang="en-US" dirty="0"/>
                  <a:t>For each instance in the dataset, check how much MMD is reduced when the instance is added to the set of prototypes</a:t>
                </a:r>
              </a:p>
              <a:p>
                <a:pPr marL="1030288" lvl="2"/>
                <a:r>
                  <a:rPr lang="en-US" dirty="0"/>
                  <a:t>Add the data instance that minimizes MMD to the set of prototypes</a:t>
                </a:r>
              </a:p>
              <a:p>
                <a:pPr marL="800100" lvl="1" indent="-393700">
                  <a:buFont typeface="+mj-lt"/>
                  <a:buAutoNum type="arabicPeriod"/>
                </a:pPr>
                <a:r>
                  <a:rPr lang="en-US" dirty="0"/>
                  <a:t>Return the set of prototypes</a:t>
                </a:r>
              </a:p>
              <a:p>
                <a:pPr marL="290513" indent="-290513"/>
                <a:r>
                  <a:rPr lang="en-US" dirty="0"/>
                  <a:t>To find </a:t>
                </a:r>
                <a:r>
                  <a:rPr lang="en-US" dirty="0">
                    <a:solidFill>
                      <a:srgbClr val="FF0000"/>
                    </a:solidFill>
                  </a:rPr>
                  <a:t>criticisms</a:t>
                </a:r>
                <a:r>
                  <a:rPr lang="en-US" dirty="0"/>
                  <a:t>, the following witness function is used: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witness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e>
                    </m:nary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den>
                    </m:f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e>
                        </m:d>
                      </m:e>
                    </m:nary>
                  </m:oMath>
                </a14:m>
                <a:endParaRPr lang="en-US" dirty="0"/>
              </a:p>
              <a:p>
                <a:pPr marL="628650" lvl="1" indent="-285750"/>
                <a:r>
                  <a:rPr lang="en-US" dirty="0"/>
                  <a:t>The witness function evaluates which of two distributions fits the instance </a:t>
                </a:r>
                <a:r>
                  <a:rPr lang="en-US" i="1" dirty="0"/>
                  <a:t>x</a:t>
                </a:r>
                <a:r>
                  <a:rPr lang="en-US" dirty="0"/>
                  <a:t> better</a:t>
                </a:r>
              </a:p>
              <a:p>
                <a:pPr marL="285750" indent="-285750"/>
                <a:r>
                  <a:rPr lang="en-US" dirty="0"/>
                  <a:t>For a trained black-box model, the predicted classes for the prototypes and criticisms can help to understand the model</a:t>
                </a:r>
              </a:p>
              <a:p>
                <a:pPr marL="628650" lvl="1" indent="-285750"/>
                <a:r>
                  <a:rPr lang="en-US" dirty="0"/>
                  <a:t>E.g., via analysis of the cases when the model made wrong predictions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BADD673-3695-4DFB-92E5-0F523C416F8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99" t="-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Instance-level Explanations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333884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7A967-6ADA-44EA-BE9D-1C296CD00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Prototypes and Criticisms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35E989-9504-40B1-9715-98141B9A90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figure shows prototypes and criticisms from the USPS dataset of handwritten digits</a:t>
            </a:r>
          </a:p>
          <a:p>
            <a:pPr lvl="1"/>
            <a:r>
              <a:rPr lang="en-US" dirty="0"/>
              <a:t>The prototypes represent common way of writing digits, whereas the criticisms represent outliers and ambiguously written digits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Instance-level Explanations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7179E4-31BA-4296-9C55-3E904C6D7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495" y="3483603"/>
            <a:ext cx="9584266" cy="3830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8400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7E08F-9C32-4384-A621-143258ACD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Prototypes and Criticisms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3BBFC3-448A-4D02-9176-F9A1E5C396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Protypes and criticisms for two breeds of dogs from the ImageNet dataset</a:t>
            </a:r>
          </a:p>
          <a:p>
            <a:r>
              <a:rPr lang="en-US" dirty="0"/>
              <a:t>The addition of criticisms examples to the prototypes made it easier for human subjects to identify the defining features of different classes and improved the interpretability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Instance-level Explanations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0A7B26-4519-467D-8710-C369D17D06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052" y="3526160"/>
            <a:ext cx="9205664" cy="27796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FEC5CD-65A5-4953-B984-51E13D268F6D}"/>
              </a:ext>
            </a:extLst>
          </p:cNvPr>
          <p:cNvSpPr txBox="1"/>
          <p:nvPr/>
        </p:nvSpPr>
        <p:spPr>
          <a:xfrm>
            <a:off x="348680" y="6887427"/>
            <a:ext cx="2016224" cy="70968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Criticism: dogs in movement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D4BA2A-26D3-4937-B5E6-FB6F8D193405}"/>
              </a:ext>
            </a:extLst>
          </p:cNvPr>
          <p:cNvSpPr txBox="1"/>
          <p:nvPr/>
        </p:nvSpPr>
        <p:spPr>
          <a:xfrm>
            <a:off x="2508921" y="6887426"/>
            <a:ext cx="2016224" cy="70968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Criticism: black-and-white image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83CD9B4-81CC-470B-81E4-95D7EA49B165}"/>
              </a:ext>
            </a:extLst>
          </p:cNvPr>
          <p:cNvCxnSpPr>
            <a:cxnSpLocks/>
            <a:stCxn id="5" idx="0"/>
          </p:cNvCxnSpPr>
          <p:nvPr/>
        </p:nvCxnSpPr>
        <p:spPr>
          <a:xfrm flipH="1" flipV="1">
            <a:off x="1242684" y="6190457"/>
            <a:ext cx="114108" cy="6969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09F76FE-90BD-41AD-BF7F-22363725898E}"/>
              </a:ext>
            </a:extLst>
          </p:cNvPr>
          <p:cNvCxnSpPr>
            <a:cxnSpLocks/>
            <a:stCxn id="6" idx="0"/>
          </p:cNvCxnSpPr>
          <p:nvPr/>
        </p:nvCxnSpPr>
        <p:spPr>
          <a:xfrm flipH="1" flipV="1">
            <a:off x="2703893" y="6248137"/>
            <a:ext cx="813140" cy="63928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5EF6F95-0BFA-4043-857C-4F08A060F21B}"/>
              </a:ext>
            </a:extLst>
          </p:cNvPr>
          <p:cNvCxnSpPr>
            <a:cxnSpLocks/>
            <a:stCxn id="5" idx="0"/>
          </p:cNvCxnSpPr>
          <p:nvPr/>
        </p:nvCxnSpPr>
        <p:spPr>
          <a:xfrm flipV="1">
            <a:off x="1356792" y="6177745"/>
            <a:ext cx="2160241" cy="7096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8A633BB-F85E-489B-8018-D2422AF6C794}"/>
              </a:ext>
            </a:extLst>
          </p:cNvPr>
          <p:cNvSpPr txBox="1"/>
          <p:nvPr/>
        </p:nvSpPr>
        <p:spPr>
          <a:xfrm>
            <a:off x="5128884" y="6889431"/>
            <a:ext cx="2016224" cy="70968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Criticism: dogs in costumes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2E3ED0E-9A59-4B04-956D-905BD58A4CFC}"/>
              </a:ext>
            </a:extLst>
          </p:cNvPr>
          <p:cNvCxnSpPr>
            <a:cxnSpLocks/>
            <a:stCxn id="15" idx="0"/>
          </p:cNvCxnSpPr>
          <p:nvPr/>
        </p:nvCxnSpPr>
        <p:spPr>
          <a:xfrm flipH="1" flipV="1">
            <a:off x="5824737" y="6190456"/>
            <a:ext cx="312259" cy="69897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25EFDDC-BAC2-457F-99A1-EC5C59FC04E6}"/>
              </a:ext>
            </a:extLst>
          </p:cNvPr>
          <p:cNvCxnSpPr>
            <a:cxnSpLocks/>
            <a:stCxn id="15" idx="0"/>
          </p:cNvCxnSpPr>
          <p:nvPr/>
        </p:nvCxnSpPr>
        <p:spPr>
          <a:xfrm flipV="1">
            <a:off x="6136996" y="6190456"/>
            <a:ext cx="813140" cy="69897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2B478C4-80F2-492D-8D86-58B3E2199C31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3517033" y="6219089"/>
            <a:ext cx="4589762" cy="66833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22770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96044-4942-40FD-AEF8-46E867D59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Counterfactual Explanations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97DC9C-D161-4C90-8D85-B30AF3CDA5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Counterfactuals</a:t>
            </a:r>
            <a:r>
              <a:rPr lang="en-US" dirty="0"/>
              <a:t>: Help to answer “what would have happened if" question</a:t>
            </a:r>
          </a:p>
          <a:p>
            <a:pPr lvl="1"/>
            <a:r>
              <a:rPr lang="en-US" dirty="0">
                <a:hlinkClick r:id="rId3"/>
              </a:rPr>
              <a:t>Wachter (2017) – Counterfactual Explanations Without Opening the Black Box: Automated Decision and the GDPR</a:t>
            </a:r>
            <a:endParaRPr lang="en-US" dirty="0"/>
          </a:p>
          <a:p>
            <a:r>
              <a:rPr lang="en-US" dirty="0"/>
              <a:t>Consider the case where an ML model was used for deciding on a loan application</a:t>
            </a:r>
          </a:p>
          <a:p>
            <a:pPr lvl="1"/>
            <a:r>
              <a:rPr lang="en-US" dirty="0"/>
              <a:t>E.g., John’s </a:t>
            </a:r>
            <a:r>
              <a:rPr lang="en-US" dirty="0">
                <a:solidFill>
                  <a:srgbClr val="FF0000"/>
                </a:solidFill>
              </a:rPr>
              <a:t>feature vector </a:t>
            </a:r>
            <a:r>
              <a:rPr lang="en-US" dirty="0"/>
              <a:t>is </a:t>
            </a:r>
            <a:r>
              <a:rPr lang="en-US" i="1" dirty="0">
                <a:solidFill>
                  <a:srgbClr val="FF0000"/>
                </a:solidFill>
              </a:rPr>
              <a:t>x</a:t>
            </a:r>
            <a:r>
              <a:rPr lang="en-US" dirty="0"/>
              <a:t>, and his loan application was denied by the model (it was assigned to the </a:t>
            </a:r>
            <a:r>
              <a:rPr lang="en-US" dirty="0">
                <a:solidFill>
                  <a:srgbClr val="FF0000"/>
                </a:solidFill>
              </a:rPr>
              <a:t>class </a:t>
            </a:r>
            <a:r>
              <a:rPr lang="en-US" i="1" dirty="0">
                <a:solidFill>
                  <a:srgbClr val="FF0000"/>
                </a:solidFill>
              </a:rPr>
              <a:t>c</a:t>
            </a:r>
            <a:r>
              <a:rPr lang="en-US" dirty="0"/>
              <a:t>)</a:t>
            </a:r>
          </a:p>
          <a:p>
            <a:r>
              <a:rPr lang="en-US" b="1" dirty="0"/>
              <a:t>Counterfactual explanation</a:t>
            </a:r>
            <a:endParaRPr lang="en-US" dirty="0"/>
          </a:p>
          <a:p>
            <a:pPr lvl="1"/>
            <a:r>
              <a:rPr lang="en-US" dirty="0"/>
              <a:t>The loan would have been granted if income was $45,000 instead of $30,000</a:t>
            </a:r>
          </a:p>
          <a:p>
            <a:pPr lvl="1"/>
            <a:r>
              <a:rPr lang="en-US" dirty="0"/>
              <a:t>That is, the application would have been assigned to </a:t>
            </a:r>
            <a:r>
              <a:rPr lang="en-US" dirty="0">
                <a:solidFill>
                  <a:srgbClr val="FF0000"/>
                </a:solidFill>
              </a:rPr>
              <a:t>class </a:t>
            </a:r>
            <a:r>
              <a:rPr lang="en-US" i="1" dirty="0">
                <a:solidFill>
                  <a:srgbClr val="FF0000"/>
                </a:solidFill>
              </a:rPr>
              <a:t>c’</a:t>
            </a:r>
            <a:r>
              <a:rPr lang="en-US" dirty="0"/>
              <a:t> instead of </a:t>
            </a:r>
            <a:r>
              <a:rPr lang="en-US" i="1" dirty="0"/>
              <a:t>c</a:t>
            </a:r>
            <a:r>
              <a:rPr lang="en-US" dirty="0"/>
              <a:t>, if John's feature vector was </a:t>
            </a:r>
            <a:r>
              <a:rPr lang="en-US" i="1" dirty="0"/>
              <a:t>x’</a:t>
            </a:r>
            <a:r>
              <a:rPr lang="en-US" dirty="0"/>
              <a:t> instead of </a:t>
            </a:r>
            <a:r>
              <a:rPr lang="en-US" i="1" dirty="0"/>
              <a:t>x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Instance-level Explanations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3B0A68-B1A9-4C16-A5AE-00EFE9D612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8817" y="5614392"/>
            <a:ext cx="3838575" cy="19431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745D0A-5A8E-4B5D-9ADC-B0F2DB8A1BB6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Slide credit: </a:t>
            </a:r>
            <a:r>
              <a:rPr lang="pt-BR" sz="1000" dirty="0"/>
              <a:t>Nevin L. Zhang </a:t>
            </a:r>
            <a:r>
              <a:rPr lang="pt-BR" sz="1000" dirty="0" smtClean="0"/>
              <a:t>– Lecture 9: Explainable AI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22403030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9DA6E-5600-4CA3-9C6C-5E88C3B9A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Counterfactual Explanations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EF942A-0B4B-43FB-B71F-CAC8EB9E26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Finding a </a:t>
            </a:r>
            <a:r>
              <a:rPr lang="en-US" dirty="0">
                <a:solidFill>
                  <a:srgbClr val="FF0000"/>
                </a:solidFill>
              </a:rPr>
              <a:t>counterfactual example </a:t>
            </a:r>
            <a:r>
              <a:rPr lang="en-US" i="1" dirty="0">
                <a:solidFill>
                  <a:srgbClr val="FF0000"/>
                </a:solidFill>
              </a:rPr>
              <a:t>x’</a:t>
            </a:r>
            <a:r>
              <a:rPr lang="en-US" dirty="0"/>
              <a:t> to an input example </a:t>
            </a:r>
            <a:r>
              <a:rPr lang="en-US" i="1" dirty="0"/>
              <a:t>x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The </a:t>
            </a:r>
            <a:r>
              <a:rPr lang="en-US" dirty="0">
                <a:solidFill>
                  <a:srgbClr val="00B050"/>
                </a:solidFill>
              </a:rPr>
              <a:t>difference</a:t>
            </a:r>
            <a:r>
              <a:rPr lang="en-US" dirty="0"/>
              <a:t> between the counterfactual example </a:t>
            </a:r>
            <a:r>
              <a:rPr lang="en-US" i="1" dirty="0">
                <a:solidFill>
                  <a:srgbClr val="FF0000"/>
                </a:solidFill>
              </a:rPr>
              <a:t>x’ </a:t>
            </a:r>
            <a:r>
              <a:rPr lang="en-US" dirty="0"/>
              <a:t>and</a:t>
            </a:r>
            <a:r>
              <a:rPr lang="en-US" i="1" dirty="0">
                <a:solidFill>
                  <a:srgbClr val="FF0000"/>
                </a:solidFill>
              </a:rPr>
              <a:t> </a:t>
            </a:r>
            <a:r>
              <a:rPr lang="en-US" dirty="0"/>
              <a:t>the original input example </a:t>
            </a:r>
            <a:r>
              <a:rPr lang="en-US" i="1" dirty="0">
                <a:solidFill>
                  <a:srgbClr val="FF0000"/>
                </a:solidFill>
              </a:rPr>
              <a:t>x</a:t>
            </a:r>
            <a:r>
              <a:rPr lang="en-US" dirty="0"/>
              <a:t> should be small</a:t>
            </a:r>
          </a:p>
          <a:p>
            <a:pPr lvl="1"/>
            <a:r>
              <a:rPr lang="en-US" dirty="0"/>
              <a:t>The counterfactual example </a:t>
            </a:r>
            <a:r>
              <a:rPr lang="en-US" i="1" dirty="0"/>
              <a:t>x’</a:t>
            </a:r>
            <a:r>
              <a:rPr lang="en-US" dirty="0"/>
              <a:t> should be </a:t>
            </a:r>
            <a:r>
              <a:rPr lang="en-US" dirty="0">
                <a:solidFill>
                  <a:srgbClr val="00B050"/>
                </a:solidFill>
              </a:rPr>
              <a:t>misclassified</a:t>
            </a:r>
            <a:r>
              <a:rPr lang="en-US" dirty="0"/>
              <a:t> by the model as another class </a:t>
            </a:r>
            <a:r>
              <a:rPr lang="en-US" i="1" dirty="0">
                <a:solidFill>
                  <a:srgbClr val="FF0000"/>
                </a:solidFill>
              </a:rPr>
              <a:t>c’</a:t>
            </a:r>
            <a:r>
              <a:rPr lang="en-US" dirty="0"/>
              <a:t> (whereas the original input example </a:t>
            </a:r>
            <a:r>
              <a:rPr lang="en-US" i="1" dirty="0"/>
              <a:t>x</a:t>
            </a:r>
            <a:r>
              <a:rPr lang="en-US" dirty="0"/>
              <a:t> is classified as class </a:t>
            </a:r>
            <a:r>
              <a:rPr lang="en-US" i="1" dirty="0"/>
              <a:t>c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The change from </a:t>
            </a:r>
            <a:r>
              <a:rPr lang="en-US" i="1" dirty="0"/>
              <a:t>x</a:t>
            </a:r>
            <a:r>
              <a:rPr lang="en-US" dirty="0"/>
              <a:t> to </a:t>
            </a:r>
            <a:r>
              <a:rPr lang="en-US" i="1" dirty="0"/>
              <a:t>x’</a:t>
            </a:r>
            <a:r>
              <a:rPr lang="en-US" dirty="0"/>
              <a:t> should be </a:t>
            </a:r>
            <a:r>
              <a:rPr lang="en-US" dirty="0">
                <a:solidFill>
                  <a:srgbClr val="00B050"/>
                </a:solidFill>
              </a:rPr>
              <a:t>feasible</a:t>
            </a:r>
            <a:r>
              <a:rPr lang="en-US" dirty="0"/>
              <a:t> in the real-world (</a:t>
            </a:r>
            <a:r>
              <a:rPr lang="en-US" dirty="0">
                <a:solidFill>
                  <a:srgbClr val="00B050"/>
                </a:solidFill>
              </a:rPr>
              <a:t>actionability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Actionable examples: the loan would be granted if income was $45,000 instead of $30,000</a:t>
            </a:r>
          </a:p>
          <a:p>
            <a:pPr lvl="2"/>
            <a:r>
              <a:rPr lang="en-US" dirty="0"/>
              <a:t>Not actionable example: the loan would be granted if age was 30 instead of 50</a:t>
            </a:r>
          </a:p>
          <a:p>
            <a:r>
              <a:rPr lang="en-US" dirty="0"/>
              <a:t>Note that the above procedure is the same as when creating adversarial examples in ML </a:t>
            </a:r>
          </a:p>
          <a:p>
            <a:pPr lvl="1"/>
            <a:r>
              <a:rPr lang="en-US" dirty="0"/>
              <a:t>Adversarial examples are also counterfactuals, only they are used to attack the model, rather than to explain it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Instance-level Explanations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4DC4F0-6E9D-4915-8BA3-0845CB4F79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781"/>
          <a:stretch/>
        </p:blipFill>
        <p:spPr>
          <a:xfrm>
            <a:off x="3290187" y="5974432"/>
            <a:ext cx="3323189" cy="14840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745D0A-5A8E-4B5D-9ADC-B0F2DB8A1BB6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Slide credit: </a:t>
            </a:r>
            <a:r>
              <a:rPr lang="pt-BR" sz="1000" dirty="0"/>
              <a:t>Nevin L. Zhang </a:t>
            </a:r>
            <a:r>
              <a:rPr lang="pt-BR" sz="1000" dirty="0" smtClean="0"/>
              <a:t>– Lecture 9: Explainable AI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9636202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Concerns by Stakeholders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Concerns regarding explainable AI faced by various </a:t>
            </a:r>
            <a:r>
              <a:rPr lang="en-US" b="1" i="1" dirty="0">
                <a:solidFill>
                  <a:srgbClr val="0070C0"/>
                </a:solidFill>
              </a:rPr>
              <a:t>stakeholders</a:t>
            </a:r>
          </a:p>
          <a:p>
            <a:pPr lvl="1"/>
            <a:r>
              <a:rPr lang="en-US" dirty="0"/>
              <a:t>How does a model work?</a:t>
            </a:r>
          </a:p>
          <a:p>
            <a:pPr lvl="1"/>
            <a:r>
              <a:rPr lang="en-US" dirty="0"/>
              <a:t>What is driving decisions?</a:t>
            </a:r>
          </a:p>
          <a:p>
            <a:pPr lvl="1"/>
            <a:r>
              <a:rPr lang="en-US" dirty="0"/>
              <a:t>Can I trust </a:t>
            </a:r>
            <a:r>
              <a:rPr lang="en-US"/>
              <a:t>the </a:t>
            </a:r>
            <a:r>
              <a:rPr lang="en-US" smtClean="0"/>
              <a:t>model?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Explainability in ML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306" y="3670176"/>
            <a:ext cx="9033788" cy="35336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D816590-C138-4B7F-9758-9AFF7BF7BBEE}"/>
              </a:ext>
            </a:extLst>
          </p:cNvPr>
          <p:cNvSpPr txBox="1"/>
          <p:nvPr/>
        </p:nvSpPr>
        <p:spPr>
          <a:xfrm>
            <a:off x="3156992" y="7526179"/>
            <a:ext cx="44725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Figure </a:t>
            </a:r>
            <a:r>
              <a:rPr lang="en-US" sz="1000" dirty="0"/>
              <a:t>from: Belle (2020) Principles and Practice of Explainable Machine Learning</a:t>
            </a:r>
          </a:p>
        </p:txBody>
      </p:sp>
    </p:spTree>
    <p:extLst>
      <p:ext uri="{BB962C8B-B14F-4D97-AF65-F5344CB8AC3E}">
        <p14:creationId xmlns:p14="http://schemas.microsoft.com/office/powerpoint/2010/main" val="194176062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CF3D9-346E-46DE-9A14-EEAB28256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Counterfactual Explanations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429D6A-118A-47A6-985D-B14A39A6CD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Counterfactual visual explanations</a:t>
            </a:r>
          </a:p>
          <a:p>
            <a:pPr lvl="1"/>
            <a:r>
              <a:rPr lang="en-US" dirty="0">
                <a:hlinkClick r:id="rId2"/>
              </a:rPr>
              <a:t>Goyal (2019) - Counterfactual Visual Explanations</a:t>
            </a:r>
            <a:endParaRPr lang="en-US" dirty="0"/>
          </a:p>
          <a:p>
            <a:r>
              <a:rPr lang="en-US" dirty="0"/>
              <a:t>Find a counterfactual visual example for the left image </a:t>
            </a:r>
            <a:r>
              <a:rPr lang="en-US" i="1" dirty="0">
                <a:solidFill>
                  <a:srgbClr val="FF0000"/>
                </a:solidFill>
              </a:rPr>
              <a:t>I</a:t>
            </a:r>
            <a:r>
              <a:rPr lang="en-US" dirty="0"/>
              <a:t> classified by the model as </a:t>
            </a:r>
            <a:r>
              <a:rPr lang="en-US" dirty="0">
                <a:solidFill>
                  <a:srgbClr val="FF0000"/>
                </a:solidFill>
              </a:rPr>
              <a:t>class </a:t>
            </a:r>
            <a:r>
              <a:rPr lang="en-US" i="1" dirty="0">
                <a:solidFill>
                  <a:srgbClr val="FF0000"/>
                </a:solidFill>
              </a:rPr>
              <a:t>c</a:t>
            </a:r>
            <a:r>
              <a:rPr lang="en-US" dirty="0"/>
              <a:t> (</a:t>
            </a:r>
            <a:r>
              <a:rPr lang="en-US" i="1" dirty="0"/>
              <a:t>Crested Auklet</a:t>
            </a:r>
            <a:r>
              <a:rPr lang="en-US" dirty="0"/>
              <a:t>), so that the model would classify it as </a:t>
            </a:r>
            <a:r>
              <a:rPr lang="en-US" dirty="0">
                <a:solidFill>
                  <a:srgbClr val="FF0000"/>
                </a:solidFill>
              </a:rPr>
              <a:t>class </a:t>
            </a:r>
            <a:r>
              <a:rPr lang="en-US" i="1" dirty="0">
                <a:solidFill>
                  <a:srgbClr val="FF0000"/>
                </a:solidFill>
              </a:rPr>
              <a:t>c’</a:t>
            </a:r>
            <a:r>
              <a:rPr lang="en-US" dirty="0"/>
              <a:t> (</a:t>
            </a:r>
            <a:r>
              <a:rPr lang="en-US" i="1" dirty="0"/>
              <a:t>Red Faced Cormorant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Select a </a:t>
            </a:r>
            <a:r>
              <a:rPr lang="en-US" dirty="0">
                <a:solidFill>
                  <a:srgbClr val="FF0000"/>
                </a:solidFill>
              </a:rPr>
              <a:t>distractor image </a:t>
            </a:r>
            <a:r>
              <a:rPr lang="en-US" i="1" dirty="0">
                <a:solidFill>
                  <a:srgbClr val="FF0000"/>
                </a:solidFill>
              </a:rPr>
              <a:t>I’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(right figure) of the </a:t>
            </a:r>
            <a:r>
              <a:rPr lang="en-US" dirty="0">
                <a:solidFill>
                  <a:srgbClr val="FF0000"/>
                </a:solidFill>
              </a:rPr>
              <a:t>class c’</a:t>
            </a:r>
          </a:p>
          <a:p>
            <a:pPr lvl="1"/>
            <a:r>
              <a:rPr lang="en-US" dirty="0"/>
              <a:t>Identify regions in </a:t>
            </a:r>
            <a:r>
              <a:rPr lang="en-US" i="1" dirty="0"/>
              <a:t>I </a:t>
            </a:r>
            <a:r>
              <a:rPr lang="en-US" dirty="0"/>
              <a:t>and </a:t>
            </a:r>
            <a:r>
              <a:rPr lang="en-US" i="1" dirty="0"/>
              <a:t>I’</a:t>
            </a:r>
            <a:r>
              <a:rPr lang="en-US" dirty="0"/>
              <a:t> (outlined with the red squares) such that if the region in </a:t>
            </a:r>
            <a:r>
              <a:rPr lang="en-US" i="1" dirty="0"/>
              <a:t>I</a:t>
            </a:r>
            <a:r>
              <a:rPr lang="en-US" dirty="0"/>
              <a:t> is replaced with the region in </a:t>
            </a:r>
            <a:r>
              <a:rPr lang="en-US" i="1" dirty="0"/>
              <a:t>I’</a:t>
            </a:r>
            <a:r>
              <a:rPr lang="en-US" dirty="0"/>
              <a:t>, the model would </a:t>
            </a:r>
            <a:r>
              <a:rPr lang="en-US" dirty="0">
                <a:solidFill>
                  <a:srgbClr val="FF0000"/>
                </a:solidFill>
              </a:rPr>
              <a:t>classify </a:t>
            </a:r>
            <a:r>
              <a:rPr lang="en-US" i="1" dirty="0">
                <a:solidFill>
                  <a:srgbClr val="FF0000"/>
                </a:solidFill>
              </a:rPr>
              <a:t>I</a:t>
            </a:r>
            <a:r>
              <a:rPr lang="en-US" dirty="0">
                <a:solidFill>
                  <a:srgbClr val="FF0000"/>
                </a:solidFill>
              </a:rPr>
              <a:t> as c’</a:t>
            </a:r>
          </a:p>
          <a:p>
            <a:pPr lvl="1"/>
            <a:r>
              <a:rPr lang="en-US" dirty="0"/>
              <a:t>Counterfactuals explain the most important features for classifying an image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Instance-level Explanations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502839-682A-49B0-9478-1A0ECD4335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1776" y="5160113"/>
            <a:ext cx="5914057" cy="2470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86770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6EEEC-6E7D-4079-84B4-58ABBFDBC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Counterfactual Explanations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7E71CF-52D5-47E9-99C7-CAC9C2CDBC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Example: the left images are original input images of a class (digits 1, 7, or 3)</a:t>
            </a:r>
          </a:p>
          <a:p>
            <a:pPr lvl="1"/>
            <a:r>
              <a:rPr lang="en-US" dirty="0"/>
              <a:t>The middle column has a </a:t>
            </a:r>
            <a:r>
              <a:rPr lang="en-US" dirty="0">
                <a:solidFill>
                  <a:srgbClr val="FF0000"/>
                </a:solidFill>
              </a:rPr>
              <a:t>distractor </a:t>
            </a:r>
            <a:r>
              <a:rPr lang="en-US" dirty="0"/>
              <a:t>image for misclassifying the original image</a:t>
            </a:r>
          </a:p>
          <a:p>
            <a:pPr lvl="2"/>
            <a:r>
              <a:rPr lang="en-US" dirty="0"/>
              <a:t>The highlighted pixels identify the regions for misclassifying the original image</a:t>
            </a:r>
          </a:p>
          <a:p>
            <a:pPr lvl="2"/>
            <a:r>
              <a:rPr lang="en-US" dirty="0"/>
              <a:t>E.g., if the highlighted region in 1 is replaced with the highlighted region in 4, the class of the image of digit 1 would change to 4</a:t>
            </a:r>
          </a:p>
          <a:p>
            <a:pPr lvl="1"/>
            <a:r>
              <a:rPr lang="en-US" dirty="0"/>
              <a:t>The composite images show the original images with the highlighted region of the distractor images added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Instance-level Explanations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D3ACD7-6170-4B48-B457-3A0C7253A9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056" y="3958576"/>
            <a:ext cx="3672408" cy="367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24638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0E2EFBF-CC63-41E4-A495-390E4F5CF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References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BA26529-85BF-4465-977B-25819F00D7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162" indent="-457162">
              <a:buFont typeface="+mj-lt"/>
              <a:buAutoNum type="arabicPeriod"/>
            </a:pPr>
            <a:r>
              <a:rPr lang="pt-BR" dirty="0"/>
              <a:t>Nevin L. Zhang (Hong Kong University of Science and Technology) – Machine Learning course, Lecture 9 – Explainable AI </a:t>
            </a:r>
          </a:p>
          <a:p>
            <a:pPr marL="457162" indent="-457162">
              <a:buFont typeface="+mj-lt"/>
              <a:buAutoNum type="arabicPeriod"/>
            </a:pPr>
            <a:r>
              <a:rPr lang="pt-BR" dirty="0"/>
              <a:t>Belle et al. (2020) – </a:t>
            </a:r>
            <a:r>
              <a:rPr lang="en-US" dirty="0"/>
              <a:t>Principles and Practice of Explainable Machine Learning</a:t>
            </a:r>
            <a:endParaRPr lang="pt-BR" dirty="0"/>
          </a:p>
          <a:p>
            <a:pPr marL="457162" indent="-457162">
              <a:buFont typeface="+mj-lt"/>
              <a:buAutoNum type="arabicPeriod"/>
            </a:pPr>
            <a:r>
              <a:rPr lang="en-US" dirty="0"/>
              <a:t>Christoph Molnar (2020) </a:t>
            </a:r>
            <a:r>
              <a:rPr lang="pt-BR" dirty="0"/>
              <a:t>–</a:t>
            </a:r>
            <a:r>
              <a:rPr lang="en-US" dirty="0"/>
              <a:t> Interpretable Machine Learning: A Guide for Making Black Box Models Explainable</a:t>
            </a:r>
          </a:p>
          <a:p>
            <a:pPr marL="457162" indent="-457162">
              <a:buFont typeface="+mj-lt"/>
              <a:buAutoNum type="arabicPeriod"/>
            </a:pPr>
            <a:r>
              <a:rPr lang="en-US" dirty="0"/>
              <a:t>Arietta et al. (2019) </a:t>
            </a:r>
            <a:r>
              <a:rPr lang="pt-BR" dirty="0"/>
              <a:t>–</a:t>
            </a:r>
            <a:r>
              <a:rPr lang="en-US" dirty="0"/>
              <a:t> Explainable Artificial Intelligence (XAI): Concepts, Taxonomies, Opportunities and Challenges toward Responsible AI</a:t>
            </a:r>
          </a:p>
          <a:p>
            <a:pPr marL="457162" indent="-457162">
              <a:buFont typeface="+mj-lt"/>
              <a:buAutoNum type="arabicPeriod"/>
            </a:pPr>
            <a:r>
              <a:rPr lang="en-US" dirty="0" err="1"/>
              <a:t>Geyik</a:t>
            </a:r>
            <a:r>
              <a:rPr lang="en-US" dirty="0"/>
              <a:t>, KDD 2019 Tutorial, Explainable AI in Industry, 2019.</a:t>
            </a:r>
          </a:p>
          <a:p>
            <a:pPr marL="457162" indent="-457162">
              <a:buFont typeface="+mj-lt"/>
              <a:buAutoNum type="arabicPeriod"/>
            </a:pPr>
            <a:r>
              <a:rPr lang="en-US" dirty="0" err="1"/>
              <a:t>Hima</a:t>
            </a:r>
            <a:r>
              <a:rPr lang="en-US" dirty="0"/>
              <a:t> </a:t>
            </a:r>
            <a:r>
              <a:rPr lang="en-US" dirty="0" err="1"/>
              <a:t>Lakkaraju</a:t>
            </a:r>
            <a:r>
              <a:rPr lang="en-US" dirty="0"/>
              <a:t>, CS282BR: Topics in Machine Learning. </a:t>
            </a:r>
            <a:br>
              <a:rPr lang="en-US" dirty="0"/>
            </a:br>
            <a:r>
              <a:rPr lang="en-US" dirty="0"/>
              <a:t>Interpretability and Explainability, 2020.</a:t>
            </a:r>
          </a:p>
          <a:p>
            <a:pPr marL="457162" indent="-457162">
              <a:buFont typeface="+mj-lt"/>
              <a:buAutoNum type="arabicPeriod"/>
            </a:pPr>
            <a:r>
              <a:rPr lang="en-US" dirty="0"/>
              <a:t>Freddy </a:t>
            </a:r>
            <a:r>
              <a:rPr lang="en-US" dirty="0" err="1"/>
              <a:t>Lecue</a:t>
            </a:r>
            <a:r>
              <a:rPr lang="en-US" dirty="0"/>
              <a:t>, XAI – Explanation in AI: From Machine Learning to Knowledge Representation &amp; Reasoning and Beyond, 2019.</a:t>
            </a:r>
          </a:p>
          <a:p>
            <a:pPr marL="457162" indent="-457162">
              <a:buFont typeface="+mj-lt"/>
              <a:buAutoNum type="arabicPeriod"/>
            </a:pPr>
            <a:endParaRPr lang="pt-BR" dirty="0"/>
          </a:p>
          <a:p>
            <a:pPr marL="457162" indent="-457162">
              <a:buFont typeface="+mj-lt"/>
              <a:buAutoNum type="arabicPeriod"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488285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0000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18133</TotalTime>
  <Words>10913</Words>
  <Application>Microsoft Office PowerPoint</Application>
  <PresentationFormat>Custom</PresentationFormat>
  <Paragraphs>859</Paragraphs>
  <Slides>92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92</vt:i4>
      </vt:variant>
    </vt:vector>
  </HeadingPairs>
  <TitlesOfParts>
    <vt:vector size="100" baseType="lpstr">
      <vt:lpstr>Arial</vt:lpstr>
      <vt:lpstr>Calibri</vt:lpstr>
      <vt:lpstr>Cambria Math</vt:lpstr>
      <vt:lpstr>Courier New</vt:lpstr>
      <vt:lpstr>Palatino Linotype</vt:lpstr>
      <vt:lpstr>Tahoma</vt:lpstr>
      <vt:lpstr>Wingdings</vt:lpstr>
      <vt:lpstr>Office Theme</vt:lpstr>
      <vt:lpstr>PowerPoint Presentation</vt:lpstr>
      <vt:lpstr>Lecture 14</vt:lpstr>
      <vt:lpstr>Lecture Outline</vt:lpstr>
      <vt:lpstr>Explainability in ML</vt:lpstr>
      <vt:lpstr>What is Interpretability?</vt:lpstr>
      <vt:lpstr>What is Interpretability?</vt:lpstr>
      <vt:lpstr>Explainability in ML</vt:lpstr>
      <vt:lpstr>Explainability in ML</vt:lpstr>
      <vt:lpstr>Concerns by Stakeholders</vt:lpstr>
      <vt:lpstr>Concerns when Deploying ML</vt:lpstr>
      <vt:lpstr>ML Bias</vt:lpstr>
      <vt:lpstr>Transparency</vt:lpstr>
      <vt:lpstr>Transparent Models</vt:lpstr>
      <vt:lpstr>Opaque Models</vt:lpstr>
      <vt:lpstr>Interpretability vs Accuracy</vt:lpstr>
      <vt:lpstr>Transparent vs Opaque Models</vt:lpstr>
      <vt:lpstr>Map of Explainability Approaches</vt:lpstr>
      <vt:lpstr>Model-agnostic Explainability</vt:lpstr>
      <vt:lpstr>Type of Explanations</vt:lpstr>
      <vt:lpstr>Vanilla Backpropagation</vt:lpstr>
      <vt:lpstr>Vanilla Backpropagation</vt:lpstr>
      <vt:lpstr>Vanilla Backpropagation</vt:lpstr>
      <vt:lpstr>Guided Backpropagation</vt:lpstr>
      <vt:lpstr>Guided Backpropagation</vt:lpstr>
      <vt:lpstr>Occlusion Maps</vt:lpstr>
      <vt:lpstr>CAM</vt:lpstr>
      <vt:lpstr>CAM</vt:lpstr>
      <vt:lpstr>CAM</vt:lpstr>
      <vt:lpstr>Grad-CAM</vt:lpstr>
      <vt:lpstr>Grad-CAM</vt:lpstr>
      <vt:lpstr>Grad-CAM</vt:lpstr>
      <vt:lpstr>Guided Grad-CAM</vt:lpstr>
      <vt:lpstr>Guided Grad-CAM</vt:lpstr>
      <vt:lpstr>Guided Grad-CAM</vt:lpstr>
      <vt:lpstr>Grad-CAM and Counterfactual Explanations</vt:lpstr>
      <vt:lpstr>Guided Grad-CAM for Model Analysis</vt:lpstr>
      <vt:lpstr>Grad-CAM for Predicting Model Bias</vt:lpstr>
      <vt:lpstr>Integrated Gradients</vt:lpstr>
      <vt:lpstr>Integrated Gradients</vt:lpstr>
      <vt:lpstr>Integrated Gradients</vt:lpstr>
      <vt:lpstr>LRP</vt:lpstr>
      <vt:lpstr>LRP</vt:lpstr>
      <vt:lpstr>LRP</vt:lpstr>
      <vt:lpstr>LRP</vt:lpstr>
      <vt:lpstr>Application of Attributions</vt:lpstr>
      <vt:lpstr>Type of Explanations</vt:lpstr>
      <vt:lpstr>Feature-level Explanations</vt:lpstr>
      <vt:lpstr>LIME</vt:lpstr>
      <vt:lpstr>LIME</vt:lpstr>
      <vt:lpstr>LIME</vt:lpstr>
      <vt:lpstr>LIME</vt:lpstr>
      <vt:lpstr>LIME</vt:lpstr>
      <vt:lpstr>LIME</vt:lpstr>
      <vt:lpstr>LIME</vt:lpstr>
      <vt:lpstr>Shapley Values</vt:lpstr>
      <vt:lpstr>Shapley Values</vt:lpstr>
      <vt:lpstr>Shapley Values</vt:lpstr>
      <vt:lpstr>Shapley Values</vt:lpstr>
      <vt:lpstr>Shapley Values</vt:lpstr>
      <vt:lpstr>Shapley Values</vt:lpstr>
      <vt:lpstr>Shapley Values</vt:lpstr>
      <vt:lpstr>Shapley Values</vt:lpstr>
      <vt:lpstr>Shapley Values</vt:lpstr>
      <vt:lpstr>Shapley Values</vt:lpstr>
      <vt:lpstr>Shapley Values</vt:lpstr>
      <vt:lpstr>SHAP</vt:lpstr>
      <vt:lpstr>SHAP</vt:lpstr>
      <vt:lpstr>SHAP</vt:lpstr>
      <vt:lpstr>Type of Explanations</vt:lpstr>
      <vt:lpstr>Concept-level Explanations</vt:lpstr>
      <vt:lpstr>TCAV</vt:lpstr>
      <vt:lpstr>TCAV</vt:lpstr>
      <vt:lpstr>TCAV</vt:lpstr>
      <vt:lpstr>TCAV</vt:lpstr>
      <vt:lpstr>TCAV</vt:lpstr>
      <vt:lpstr>TCAV</vt:lpstr>
      <vt:lpstr>ACE</vt:lpstr>
      <vt:lpstr>ACE</vt:lpstr>
      <vt:lpstr>ACE</vt:lpstr>
      <vt:lpstr>ACE</vt:lpstr>
      <vt:lpstr>ACE</vt:lpstr>
      <vt:lpstr>Type of Explanations</vt:lpstr>
      <vt:lpstr>Instance-level Explanations</vt:lpstr>
      <vt:lpstr>Prototypes and Criticisms</vt:lpstr>
      <vt:lpstr>Prototypes and Criticisms</vt:lpstr>
      <vt:lpstr>Prototypes and Criticisms</vt:lpstr>
      <vt:lpstr>Prototypes and Criticisms</vt:lpstr>
      <vt:lpstr>Counterfactual Explanations</vt:lpstr>
      <vt:lpstr>Counterfactual Explanations</vt:lpstr>
      <vt:lpstr>Counterfactual Explanations</vt:lpstr>
      <vt:lpstr>Counterfactual Explanations</vt:lpstr>
      <vt:lpstr>Additional References</vt:lpstr>
    </vt:vector>
  </TitlesOfParts>
  <Company>Sheridan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Vakanski Aleksandar</dc:creator>
  <cp:lastModifiedBy>Vakanski, Aleksandar (vakanski@uidaho.edu)</cp:lastModifiedBy>
  <cp:revision>3491</cp:revision>
  <cp:lastPrinted>2016-01-16T17:38:40Z</cp:lastPrinted>
  <dcterms:created xsi:type="dcterms:W3CDTF">2014-06-16T13:46:25Z</dcterms:created>
  <dcterms:modified xsi:type="dcterms:W3CDTF">2021-12-14T18:37:41Z</dcterms:modified>
</cp:coreProperties>
</file>