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Lst>
  <p:notesMasterIdLst>
    <p:notesMasterId r:id="rId52"/>
  </p:notesMasterIdLst>
  <p:handoutMasterIdLst>
    <p:handoutMasterId r:id="rId53"/>
  </p:handoutMasterIdLst>
  <p:sldIdLst>
    <p:sldId id="763" r:id="rId3"/>
    <p:sldId id="764" r:id="rId4"/>
    <p:sldId id="493" r:id="rId5"/>
    <p:sldId id="520" r:id="rId6"/>
    <p:sldId id="521" r:id="rId7"/>
    <p:sldId id="509" r:id="rId8"/>
    <p:sldId id="525" r:id="rId9"/>
    <p:sldId id="551" r:id="rId10"/>
    <p:sldId id="554" r:id="rId11"/>
    <p:sldId id="555" r:id="rId12"/>
    <p:sldId id="526" r:id="rId13"/>
    <p:sldId id="527" r:id="rId14"/>
    <p:sldId id="538" r:id="rId15"/>
    <p:sldId id="531" r:id="rId16"/>
    <p:sldId id="539" r:id="rId17"/>
    <p:sldId id="532" r:id="rId18"/>
    <p:sldId id="540" r:id="rId19"/>
    <p:sldId id="541" r:id="rId20"/>
    <p:sldId id="542" r:id="rId21"/>
    <p:sldId id="535" r:id="rId22"/>
    <p:sldId id="536" r:id="rId23"/>
    <p:sldId id="528" r:id="rId24"/>
    <p:sldId id="544" r:id="rId25"/>
    <p:sldId id="549" r:id="rId26"/>
    <p:sldId id="530" r:id="rId27"/>
    <p:sldId id="529" r:id="rId28"/>
    <p:sldId id="537" r:id="rId29"/>
    <p:sldId id="552" r:id="rId30"/>
    <p:sldId id="550" r:id="rId31"/>
    <p:sldId id="546" r:id="rId32"/>
    <p:sldId id="256" r:id="rId33"/>
    <p:sldId id="257" r:id="rId34"/>
    <p:sldId id="258" r:id="rId35"/>
    <p:sldId id="2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492" r:id="rId51"/>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 id="2" name="Alex Vakanski" initials="AV" lastIdx="1" clrIdx="1">
    <p:extLst>
      <p:ext uri="{19B8F6BF-5375-455C-9EA6-DF929625EA0E}">
        <p15:presenceInfo xmlns:p15="http://schemas.microsoft.com/office/powerpoint/2012/main" userId="220bd9087dddc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2AB62-4DE9-4526-99D1-6044CFC5B21F}" v="11" dt="2020-12-16T17:09: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7779" autoAdjust="0"/>
  </p:normalViewPr>
  <p:slideViewPr>
    <p:cSldViewPr>
      <p:cViewPr varScale="1">
        <p:scale>
          <a:sx n="85" d="100"/>
          <a:sy n="85" d="100"/>
        </p:scale>
        <p:origin x="1806" y="96"/>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Vakanski" userId="220bd9087dddc248" providerId="LiveId" clId="{46515BC9-9C70-47D9-BB6A-50735DD8F564}"/>
    <pc:docChg chg="undo redo custSel addSld delSld modSld sldOrd">
      <pc:chgData name="Alex Vakanski" userId="220bd9087dddc248" providerId="LiveId" clId="{46515BC9-9C70-47D9-BB6A-50735DD8F564}" dt="2020-12-14T05:41:01.872" v="23247" actId="680"/>
      <pc:docMkLst>
        <pc:docMk/>
      </pc:docMkLst>
      <pc:sldChg chg="modSp mod">
        <pc:chgData name="Alex Vakanski" userId="220bd9087dddc248" providerId="LiveId" clId="{46515BC9-9C70-47D9-BB6A-50735DD8F564}" dt="2020-12-10T05:21:33.282" v="18442" actId="20577"/>
        <pc:sldMkLst>
          <pc:docMk/>
          <pc:sldMk cId="3050201184" sldId="295"/>
        </pc:sldMkLst>
        <pc:spChg chg="mod">
          <ac:chgData name="Alex Vakanski" userId="220bd9087dddc248" providerId="LiveId" clId="{46515BC9-9C70-47D9-BB6A-50735DD8F564}" dt="2020-12-10T05:21:33.282" v="18442" actId="20577"/>
          <ac:spMkLst>
            <pc:docMk/>
            <pc:sldMk cId="3050201184" sldId="295"/>
            <ac:spMk id="19459" creationId="{00000000-0000-0000-0000-000000000000}"/>
          </ac:spMkLst>
        </pc:spChg>
      </pc:sldChg>
      <pc:sldChg chg="modSp mod ord modNotesTx">
        <pc:chgData name="Alex Vakanski" userId="220bd9087dddc248" providerId="LiveId" clId="{46515BC9-9C70-47D9-BB6A-50735DD8F564}" dt="2020-12-12T22:49:27.156" v="21938" actId="20577"/>
        <pc:sldMkLst>
          <pc:docMk/>
          <pc:sldMk cId="3648828594" sldId="492"/>
        </pc:sldMkLst>
        <pc:spChg chg="mod">
          <ac:chgData name="Alex Vakanski" userId="220bd9087dddc248" providerId="LiveId" clId="{46515BC9-9C70-47D9-BB6A-50735DD8F564}" dt="2020-12-12T22:49:27.156" v="21938" actId="20577"/>
          <ac:spMkLst>
            <pc:docMk/>
            <pc:sldMk cId="3648828594" sldId="492"/>
            <ac:spMk id="5" creationId="{BBA26529-85BF-4465-977B-25819F00D7A5}"/>
          </ac:spMkLst>
        </pc:spChg>
      </pc:sldChg>
      <pc:sldChg chg="modSp mod">
        <pc:chgData name="Alex Vakanski" userId="220bd9087dddc248" providerId="LiveId" clId="{46515BC9-9C70-47D9-BB6A-50735DD8F564}" dt="2020-12-14T04:49:18.731" v="22405" actId="20577"/>
        <pc:sldMkLst>
          <pc:docMk/>
          <pc:sldMk cId="2098265538" sldId="493"/>
        </pc:sldMkLst>
        <pc:spChg chg="mod">
          <ac:chgData name="Alex Vakanski" userId="220bd9087dddc248" providerId="LiveId" clId="{46515BC9-9C70-47D9-BB6A-50735DD8F564}" dt="2020-12-14T04:49:18.731" v="22405" actId="20577"/>
          <ac:spMkLst>
            <pc:docMk/>
            <pc:sldMk cId="2098265538" sldId="493"/>
            <ac:spMk id="3" creationId="{00000000-0000-0000-0000-000000000000}"/>
          </ac:spMkLst>
        </pc:spChg>
      </pc:sldChg>
      <pc:sldChg chg="addSp modSp mod modNotesTx">
        <pc:chgData name="Alex Vakanski" userId="220bd9087dddc248" providerId="LiveId" clId="{46515BC9-9C70-47D9-BB6A-50735DD8F564}" dt="2020-12-14T04:47:23.344" v="22361"/>
        <pc:sldMkLst>
          <pc:docMk/>
          <pc:sldMk cId="2861896146" sldId="682"/>
        </pc:sldMkLst>
        <pc:spChg chg="mod">
          <ac:chgData name="Alex Vakanski" userId="220bd9087dddc248" providerId="LiveId" clId="{46515BC9-9C70-47D9-BB6A-50735DD8F564}" dt="2020-12-12T22:34:30.585" v="21769" actId="255"/>
          <ac:spMkLst>
            <pc:docMk/>
            <pc:sldMk cId="2861896146" sldId="682"/>
            <ac:spMk id="3" creationId="{C250858F-55D4-43A1-B784-CC95574F65D4}"/>
          </ac:spMkLst>
        </pc:spChg>
        <pc:spChg chg="add mod">
          <ac:chgData name="Alex Vakanski" userId="220bd9087dddc248" providerId="LiveId" clId="{46515BC9-9C70-47D9-BB6A-50735DD8F564}" dt="2020-12-12T22:34:22.445" v="21768"/>
          <ac:spMkLst>
            <pc:docMk/>
            <pc:sldMk cId="2861896146" sldId="682"/>
            <ac:spMk id="6" creationId="{ABC83E7D-BBA0-4C88-B7DE-0C680D9CD138}"/>
          </ac:spMkLst>
        </pc:spChg>
        <pc:picChg chg="mod">
          <ac:chgData name="Alex Vakanski" userId="220bd9087dddc248" providerId="LiveId" clId="{46515BC9-9C70-47D9-BB6A-50735DD8F564}" dt="2020-12-12T22:34:33.673" v="21772" actId="1036"/>
          <ac:picMkLst>
            <pc:docMk/>
            <pc:sldMk cId="2861896146" sldId="682"/>
            <ac:picMk id="5" creationId="{00000000-0000-0000-0000-000000000000}"/>
          </ac:picMkLst>
        </pc:picChg>
      </pc:sldChg>
      <pc:sldChg chg="modSp mod">
        <pc:chgData name="Alex Vakanski" userId="220bd9087dddc248" providerId="LiveId" clId="{46515BC9-9C70-47D9-BB6A-50735DD8F564}" dt="2020-12-10T05:42:22.871" v="18615" actId="20577"/>
        <pc:sldMkLst>
          <pc:docMk/>
          <pc:sldMk cId="3888640651" sldId="683"/>
        </pc:sldMkLst>
        <pc:spChg chg="mod">
          <ac:chgData name="Alex Vakanski" userId="220bd9087dddc248" providerId="LiveId" clId="{46515BC9-9C70-47D9-BB6A-50735DD8F564}" dt="2020-12-10T05:42:22.871" v="18615" actId="20577"/>
          <ac:spMkLst>
            <pc:docMk/>
            <pc:sldMk cId="3888640651" sldId="683"/>
            <ac:spMk id="3" creationId="{00000000-0000-0000-0000-000000000000}"/>
          </ac:spMkLst>
        </pc:spChg>
      </pc:sldChg>
      <pc:sldChg chg="addSp modSp mod">
        <pc:chgData name="Alex Vakanski" userId="220bd9087dddc248" providerId="LiveId" clId="{46515BC9-9C70-47D9-BB6A-50735DD8F564}" dt="2020-12-12T22:31:13.272" v="21740" actId="6549"/>
        <pc:sldMkLst>
          <pc:docMk/>
          <pc:sldMk cId="410626411" sldId="684"/>
        </pc:sldMkLst>
        <pc:spChg chg="mod">
          <ac:chgData name="Alex Vakanski" userId="220bd9087dddc248" providerId="LiveId" clId="{46515BC9-9C70-47D9-BB6A-50735DD8F564}" dt="2020-12-10T05:46:45.999" v="18658" actId="20577"/>
          <ac:spMkLst>
            <pc:docMk/>
            <pc:sldMk cId="410626411" sldId="684"/>
            <ac:spMk id="3" creationId="{00000000-0000-0000-0000-000000000000}"/>
          </ac:spMkLst>
        </pc:spChg>
        <pc:spChg chg="add mod">
          <ac:chgData name="Alex Vakanski" userId="220bd9087dddc248" providerId="LiveId" clId="{46515BC9-9C70-47D9-BB6A-50735DD8F564}" dt="2020-12-12T22:31:13.272" v="21740" actId="6549"/>
          <ac:spMkLst>
            <pc:docMk/>
            <pc:sldMk cId="410626411" sldId="684"/>
            <ac:spMk id="7" creationId="{DD27785F-D66E-4068-969E-94A819BE3AD4}"/>
          </ac:spMkLst>
        </pc:spChg>
      </pc:sldChg>
      <pc:sldChg chg="modSp mod">
        <pc:chgData name="Alex Vakanski" userId="220bd9087dddc248" providerId="LiveId" clId="{46515BC9-9C70-47D9-BB6A-50735DD8F564}" dt="2020-12-10T05:46:30.673" v="18651" actId="1076"/>
        <pc:sldMkLst>
          <pc:docMk/>
          <pc:sldMk cId="3283440217" sldId="685"/>
        </pc:sldMkLst>
        <pc:spChg chg="mod">
          <ac:chgData name="Alex Vakanski" userId="220bd9087dddc248" providerId="LiveId" clId="{46515BC9-9C70-47D9-BB6A-50735DD8F564}" dt="2020-12-10T05:46:25.231" v="18649" actId="6549"/>
          <ac:spMkLst>
            <pc:docMk/>
            <pc:sldMk cId="3283440217" sldId="685"/>
            <ac:spMk id="3" creationId="{00000000-0000-0000-0000-000000000000}"/>
          </ac:spMkLst>
        </pc:spChg>
        <pc:picChg chg="mod">
          <ac:chgData name="Alex Vakanski" userId="220bd9087dddc248" providerId="LiveId" clId="{46515BC9-9C70-47D9-BB6A-50735DD8F564}" dt="2020-12-10T05:46:30.673" v="18651" actId="1076"/>
          <ac:picMkLst>
            <pc:docMk/>
            <pc:sldMk cId="3283440217" sldId="685"/>
            <ac:picMk id="4" creationId="{00000000-0000-0000-0000-000000000000}"/>
          </ac:picMkLst>
        </pc:picChg>
      </pc:sldChg>
      <pc:sldChg chg="del">
        <pc:chgData name="Alex Vakanski" userId="220bd9087dddc248" providerId="LiveId" clId="{46515BC9-9C70-47D9-BB6A-50735DD8F564}" dt="2020-12-06T21:43:00.167" v="6623" actId="47"/>
        <pc:sldMkLst>
          <pc:docMk/>
          <pc:sldMk cId="3239519561" sldId="687"/>
        </pc:sldMkLst>
      </pc:sldChg>
      <pc:sldChg chg="modNotesTx">
        <pc:chgData name="Alex Vakanski" userId="220bd9087dddc248" providerId="LiveId" clId="{46515BC9-9C70-47D9-BB6A-50735DD8F564}" dt="2020-12-07T23:10:04.491" v="18378" actId="20577"/>
        <pc:sldMkLst>
          <pc:docMk/>
          <pc:sldMk cId="831106664" sldId="688"/>
        </pc:sldMkLst>
      </pc:sldChg>
      <pc:sldChg chg="modSp mod">
        <pc:chgData name="Alex Vakanski" userId="220bd9087dddc248" providerId="LiveId" clId="{46515BC9-9C70-47D9-BB6A-50735DD8F564}" dt="2020-12-12T22:30:02.294" v="21737" actId="6549"/>
        <pc:sldMkLst>
          <pc:docMk/>
          <pc:sldMk cId="1673827475" sldId="690"/>
        </pc:sldMkLst>
        <pc:spChg chg="mod">
          <ac:chgData name="Alex Vakanski" userId="220bd9087dddc248" providerId="LiveId" clId="{46515BC9-9C70-47D9-BB6A-50735DD8F564}" dt="2020-12-12T22:30:02.294" v="21737" actId="6549"/>
          <ac:spMkLst>
            <pc:docMk/>
            <pc:sldMk cId="1673827475" sldId="690"/>
            <ac:spMk id="2" creationId="{00000000-0000-0000-0000-000000000000}"/>
          </ac:spMkLst>
        </pc:spChg>
        <pc:spChg chg="mod">
          <ac:chgData name="Alex Vakanski" userId="220bd9087dddc248" providerId="LiveId" clId="{46515BC9-9C70-47D9-BB6A-50735DD8F564}" dt="2020-12-12T22:29:42.387" v="21705" actId="6549"/>
          <ac:spMkLst>
            <pc:docMk/>
            <pc:sldMk cId="1673827475" sldId="690"/>
            <ac:spMk id="3" creationId="{00000000-0000-0000-0000-000000000000}"/>
          </ac:spMkLst>
        </pc:spChg>
      </pc:sldChg>
      <pc:sldChg chg="modSp mod">
        <pc:chgData name="Alex Vakanski" userId="220bd9087dddc248" providerId="LiveId" clId="{46515BC9-9C70-47D9-BB6A-50735DD8F564}" dt="2020-12-10T05:48:40.640" v="18671" actId="20577"/>
        <pc:sldMkLst>
          <pc:docMk/>
          <pc:sldMk cId="1550317376" sldId="691"/>
        </pc:sldMkLst>
        <pc:spChg chg="mod">
          <ac:chgData name="Alex Vakanski" userId="220bd9087dddc248" providerId="LiveId" clId="{46515BC9-9C70-47D9-BB6A-50735DD8F564}" dt="2020-12-10T05:48:40.640" v="18671" actId="20577"/>
          <ac:spMkLst>
            <pc:docMk/>
            <pc:sldMk cId="1550317376" sldId="691"/>
            <ac:spMk id="3" creationId="{00000000-0000-0000-0000-000000000000}"/>
          </ac:spMkLst>
        </pc:spChg>
        <pc:picChg chg="mod">
          <ac:chgData name="Alex Vakanski" userId="220bd9087dddc248" providerId="LiveId" clId="{46515BC9-9C70-47D9-BB6A-50735DD8F564}" dt="2020-12-06T19:17:41.218" v="4075" actId="14100"/>
          <ac:picMkLst>
            <pc:docMk/>
            <pc:sldMk cId="1550317376" sldId="691"/>
            <ac:picMk id="4" creationId="{00000000-0000-0000-0000-000000000000}"/>
          </ac:picMkLst>
        </pc:picChg>
      </pc:sldChg>
      <pc:sldChg chg="addSp modSp">
        <pc:chgData name="Alex Vakanski" userId="220bd9087dddc248" providerId="LiveId" clId="{46515BC9-9C70-47D9-BB6A-50735DD8F564}" dt="2020-12-12T22:37:21.194" v="21812"/>
        <pc:sldMkLst>
          <pc:docMk/>
          <pc:sldMk cId="3037948565" sldId="692"/>
        </pc:sldMkLst>
        <pc:spChg chg="add mod">
          <ac:chgData name="Alex Vakanski" userId="220bd9087dddc248" providerId="LiveId" clId="{46515BC9-9C70-47D9-BB6A-50735DD8F564}" dt="2020-12-12T22:37:21.194" v="21812"/>
          <ac:spMkLst>
            <pc:docMk/>
            <pc:sldMk cId="3037948565" sldId="692"/>
            <ac:spMk id="5" creationId="{4F563CDF-4024-4FB6-AD9C-D20C0FC1483D}"/>
          </ac:spMkLst>
        </pc:spChg>
      </pc:sldChg>
      <pc:sldChg chg="modNotesTx">
        <pc:chgData name="Alex Vakanski" userId="220bd9087dddc248" providerId="LiveId" clId="{46515BC9-9C70-47D9-BB6A-50735DD8F564}" dt="2020-12-07T23:14:07.991" v="18417" actId="20577"/>
        <pc:sldMkLst>
          <pc:docMk/>
          <pc:sldMk cId="171130071" sldId="693"/>
        </pc:sldMkLst>
      </pc:sldChg>
      <pc:sldChg chg="modSp mod">
        <pc:chgData name="Alex Vakanski" userId="220bd9087dddc248" providerId="LiveId" clId="{46515BC9-9C70-47D9-BB6A-50735DD8F564}" dt="2020-12-10T05:47:16.671" v="18668" actId="20577"/>
        <pc:sldMkLst>
          <pc:docMk/>
          <pc:sldMk cId="680646539" sldId="694"/>
        </pc:sldMkLst>
        <pc:spChg chg="mod">
          <ac:chgData name="Alex Vakanski" userId="220bd9087dddc248" providerId="LiveId" clId="{46515BC9-9C70-47D9-BB6A-50735DD8F564}" dt="2020-12-10T05:47:16.671" v="18668" actId="20577"/>
          <ac:spMkLst>
            <pc:docMk/>
            <pc:sldMk cId="680646539" sldId="694"/>
            <ac:spMk id="3" creationId="{E970D414-71BA-4CEF-B229-C62407620930}"/>
          </ac:spMkLst>
        </pc:spChg>
      </pc:sldChg>
      <pc:sldChg chg="modSp mod">
        <pc:chgData name="Alex Vakanski" userId="220bd9087dddc248" providerId="LiveId" clId="{46515BC9-9C70-47D9-BB6A-50735DD8F564}" dt="2020-12-10T05:50:11.894" v="18687" actId="20577"/>
        <pc:sldMkLst>
          <pc:docMk/>
          <pc:sldMk cId="47252743" sldId="695"/>
        </pc:sldMkLst>
        <pc:spChg chg="mod">
          <ac:chgData name="Alex Vakanski" userId="220bd9087dddc248" providerId="LiveId" clId="{46515BC9-9C70-47D9-BB6A-50735DD8F564}" dt="2020-12-10T05:50:11.894" v="18687" actId="20577"/>
          <ac:spMkLst>
            <pc:docMk/>
            <pc:sldMk cId="47252743" sldId="695"/>
            <ac:spMk id="3" creationId="{20F842A0-5385-48C3-8179-8310D759409A}"/>
          </ac:spMkLst>
        </pc:spChg>
      </pc:sldChg>
      <pc:sldChg chg="modSp mod">
        <pc:chgData name="Alex Vakanski" userId="220bd9087dddc248" providerId="LiveId" clId="{46515BC9-9C70-47D9-BB6A-50735DD8F564}" dt="2020-12-06T20:38:50.487" v="4216" actId="1036"/>
        <pc:sldMkLst>
          <pc:docMk/>
          <pc:sldMk cId="3989572223" sldId="696"/>
        </pc:sldMkLst>
        <pc:spChg chg="mod">
          <ac:chgData name="Alex Vakanski" userId="220bd9087dddc248" providerId="LiveId" clId="{46515BC9-9C70-47D9-BB6A-50735DD8F564}" dt="2020-12-06T20:38:46.068" v="4215" actId="20577"/>
          <ac:spMkLst>
            <pc:docMk/>
            <pc:sldMk cId="3989572223" sldId="696"/>
            <ac:spMk id="3" creationId="{85F63B71-2F57-4F7D-AE8F-4EFDE10BE77D}"/>
          </ac:spMkLst>
        </pc:spChg>
        <pc:picChg chg="mod">
          <ac:chgData name="Alex Vakanski" userId="220bd9087dddc248" providerId="LiveId" clId="{46515BC9-9C70-47D9-BB6A-50735DD8F564}" dt="2020-12-06T20:38:50.487" v="4216" actId="1036"/>
          <ac:picMkLst>
            <pc:docMk/>
            <pc:sldMk cId="3989572223" sldId="696"/>
            <ac:picMk id="4" creationId="{6A8580C5-71A7-42F6-A4C2-5F02D79A6D2B}"/>
          </ac:picMkLst>
        </pc:picChg>
      </pc:sldChg>
      <pc:sldChg chg="addSp modSp mod">
        <pc:chgData name="Alex Vakanski" userId="220bd9087dddc248" providerId="LiveId" clId="{46515BC9-9C70-47D9-BB6A-50735DD8F564}" dt="2020-12-12T22:31:36.890" v="21741"/>
        <pc:sldMkLst>
          <pc:docMk/>
          <pc:sldMk cId="3534016363" sldId="698"/>
        </pc:sldMkLst>
        <pc:spChg chg="mod">
          <ac:chgData name="Alex Vakanski" userId="220bd9087dddc248" providerId="LiveId" clId="{46515BC9-9C70-47D9-BB6A-50735DD8F564}" dt="2020-12-06T18:15:42.756" v="1818" actId="20577"/>
          <ac:spMkLst>
            <pc:docMk/>
            <pc:sldMk cId="3534016363" sldId="698"/>
            <ac:spMk id="2" creationId="{C38C5BCE-7E22-4B93-BF61-A2661EC1748F}"/>
          </ac:spMkLst>
        </pc:spChg>
        <pc:spChg chg="mod">
          <ac:chgData name="Alex Vakanski" userId="220bd9087dddc248" providerId="LiveId" clId="{46515BC9-9C70-47D9-BB6A-50735DD8F564}" dt="2020-12-10T05:53:09.839" v="18703" actId="207"/>
          <ac:spMkLst>
            <pc:docMk/>
            <pc:sldMk cId="3534016363" sldId="698"/>
            <ac:spMk id="3" creationId="{AF7ACA6B-E135-458F-BEE9-3D08E6870B92}"/>
          </ac:spMkLst>
        </pc:spChg>
        <pc:spChg chg="add mod">
          <ac:chgData name="Alex Vakanski" userId="220bd9087dddc248" providerId="LiveId" clId="{46515BC9-9C70-47D9-BB6A-50735DD8F564}" dt="2020-12-12T22:31:36.890" v="21741"/>
          <ac:spMkLst>
            <pc:docMk/>
            <pc:sldMk cId="3534016363" sldId="698"/>
            <ac:spMk id="7" creationId="{5B975495-B862-43FA-8362-2D136318DFFE}"/>
          </ac:spMkLst>
        </pc:spChg>
        <pc:picChg chg="mod modCrop">
          <ac:chgData name="Alex Vakanski" userId="220bd9087dddc248" providerId="LiveId" clId="{46515BC9-9C70-47D9-BB6A-50735DD8F564}" dt="2020-12-06T20:39:59.866" v="4252" actId="1076"/>
          <ac:picMkLst>
            <pc:docMk/>
            <pc:sldMk cId="3534016363" sldId="698"/>
            <ac:picMk id="4" creationId="{F2D8123E-C141-450D-BF1D-705AE1EBF0C3}"/>
          </ac:picMkLst>
        </pc:picChg>
      </pc:sldChg>
      <pc:sldChg chg="addSp modSp mod">
        <pc:chgData name="Alex Vakanski" userId="220bd9087dddc248" providerId="LiveId" clId="{46515BC9-9C70-47D9-BB6A-50735DD8F564}" dt="2020-12-12T22:38:26.205" v="21818" actId="1037"/>
        <pc:sldMkLst>
          <pc:docMk/>
          <pc:sldMk cId="2952817337" sldId="699"/>
        </pc:sldMkLst>
        <pc:spChg chg="mod">
          <ac:chgData name="Alex Vakanski" userId="220bd9087dddc248" providerId="LiveId" clId="{46515BC9-9C70-47D9-BB6A-50735DD8F564}" dt="2020-12-10T05:52:37.546" v="18696" actId="20577"/>
          <ac:spMkLst>
            <pc:docMk/>
            <pc:sldMk cId="2952817337" sldId="699"/>
            <ac:spMk id="3" creationId="{6F4D9C0C-3177-429D-AD11-A9E0CB478B44}"/>
          </ac:spMkLst>
        </pc:spChg>
        <pc:spChg chg="add mod">
          <ac:chgData name="Alex Vakanski" userId="220bd9087dddc248" providerId="LiveId" clId="{46515BC9-9C70-47D9-BB6A-50735DD8F564}" dt="2020-12-12T22:38:16.902" v="21813"/>
          <ac:spMkLst>
            <pc:docMk/>
            <pc:sldMk cId="2952817337" sldId="699"/>
            <ac:spMk id="5" creationId="{B3F9B756-C175-40B6-AAA7-D453A4D52880}"/>
          </ac:spMkLst>
        </pc:spChg>
        <pc:picChg chg="mod">
          <ac:chgData name="Alex Vakanski" userId="220bd9087dddc248" providerId="LiveId" clId="{46515BC9-9C70-47D9-BB6A-50735DD8F564}" dt="2020-12-12T22:38:26.205" v="21818" actId="1037"/>
          <ac:picMkLst>
            <pc:docMk/>
            <pc:sldMk cId="2952817337" sldId="699"/>
            <ac:picMk id="4" creationId="{E8442F8E-1D23-4DC2-A308-6BC97824EEC8}"/>
          </ac:picMkLst>
        </pc:picChg>
      </pc:sldChg>
      <pc:sldChg chg="modSp mod">
        <pc:chgData name="Alex Vakanski" userId="220bd9087dddc248" providerId="LiveId" clId="{46515BC9-9C70-47D9-BB6A-50735DD8F564}" dt="2020-12-06T18:16:00.070" v="1820"/>
        <pc:sldMkLst>
          <pc:docMk/>
          <pc:sldMk cId="2801701523" sldId="700"/>
        </pc:sldMkLst>
        <pc:spChg chg="mod">
          <ac:chgData name="Alex Vakanski" userId="220bd9087dddc248" providerId="LiveId" clId="{46515BC9-9C70-47D9-BB6A-50735DD8F564}" dt="2020-12-06T18:16:00.070" v="1820"/>
          <ac:spMkLst>
            <pc:docMk/>
            <pc:sldMk cId="2801701523" sldId="700"/>
            <ac:spMk id="2" creationId="{B0DD47A9-AF73-4EFF-A7FD-30742AA7B112}"/>
          </ac:spMkLst>
        </pc:spChg>
      </pc:sldChg>
      <pc:sldChg chg="modSp mod">
        <pc:chgData name="Alex Vakanski" userId="220bd9087dddc248" providerId="LiveId" clId="{46515BC9-9C70-47D9-BB6A-50735DD8F564}" dt="2020-12-10T05:54:36.391" v="18718" actId="20577"/>
        <pc:sldMkLst>
          <pc:docMk/>
          <pc:sldMk cId="2354755243" sldId="701"/>
        </pc:sldMkLst>
        <pc:spChg chg="mod">
          <ac:chgData name="Alex Vakanski" userId="220bd9087dddc248" providerId="LiveId" clId="{46515BC9-9C70-47D9-BB6A-50735DD8F564}" dt="2020-12-06T18:16:04.270" v="1821"/>
          <ac:spMkLst>
            <pc:docMk/>
            <pc:sldMk cId="2354755243" sldId="701"/>
            <ac:spMk id="2" creationId="{6E4E7025-4D62-49B7-A99B-789B9A463ECF}"/>
          </ac:spMkLst>
        </pc:spChg>
        <pc:spChg chg="mod">
          <ac:chgData name="Alex Vakanski" userId="220bd9087dddc248" providerId="LiveId" clId="{46515BC9-9C70-47D9-BB6A-50735DD8F564}" dt="2020-12-10T05:54:36.391" v="18718" actId="20577"/>
          <ac:spMkLst>
            <pc:docMk/>
            <pc:sldMk cId="2354755243" sldId="701"/>
            <ac:spMk id="3" creationId="{2DAEE4A6-ACDD-4AD7-A04B-E6F346A596C1}"/>
          </ac:spMkLst>
        </pc:spChg>
      </pc:sldChg>
      <pc:sldChg chg="modSp mod">
        <pc:chgData name="Alex Vakanski" userId="220bd9087dddc248" providerId="LiveId" clId="{46515BC9-9C70-47D9-BB6A-50735DD8F564}" dt="2020-12-06T18:16:07.961" v="1822"/>
        <pc:sldMkLst>
          <pc:docMk/>
          <pc:sldMk cId="2114092078" sldId="702"/>
        </pc:sldMkLst>
        <pc:spChg chg="mod">
          <ac:chgData name="Alex Vakanski" userId="220bd9087dddc248" providerId="LiveId" clId="{46515BC9-9C70-47D9-BB6A-50735DD8F564}" dt="2020-12-06T18:16:07.961" v="1822"/>
          <ac:spMkLst>
            <pc:docMk/>
            <pc:sldMk cId="2114092078" sldId="702"/>
            <ac:spMk id="2" creationId="{ACAA076B-9D35-4139-AAB0-323834C8E2CA}"/>
          </ac:spMkLst>
        </pc:spChg>
      </pc:sldChg>
      <pc:sldChg chg="addSp modSp mod">
        <pc:chgData name="Alex Vakanski" userId="220bd9087dddc248" providerId="LiveId" clId="{46515BC9-9C70-47D9-BB6A-50735DD8F564}" dt="2020-12-12T22:40:13.786" v="21868" actId="1036"/>
        <pc:sldMkLst>
          <pc:docMk/>
          <pc:sldMk cId="2152737910" sldId="703"/>
        </pc:sldMkLst>
        <pc:spChg chg="mod">
          <ac:chgData name="Alex Vakanski" userId="220bd9087dddc248" providerId="LiveId" clId="{46515BC9-9C70-47D9-BB6A-50735DD8F564}" dt="2020-12-06T18:16:16.699" v="1824"/>
          <ac:spMkLst>
            <pc:docMk/>
            <pc:sldMk cId="2152737910" sldId="703"/>
            <ac:spMk id="2" creationId="{87334FDB-5335-41AF-BEE7-11717F206C6D}"/>
          </ac:spMkLst>
        </pc:spChg>
        <pc:spChg chg="add mod">
          <ac:chgData name="Alex Vakanski" userId="220bd9087dddc248" providerId="LiveId" clId="{46515BC9-9C70-47D9-BB6A-50735DD8F564}" dt="2020-12-12T22:40:06.207" v="21865" actId="1036"/>
          <ac:spMkLst>
            <pc:docMk/>
            <pc:sldMk cId="2152737910" sldId="703"/>
            <ac:spMk id="5" creationId="{E58C30D5-3947-4F1E-A1B4-6F1BCE2DCACC}"/>
          </ac:spMkLst>
        </pc:spChg>
        <pc:spChg chg="add mod">
          <ac:chgData name="Alex Vakanski" userId="220bd9087dddc248" providerId="LiveId" clId="{46515BC9-9C70-47D9-BB6A-50735DD8F564}" dt="2020-12-12T22:40:10.564" v="21867" actId="1036"/>
          <ac:spMkLst>
            <pc:docMk/>
            <pc:sldMk cId="2152737910" sldId="703"/>
            <ac:spMk id="6" creationId="{2636E75E-1A3E-4D6B-B75D-AF96CA256BCF}"/>
          </ac:spMkLst>
        </pc:spChg>
        <pc:spChg chg="add mod">
          <ac:chgData name="Alex Vakanski" userId="220bd9087dddc248" providerId="LiveId" clId="{46515BC9-9C70-47D9-BB6A-50735DD8F564}" dt="2020-12-12T22:40:13.786" v="21868" actId="1036"/>
          <ac:spMkLst>
            <pc:docMk/>
            <pc:sldMk cId="2152737910" sldId="703"/>
            <ac:spMk id="7" creationId="{0FC3AAA8-7AD3-4A3E-938D-7FFBA4375C9D}"/>
          </ac:spMkLst>
        </pc:spChg>
        <pc:picChg chg="mod modCrop">
          <ac:chgData name="Alex Vakanski" userId="220bd9087dddc248" providerId="LiveId" clId="{46515BC9-9C70-47D9-BB6A-50735DD8F564}" dt="2020-12-12T22:39:59.514" v="21864" actId="732"/>
          <ac:picMkLst>
            <pc:docMk/>
            <pc:sldMk cId="2152737910" sldId="703"/>
            <ac:picMk id="4" creationId="{ED29F5F2-4069-4A2D-BA77-53F6AE2AE8B9}"/>
          </ac:picMkLst>
        </pc:picChg>
      </pc:sldChg>
      <pc:sldChg chg="modSp mod">
        <pc:chgData name="Alex Vakanski" userId="220bd9087dddc248" providerId="LiveId" clId="{46515BC9-9C70-47D9-BB6A-50735DD8F564}" dt="2020-12-10T05:56:10.056" v="18719" actId="313"/>
        <pc:sldMkLst>
          <pc:docMk/>
          <pc:sldMk cId="1109410995" sldId="704"/>
        </pc:sldMkLst>
        <pc:spChg chg="mod">
          <ac:chgData name="Alex Vakanski" userId="220bd9087dddc248" providerId="LiveId" clId="{46515BC9-9C70-47D9-BB6A-50735DD8F564}" dt="2020-12-06T18:16:20.289" v="1825"/>
          <ac:spMkLst>
            <pc:docMk/>
            <pc:sldMk cId="1109410995" sldId="704"/>
            <ac:spMk id="2" creationId="{11EC196C-4DBB-499B-83B3-CBF4752D5479}"/>
          </ac:spMkLst>
        </pc:spChg>
        <pc:spChg chg="mod">
          <ac:chgData name="Alex Vakanski" userId="220bd9087dddc248" providerId="LiveId" clId="{46515BC9-9C70-47D9-BB6A-50735DD8F564}" dt="2020-12-10T05:56:10.056" v="18719" actId="313"/>
          <ac:spMkLst>
            <pc:docMk/>
            <pc:sldMk cId="1109410995" sldId="704"/>
            <ac:spMk id="3" creationId="{5219CA39-2754-4076-906B-342890A3C490}"/>
          </ac:spMkLst>
        </pc:spChg>
      </pc:sldChg>
      <pc:sldChg chg="addSp modSp mod">
        <pc:chgData name="Alex Vakanski" userId="220bd9087dddc248" providerId="LiveId" clId="{46515BC9-9C70-47D9-BB6A-50735DD8F564}" dt="2020-12-06T20:41:13.208" v="4293" actId="207"/>
        <pc:sldMkLst>
          <pc:docMk/>
          <pc:sldMk cId="3492693843" sldId="705"/>
        </pc:sldMkLst>
        <pc:spChg chg="mod">
          <ac:chgData name="Alex Vakanski" userId="220bd9087dddc248" providerId="LiveId" clId="{46515BC9-9C70-47D9-BB6A-50735DD8F564}" dt="2020-12-06T18:16:37.748" v="1849" actId="20577"/>
          <ac:spMkLst>
            <pc:docMk/>
            <pc:sldMk cId="3492693843" sldId="705"/>
            <ac:spMk id="2" creationId="{04F3DE3F-E470-4326-9C87-08ED1FA93FC2}"/>
          </ac:spMkLst>
        </pc:spChg>
        <pc:spChg chg="mod">
          <ac:chgData name="Alex Vakanski" userId="220bd9087dddc248" providerId="LiveId" clId="{46515BC9-9C70-47D9-BB6A-50735DD8F564}" dt="2020-12-06T20:41:13.208" v="4293" actId="207"/>
          <ac:spMkLst>
            <pc:docMk/>
            <pc:sldMk cId="3492693843" sldId="705"/>
            <ac:spMk id="3" creationId="{87633AED-ECCA-42C0-A7BA-A78A8CCE2868}"/>
          </ac:spMkLst>
        </pc:spChg>
        <pc:picChg chg="add mod">
          <ac:chgData name="Alex Vakanski" userId="220bd9087dddc248" providerId="LiveId" clId="{46515BC9-9C70-47D9-BB6A-50735DD8F564}" dt="2020-12-06T00:10:43.782" v="581" actId="1076"/>
          <ac:picMkLst>
            <pc:docMk/>
            <pc:sldMk cId="3492693843" sldId="705"/>
            <ac:picMk id="4" creationId="{911F2CA6-9309-4C92-AA53-3F59D0DCDD87}"/>
          </ac:picMkLst>
        </pc:picChg>
      </pc:sldChg>
      <pc:sldChg chg="modSp mod">
        <pc:chgData name="Alex Vakanski" userId="220bd9087dddc248" providerId="LiveId" clId="{46515BC9-9C70-47D9-BB6A-50735DD8F564}" dt="2020-12-06T18:16:12.520" v="1823"/>
        <pc:sldMkLst>
          <pc:docMk/>
          <pc:sldMk cId="2364165330" sldId="706"/>
        </pc:sldMkLst>
        <pc:spChg chg="mod">
          <ac:chgData name="Alex Vakanski" userId="220bd9087dddc248" providerId="LiveId" clId="{46515BC9-9C70-47D9-BB6A-50735DD8F564}" dt="2020-12-06T18:16:12.520" v="1823"/>
          <ac:spMkLst>
            <pc:docMk/>
            <pc:sldMk cId="2364165330" sldId="706"/>
            <ac:spMk id="2" creationId="{9E155EDD-9FAD-46E2-9843-7449A25B0BA8}"/>
          </ac:spMkLst>
        </pc:spChg>
      </pc:sldChg>
      <pc:sldChg chg="addSp delSp modSp new mod modNotesTx">
        <pc:chgData name="Alex Vakanski" userId="220bd9087dddc248" providerId="LiveId" clId="{46515BC9-9C70-47D9-BB6A-50735DD8F564}" dt="2020-12-12T22:41:00.544" v="21870" actId="14100"/>
        <pc:sldMkLst>
          <pc:docMk/>
          <pc:sldMk cId="1196373650" sldId="707"/>
        </pc:sldMkLst>
        <pc:spChg chg="mod">
          <ac:chgData name="Alex Vakanski" userId="220bd9087dddc248" providerId="LiveId" clId="{46515BC9-9C70-47D9-BB6A-50735DD8F564}" dt="2020-12-06T18:16:46.188" v="1850"/>
          <ac:spMkLst>
            <pc:docMk/>
            <pc:sldMk cId="1196373650" sldId="707"/>
            <ac:spMk id="2" creationId="{35C61E12-E571-4039-85FD-F0C54FB32D46}"/>
          </ac:spMkLst>
        </pc:spChg>
        <pc:spChg chg="mod">
          <ac:chgData name="Alex Vakanski" userId="220bd9087dddc248" providerId="LiveId" clId="{46515BC9-9C70-47D9-BB6A-50735DD8F564}" dt="2020-12-06T00:28:19.062" v="1608" actId="20577"/>
          <ac:spMkLst>
            <pc:docMk/>
            <pc:sldMk cId="1196373650" sldId="707"/>
            <ac:spMk id="3" creationId="{9134C481-CBE3-4420-9B79-50FC0D717327}"/>
          </ac:spMkLst>
        </pc:spChg>
        <pc:spChg chg="add del mod">
          <ac:chgData name="Alex Vakanski" userId="220bd9087dddc248" providerId="LiveId" clId="{46515BC9-9C70-47D9-BB6A-50735DD8F564}" dt="2020-12-12T22:40:57.723" v="21869" actId="478"/>
          <ac:spMkLst>
            <pc:docMk/>
            <pc:sldMk cId="1196373650" sldId="707"/>
            <ac:spMk id="5" creationId="{2D58FDED-1D66-4357-806D-62AF2D11DC78}"/>
          </ac:spMkLst>
        </pc:spChg>
        <pc:picChg chg="add mod">
          <ac:chgData name="Alex Vakanski" userId="220bd9087dddc248" providerId="LiveId" clId="{46515BC9-9C70-47D9-BB6A-50735DD8F564}" dt="2020-12-12T22:41:00.544" v="21870" actId="14100"/>
          <ac:picMkLst>
            <pc:docMk/>
            <pc:sldMk cId="1196373650" sldId="707"/>
            <ac:picMk id="4" creationId="{BF27837B-F0A5-415A-B15E-1EE401A3A38C}"/>
          </ac:picMkLst>
        </pc:picChg>
      </pc:sldChg>
      <pc:sldChg chg="addSp modSp new mod">
        <pc:chgData name="Alex Vakanski" userId="220bd9087dddc248" providerId="LiveId" clId="{46515BC9-9C70-47D9-BB6A-50735DD8F564}" dt="2020-12-06T18:16:49.441" v="1851"/>
        <pc:sldMkLst>
          <pc:docMk/>
          <pc:sldMk cId="511117468" sldId="708"/>
        </pc:sldMkLst>
        <pc:spChg chg="mod">
          <ac:chgData name="Alex Vakanski" userId="220bd9087dddc248" providerId="LiveId" clId="{46515BC9-9C70-47D9-BB6A-50735DD8F564}" dt="2020-12-06T18:16:49.441" v="1851"/>
          <ac:spMkLst>
            <pc:docMk/>
            <pc:sldMk cId="511117468" sldId="708"/>
            <ac:spMk id="2" creationId="{6AA78233-AF76-4792-9A50-105FDE996C08}"/>
          </ac:spMkLst>
        </pc:spChg>
        <pc:spChg chg="mod">
          <ac:chgData name="Alex Vakanski" userId="220bd9087dddc248" providerId="LiveId" clId="{46515BC9-9C70-47D9-BB6A-50735DD8F564}" dt="2020-12-06T00:26:02.610" v="1555" actId="20577"/>
          <ac:spMkLst>
            <pc:docMk/>
            <pc:sldMk cId="511117468" sldId="708"/>
            <ac:spMk id="3" creationId="{1409794B-B5BD-4ABC-BFE8-8A498E14C4D8}"/>
          </ac:spMkLst>
        </pc:spChg>
        <pc:picChg chg="add mod">
          <ac:chgData name="Alex Vakanski" userId="220bd9087dddc248" providerId="LiveId" clId="{46515BC9-9C70-47D9-BB6A-50735DD8F564}" dt="2020-12-06T00:26:11.952" v="1558" actId="1036"/>
          <ac:picMkLst>
            <pc:docMk/>
            <pc:sldMk cId="511117468" sldId="708"/>
            <ac:picMk id="4" creationId="{E5EC45C9-4B05-4383-AADD-15ADFB817677}"/>
          </ac:picMkLst>
        </pc:picChg>
      </pc:sldChg>
      <pc:sldChg chg="addSp modSp new mod modNotesTx">
        <pc:chgData name="Alex Vakanski" userId="220bd9087dddc248" providerId="LiveId" clId="{46515BC9-9C70-47D9-BB6A-50735DD8F564}" dt="2020-12-06T18:31:45.951" v="2266" actId="1035"/>
        <pc:sldMkLst>
          <pc:docMk/>
          <pc:sldMk cId="1982635185" sldId="709"/>
        </pc:sldMkLst>
        <pc:spChg chg="mod">
          <ac:chgData name="Alex Vakanski" userId="220bd9087dddc248" providerId="LiveId" clId="{46515BC9-9C70-47D9-BB6A-50735DD8F564}" dt="2020-12-06T18:16:52.617" v="1852"/>
          <ac:spMkLst>
            <pc:docMk/>
            <pc:sldMk cId="1982635185" sldId="709"/>
            <ac:spMk id="2" creationId="{0248FA5D-8A37-47B6-BA7B-48D1781CBADA}"/>
          </ac:spMkLst>
        </pc:spChg>
        <pc:spChg chg="mod">
          <ac:chgData name="Alex Vakanski" userId="220bd9087dddc248" providerId="LiveId" clId="{46515BC9-9C70-47D9-BB6A-50735DD8F564}" dt="2020-12-06T18:31:39.814" v="2263" actId="313"/>
          <ac:spMkLst>
            <pc:docMk/>
            <pc:sldMk cId="1982635185" sldId="709"/>
            <ac:spMk id="3" creationId="{588E7D62-9410-4109-8068-71771D3A5628}"/>
          </ac:spMkLst>
        </pc:spChg>
        <pc:picChg chg="add mod">
          <ac:chgData name="Alex Vakanski" userId="220bd9087dddc248" providerId="LiveId" clId="{46515BC9-9C70-47D9-BB6A-50735DD8F564}" dt="2020-12-06T18:31:45.951" v="2266" actId="1035"/>
          <ac:picMkLst>
            <pc:docMk/>
            <pc:sldMk cId="1982635185" sldId="709"/>
            <ac:picMk id="4" creationId="{9654F564-4127-4E56-BBF1-A784325EB172}"/>
          </ac:picMkLst>
        </pc:picChg>
      </pc:sldChg>
      <pc:sldChg chg="addSp modSp new mod">
        <pc:chgData name="Alex Vakanski" userId="220bd9087dddc248" providerId="LiveId" clId="{46515BC9-9C70-47D9-BB6A-50735DD8F564}" dt="2020-12-12T22:32:25.590" v="21747" actId="1035"/>
        <pc:sldMkLst>
          <pc:docMk/>
          <pc:sldMk cId="2301148196" sldId="710"/>
        </pc:sldMkLst>
        <pc:spChg chg="mod">
          <ac:chgData name="Alex Vakanski" userId="220bd9087dddc248" providerId="LiveId" clId="{46515BC9-9C70-47D9-BB6A-50735DD8F564}" dt="2020-12-06T19:05:55.011" v="3546" actId="6549"/>
          <ac:spMkLst>
            <pc:docMk/>
            <pc:sldMk cId="2301148196" sldId="710"/>
            <ac:spMk id="2" creationId="{303E989E-83A7-4694-AC6C-9B53B403ABF7}"/>
          </ac:spMkLst>
        </pc:spChg>
        <pc:spChg chg="mod">
          <ac:chgData name="Alex Vakanski" userId="220bd9087dddc248" providerId="LiveId" clId="{46515BC9-9C70-47D9-BB6A-50735DD8F564}" dt="2020-12-06T20:41:34.760" v="4300" actId="207"/>
          <ac:spMkLst>
            <pc:docMk/>
            <pc:sldMk cId="2301148196" sldId="710"/>
            <ac:spMk id="3" creationId="{76D9FAB2-D557-4EDE-BA14-E3374615D5AF}"/>
          </ac:spMkLst>
        </pc:spChg>
        <pc:spChg chg="add mod">
          <ac:chgData name="Alex Vakanski" userId="220bd9087dddc248" providerId="LiveId" clId="{46515BC9-9C70-47D9-BB6A-50735DD8F564}" dt="2020-12-12T22:32:22.467" v="21746"/>
          <ac:spMkLst>
            <pc:docMk/>
            <pc:sldMk cId="2301148196" sldId="710"/>
            <ac:spMk id="5" creationId="{1CECB0DF-4D48-4D1B-8B5E-99304F56C75B}"/>
          </ac:spMkLst>
        </pc:spChg>
        <pc:picChg chg="add mod">
          <ac:chgData name="Alex Vakanski" userId="220bd9087dddc248" providerId="LiveId" clId="{46515BC9-9C70-47D9-BB6A-50735DD8F564}" dt="2020-12-12T22:32:25.590" v="21747" actId="1035"/>
          <ac:picMkLst>
            <pc:docMk/>
            <pc:sldMk cId="2301148196" sldId="710"/>
            <ac:picMk id="4" creationId="{C095BDC9-B730-47D1-BBD5-3B75C0E8C280}"/>
          </ac:picMkLst>
        </pc:picChg>
      </pc:sldChg>
      <pc:sldChg chg="addSp modSp new mod">
        <pc:chgData name="Alex Vakanski" userId="220bd9087dddc248" providerId="LiveId" clId="{46515BC9-9C70-47D9-BB6A-50735DD8F564}" dt="2020-12-12T22:32:43.530" v="21755" actId="1035"/>
        <pc:sldMkLst>
          <pc:docMk/>
          <pc:sldMk cId="2264237123" sldId="711"/>
        </pc:sldMkLst>
        <pc:spChg chg="mod">
          <ac:chgData name="Alex Vakanski" userId="220bd9087dddc248" providerId="LiveId" clId="{46515BC9-9C70-47D9-BB6A-50735DD8F564}" dt="2020-12-06T19:07:58.960" v="3595"/>
          <ac:spMkLst>
            <pc:docMk/>
            <pc:sldMk cId="2264237123" sldId="711"/>
            <ac:spMk id="2" creationId="{489969B8-3837-453A-B9A5-58A0735FAAAE}"/>
          </ac:spMkLst>
        </pc:spChg>
        <pc:spChg chg="mod">
          <ac:chgData name="Alex Vakanski" userId="220bd9087dddc248" providerId="LiveId" clId="{46515BC9-9C70-47D9-BB6A-50735DD8F564}" dt="2020-12-06T20:48:59.993" v="4850" actId="20577"/>
          <ac:spMkLst>
            <pc:docMk/>
            <pc:sldMk cId="2264237123" sldId="711"/>
            <ac:spMk id="3" creationId="{26FCC08F-68E3-4701-856C-48945ACE7C49}"/>
          </ac:spMkLst>
        </pc:spChg>
        <pc:spChg chg="add mod">
          <ac:chgData name="Alex Vakanski" userId="220bd9087dddc248" providerId="LiveId" clId="{46515BC9-9C70-47D9-BB6A-50735DD8F564}" dt="2020-12-12T22:32:31.594" v="21748"/>
          <ac:spMkLst>
            <pc:docMk/>
            <pc:sldMk cId="2264237123" sldId="711"/>
            <ac:spMk id="5" creationId="{091CCF18-2D4A-4F4B-921C-0AC2DFEAFD45}"/>
          </ac:spMkLst>
        </pc:spChg>
        <pc:picChg chg="add mod">
          <ac:chgData name="Alex Vakanski" userId="220bd9087dddc248" providerId="LiveId" clId="{46515BC9-9C70-47D9-BB6A-50735DD8F564}" dt="2020-12-12T22:32:43.530" v="21755" actId="1035"/>
          <ac:picMkLst>
            <pc:docMk/>
            <pc:sldMk cId="2264237123" sldId="711"/>
            <ac:picMk id="4" creationId="{83C60480-31C0-4680-B8AB-B30286AA0911}"/>
          </ac:picMkLst>
        </pc:picChg>
      </pc:sldChg>
      <pc:sldChg chg="addSp delSp modSp new mod">
        <pc:chgData name="Alex Vakanski" userId="220bd9087dddc248" providerId="LiveId" clId="{46515BC9-9C70-47D9-BB6A-50735DD8F564}" dt="2020-12-12T22:32:54.689" v="21760" actId="1036"/>
        <pc:sldMkLst>
          <pc:docMk/>
          <pc:sldMk cId="713554213" sldId="712"/>
        </pc:sldMkLst>
        <pc:spChg chg="mod">
          <ac:chgData name="Alex Vakanski" userId="220bd9087dddc248" providerId="LiveId" clId="{46515BC9-9C70-47D9-BB6A-50735DD8F564}" dt="2020-12-06T19:14:19.311" v="3952" actId="20577"/>
          <ac:spMkLst>
            <pc:docMk/>
            <pc:sldMk cId="713554213" sldId="712"/>
            <ac:spMk id="2" creationId="{74ED9BE3-99E8-47E3-8C7C-393CF66ED078}"/>
          </ac:spMkLst>
        </pc:spChg>
        <pc:spChg chg="del">
          <ac:chgData name="Alex Vakanski" userId="220bd9087dddc248" providerId="LiveId" clId="{46515BC9-9C70-47D9-BB6A-50735DD8F564}" dt="2020-12-06T03:25:56.048" v="1801"/>
          <ac:spMkLst>
            <pc:docMk/>
            <pc:sldMk cId="713554213" sldId="712"/>
            <ac:spMk id="3" creationId="{C42D29BB-809E-49F2-A1DF-4D782487C32B}"/>
          </ac:spMkLst>
        </pc:spChg>
        <pc:spChg chg="add mod">
          <ac:chgData name="Alex Vakanski" userId="220bd9087dddc248" providerId="LiveId" clId="{46515BC9-9C70-47D9-BB6A-50735DD8F564}" dt="2020-12-06T20:52:49.001" v="4958" actId="20577"/>
          <ac:spMkLst>
            <pc:docMk/>
            <pc:sldMk cId="713554213" sldId="712"/>
            <ac:spMk id="4" creationId="{DD243711-C33D-4316-8E5F-6935D0F219BC}"/>
          </ac:spMkLst>
        </pc:spChg>
        <pc:spChg chg="add mod">
          <ac:chgData name="Alex Vakanski" userId="220bd9087dddc248" providerId="LiveId" clId="{46515BC9-9C70-47D9-BB6A-50735DD8F564}" dt="2020-12-12T22:32:47.191" v="21756"/>
          <ac:spMkLst>
            <pc:docMk/>
            <pc:sldMk cId="713554213" sldId="712"/>
            <ac:spMk id="5" creationId="{A90C546F-D1E7-41B1-9A8C-D03DEB6FDCEF}"/>
          </ac:spMkLst>
        </pc:spChg>
        <pc:picChg chg="add mod">
          <ac:chgData name="Alex Vakanski" userId="220bd9087dddc248" providerId="LiveId" clId="{46515BC9-9C70-47D9-BB6A-50735DD8F564}" dt="2020-12-12T22:32:54.689" v="21760" actId="1036"/>
          <ac:picMkLst>
            <pc:docMk/>
            <pc:sldMk cId="713554213" sldId="712"/>
            <ac:picMk id="3" creationId="{D4DEA95E-490B-4542-8B50-DD14C72CAE3E}"/>
          </ac:picMkLst>
        </pc:picChg>
        <pc:picChg chg="add del mod">
          <ac:chgData name="Alex Vakanski" userId="220bd9087dddc248" providerId="LiveId" clId="{46515BC9-9C70-47D9-BB6A-50735DD8F564}" dt="2020-12-06T03:27:15.130" v="1802" actId="478"/>
          <ac:picMkLst>
            <pc:docMk/>
            <pc:sldMk cId="713554213" sldId="712"/>
            <ac:picMk id="5" creationId="{287057F2-028C-4D7E-AF67-38DF26F2F19E}"/>
          </ac:picMkLst>
        </pc:picChg>
      </pc:sldChg>
      <pc:sldChg chg="addSp modSp new mod modNotesTx">
        <pc:chgData name="Alex Vakanski" userId="220bd9087dddc248" providerId="LiveId" clId="{46515BC9-9C70-47D9-BB6A-50735DD8F564}" dt="2020-12-12T22:36:18.828" v="21811" actId="6549"/>
        <pc:sldMkLst>
          <pc:docMk/>
          <pc:sldMk cId="465120910" sldId="713"/>
        </pc:sldMkLst>
        <pc:spChg chg="mod">
          <ac:chgData name="Alex Vakanski" userId="220bd9087dddc248" providerId="LiveId" clId="{46515BC9-9C70-47D9-BB6A-50735DD8F564}" dt="2020-12-06T00:32:58.898" v="1615"/>
          <ac:spMkLst>
            <pc:docMk/>
            <pc:sldMk cId="465120910" sldId="713"/>
            <ac:spMk id="2" creationId="{52FB6CA5-CB10-4003-9088-C31825AFE716}"/>
          </ac:spMkLst>
        </pc:spChg>
        <pc:spChg chg="mod">
          <ac:chgData name="Alex Vakanski" userId="220bd9087dddc248" providerId="LiveId" clId="{46515BC9-9C70-47D9-BB6A-50735DD8F564}" dt="2020-12-10T05:25:55.076" v="18565" actId="20577"/>
          <ac:spMkLst>
            <pc:docMk/>
            <pc:sldMk cId="465120910" sldId="713"/>
            <ac:spMk id="3" creationId="{C6C3BB07-8C7B-4FAE-A9D0-A12E975B7049}"/>
          </ac:spMkLst>
        </pc:spChg>
        <pc:spChg chg="add mod">
          <ac:chgData name="Alex Vakanski" userId="220bd9087dddc248" providerId="LiveId" clId="{46515BC9-9C70-47D9-BB6A-50735DD8F564}" dt="2020-12-12T22:36:18.828" v="21811" actId="6549"/>
          <ac:spMkLst>
            <pc:docMk/>
            <pc:sldMk cId="465120910" sldId="713"/>
            <ac:spMk id="5" creationId="{9C35C994-37E9-40EF-8BA1-5DAF5D58AF3F}"/>
          </ac:spMkLst>
        </pc:spChg>
        <pc:picChg chg="add mod">
          <ac:chgData name="Alex Vakanski" userId="220bd9087dddc248" providerId="LiveId" clId="{46515BC9-9C70-47D9-BB6A-50735DD8F564}" dt="2020-12-12T22:34:50.548" v="21774" actId="14100"/>
          <ac:picMkLst>
            <pc:docMk/>
            <pc:sldMk cId="465120910" sldId="713"/>
            <ac:picMk id="4" creationId="{5AAA4190-FEA9-4031-8A65-F187B1FA8738}"/>
          </ac:picMkLst>
        </pc:picChg>
      </pc:sldChg>
      <pc:sldChg chg="addSp modSp new mod modNotesTx">
        <pc:chgData name="Alex Vakanski" userId="220bd9087dddc248" providerId="LiveId" clId="{46515BC9-9C70-47D9-BB6A-50735DD8F564}" dt="2020-12-12T22:31:59.145" v="21742"/>
        <pc:sldMkLst>
          <pc:docMk/>
          <pc:sldMk cId="1711379583" sldId="714"/>
        </pc:sldMkLst>
        <pc:spChg chg="mod">
          <ac:chgData name="Alex Vakanski" userId="220bd9087dddc248" providerId="LiveId" clId="{46515BC9-9C70-47D9-BB6A-50735DD8F564}" dt="2020-12-06T18:46:13.556" v="2289" actId="313"/>
          <ac:spMkLst>
            <pc:docMk/>
            <pc:sldMk cId="1711379583" sldId="714"/>
            <ac:spMk id="2" creationId="{6DF7381C-977A-44B4-957F-978C1BECB1B0}"/>
          </ac:spMkLst>
        </pc:spChg>
        <pc:spChg chg="mod">
          <ac:chgData name="Alex Vakanski" userId="220bd9087dddc248" providerId="LiveId" clId="{46515BC9-9C70-47D9-BB6A-50735DD8F564}" dt="2020-12-06T20:40:41.119" v="4258" actId="207"/>
          <ac:spMkLst>
            <pc:docMk/>
            <pc:sldMk cId="1711379583" sldId="714"/>
            <ac:spMk id="3" creationId="{F4E9F321-0D63-4EF0-84AD-661F8767BFA5}"/>
          </ac:spMkLst>
        </pc:spChg>
        <pc:spChg chg="add mod">
          <ac:chgData name="Alex Vakanski" userId="220bd9087dddc248" providerId="LiveId" clId="{46515BC9-9C70-47D9-BB6A-50735DD8F564}" dt="2020-12-06T19:02:49.179" v="3318" actId="164"/>
          <ac:spMkLst>
            <pc:docMk/>
            <pc:sldMk cId="1711379583" sldId="714"/>
            <ac:spMk id="6" creationId="{9C0CFCDC-8D22-4BA7-947C-C06CA6D5F0FA}"/>
          </ac:spMkLst>
        </pc:spChg>
        <pc:spChg chg="add mod">
          <ac:chgData name="Alex Vakanski" userId="220bd9087dddc248" providerId="LiveId" clId="{46515BC9-9C70-47D9-BB6A-50735DD8F564}" dt="2020-12-12T22:31:59.145" v="21742"/>
          <ac:spMkLst>
            <pc:docMk/>
            <pc:sldMk cId="1711379583" sldId="714"/>
            <ac:spMk id="8" creationId="{D244A5A1-EB29-49D1-A6BD-CE647DFA5097}"/>
          </ac:spMkLst>
        </pc:spChg>
        <pc:grpChg chg="add mod">
          <ac:chgData name="Alex Vakanski" userId="220bd9087dddc248" providerId="LiveId" clId="{46515BC9-9C70-47D9-BB6A-50735DD8F564}" dt="2020-12-06T19:03:09.036" v="3345" actId="1035"/>
          <ac:grpSpMkLst>
            <pc:docMk/>
            <pc:sldMk cId="1711379583" sldId="714"/>
            <ac:grpSpMk id="7" creationId="{B3B4B0D8-88DA-4B56-8E09-FB2DE242677C}"/>
          </ac:grpSpMkLst>
        </pc:grpChg>
        <pc:picChg chg="add mod modCrop">
          <ac:chgData name="Alex Vakanski" userId="220bd9087dddc248" providerId="LiveId" clId="{46515BC9-9C70-47D9-BB6A-50735DD8F564}" dt="2020-12-06T19:03:05.007" v="3342" actId="1036"/>
          <ac:picMkLst>
            <pc:docMk/>
            <pc:sldMk cId="1711379583" sldId="714"/>
            <ac:picMk id="4" creationId="{EA5DFFC3-5DF0-4DBB-B607-FF52B1A22D38}"/>
          </ac:picMkLst>
        </pc:picChg>
        <pc:picChg chg="add mod modCrop">
          <ac:chgData name="Alex Vakanski" userId="220bd9087dddc248" providerId="LiveId" clId="{46515BC9-9C70-47D9-BB6A-50735DD8F564}" dt="2020-12-06T19:02:49.179" v="3318" actId="164"/>
          <ac:picMkLst>
            <pc:docMk/>
            <pc:sldMk cId="1711379583" sldId="714"/>
            <ac:picMk id="5" creationId="{4DBEF638-7076-49B4-A296-1F4A38841B8E}"/>
          </ac:picMkLst>
        </pc:picChg>
      </pc:sldChg>
      <pc:sldChg chg="addSp modSp new mod modNotesTx">
        <pc:chgData name="Alex Vakanski" userId="220bd9087dddc248" providerId="LiveId" clId="{46515BC9-9C70-47D9-BB6A-50735DD8F564}" dt="2020-12-12T22:32:04.145" v="21743"/>
        <pc:sldMkLst>
          <pc:docMk/>
          <pc:sldMk cId="733530651" sldId="715"/>
        </pc:sldMkLst>
        <pc:spChg chg="mod">
          <ac:chgData name="Alex Vakanski" userId="220bd9087dddc248" providerId="LiveId" clId="{46515BC9-9C70-47D9-BB6A-50735DD8F564}" dt="2020-12-06T18:52:30.029" v="2658"/>
          <ac:spMkLst>
            <pc:docMk/>
            <pc:sldMk cId="733530651" sldId="715"/>
            <ac:spMk id="2" creationId="{4F93A229-458E-4F17-8F3C-F6BB6F5B851D}"/>
          </ac:spMkLst>
        </pc:spChg>
        <pc:spChg chg="mod">
          <ac:chgData name="Alex Vakanski" userId="220bd9087dddc248" providerId="LiveId" clId="{46515BC9-9C70-47D9-BB6A-50735DD8F564}" dt="2020-12-06T18:55:27.004" v="2925" actId="20577"/>
          <ac:spMkLst>
            <pc:docMk/>
            <pc:sldMk cId="733530651" sldId="715"/>
            <ac:spMk id="3" creationId="{5C658375-23BA-4F7A-BE52-E8CD6D2F5089}"/>
          </ac:spMkLst>
        </pc:spChg>
        <pc:spChg chg="add mod">
          <ac:chgData name="Alex Vakanski" userId="220bd9087dddc248" providerId="LiveId" clId="{46515BC9-9C70-47D9-BB6A-50735DD8F564}" dt="2020-12-12T22:32:04.145" v="21743"/>
          <ac:spMkLst>
            <pc:docMk/>
            <pc:sldMk cId="733530651" sldId="715"/>
            <ac:spMk id="5" creationId="{3C0E01C6-408B-4A0E-8637-3710C028B767}"/>
          </ac:spMkLst>
        </pc:spChg>
        <pc:picChg chg="add mod">
          <ac:chgData name="Alex Vakanski" userId="220bd9087dddc248" providerId="LiveId" clId="{46515BC9-9C70-47D9-BB6A-50735DD8F564}" dt="2020-12-06T18:55:20.664" v="2899" actId="1076"/>
          <ac:picMkLst>
            <pc:docMk/>
            <pc:sldMk cId="733530651" sldId="715"/>
            <ac:picMk id="4" creationId="{389F9AC7-4821-401E-B54E-98BA7C3447BD}"/>
          </ac:picMkLst>
        </pc:picChg>
      </pc:sldChg>
      <pc:sldChg chg="addSp modSp new mod">
        <pc:chgData name="Alex Vakanski" userId="220bd9087dddc248" providerId="LiveId" clId="{46515BC9-9C70-47D9-BB6A-50735DD8F564}" dt="2020-12-12T22:32:59.594" v="21761"/>
        <pc:sldMkLst>
          <pc:docMk/>
          <pc:sldMk cId="3744606648" sldId="716"/>
        </pc:sldMkLst>
        <pc:spChg chg="mod">
          <ac:chgData name="Alex Vakanski" userId="220bd9087dddc248" providerId="LiveId" clId="{46515BC9-9C70-47D9-BB6A-50735DD8F564}" dt="2020-12-06T20:44:58.089" v="4519"/>
          <ac:spMkLst>
            <pc:docMk/>
            <pc:sldMk cId="3744606648" sldId="716"/>
            <ac:spMk id="2" creationId="{6E968B43-BA4F-4F52-A4A3-122ECEA83D31}"/>
          </ac:spMkLst>
        </pc:spChg>
        <pc:spChg chg="mod">
          <ac:chgData name="Alex Vakanski" userId="220bd9087dddc248" providerId="LiveId" clId="{46515BC9-9C70-47D9-BB6A-50735DD8F564}" dt="2020-12-06T20:53:27.420" v="5034" actId="313"/>
          <ac:spMkLst>
            <pc:docMk/>
            <pc:sldMk cId="3744606648" sldId="716"/>
            <ac:spMk id="3" creationId="{DF9BDD87-B5A3-4F40-9B7C-99F0F8C725F7}"/>
          </ac:spMkLst>
        </pc:spChg>
        <pc:spChg chg="add mod">
          <ac:chgData name="Alex Vakanski" userId="220bd9087dddc248" providerId="LiveId" clId="{46515BC9-9C70-47D9-BB6A-50735DD8F564}" dt="2020-12-12T22:32:59.594" v="21761"/>
          <ac:spMkLst>
            <pc:docMk/>
            <pc:sldMk cId="3744606648" sldId="716"/>
            <ac:spMk id="5" creationId="{4273CB01-EE66-488F-A3A9-57CB26531C06}"/>
          </ac:spMkLst>
        </pc:spChg>
        <pc:picChg chg="add mod">
          <ac:chgData name="Alex Vakanski" userId="220bd9087dddc248" providerId="LiveId" clId="{46515BC9-9C70-47D9-BB6A-50735DD8F564}" dt="2020-12-06T20:47:04.418" v="4758" actId="1076"/>
          <ac:picMkLst>
            <pc:docMk/>
            <pc:sldMk cId="3744606648" sldId="716"/>
            <ac:picMk id="4" creationId="{EB8D53CF-509E-4F33-BAAE-4D61BA8C7C41}"/>
          </ac:picMkLst>
        </pc:picChg>
      </pc:sldChg>
      <pc:sldChg chg="addSp modSp new mod">
        <pc:chgData name="Alex Vakanski" userId="220bd9087dddc248" providerId="LiveId" clId="{46515BC9-9C70-47D9-BB6A-50735DD8F564}" dt="2020-12-12T22:33:08.158" v="21762"/>
        <pc:sldMkLst>
          <pc:docMk/>
          <pc:sldMk cId="180256982" sldId="717"/>
        </pc:sldMkLst>
        <pc:spChg chg="mod">
          <ac:chgData name="Alex Vakanski" userId="220bd9087dddc248" providerId="LiveId" clId="{46515BC9-9C70-47D9-BB6A-50735DD8F564}" dt="2020-12-06T20:55:07.155" v="5051" actId="20577"/>
          <ac:spMkLst>
            <pc:docMk/>
            <pc:sldMk cId="180256982" sldId="717"/>
            <ac:spMk id="2" creationId="{453F4B2A-A658-4AA7-A738-E78A8E9E4C58}"/>
          </ac:spMkLst>
        </pc:spChg>
        <pc:spChg chg="mod">
          <ac:chgData name="Alex Vakanski" userId="220bd9087dddc248" providerId="LiveId" clId="{46515BC9-9C70-47D9-BB6A-50735DD8F564}" dt="2020-12-06T21:36:48.162" v="6207" actId="6549"/>
          <ac:spMkLst>
            <pc:docMk/>
            <pc:sldMk cId="180256982" sldId="717"/>
            <ac:spMk id="3" creationId="{C5AF6641-B90C-4C5B-AA3C-5873304709AF}"/>
          </ac:spMkLst>
        </pc:spChg>
        <pc:spChg chg="add mod">
          <ac:chgData name="Alex Vakanski" userId="220bd9087dddc248" providerId="LiveId" clId="{46515BC9-9C70-47D9-BB6A-50735DD8F564}" dt="2020-12-12T22:33:08.158" v="21762"/>
          <ac:spMkLst>
            <pc:docMk/>
            <pc:sldMk cId="180256982" sldId="717"/>
            <ac:spMk id="6" creationId="{731C4EB7-0BB1-4408-8222-80824DE849D8}"/>
          </ac:spMkLst>
        </pc:spChg>
        <pc:picChg chg="add mod">
          <ac:chgData name="Alex Vakanski" userId="220bd9087dddc248" providerId="LiveId" clId="{46515BC9-9C70-47D9-BB6A-50735DD8F564}" dt="2020-12-06T21:04:29.233" v="5613" actId="1036"/>
          <ac:picMkLst>
            <pc:docMk/>
            <pc:sldMk cId="180256982" sldId="717"/>
            <ac:picMk id="4" creationId="{8B1945E0-09D7-4482-93B3-67F188EC6349}"/>
          </ac:picMkLst>
        </pc:picChg>
        <pc:picChg chg="add mod">
          <ac:chgData name="Alex Vakanski" userId="220bd9087dddc248" providerId="LiveId" clId="{46515BC9-9C70-47D9-BB6A-50735DD8F564}" dt="2020-12-06T21:35:48.972" v="6096" actId="1035"/>
          <ac:picMkLst>
            <pc:docMk/>
            <pc:sldMk cId="180256982" sldId="717"/>
            <ac:picMk id="5" creationId="{C01033F4-8586-4866-9CA0-2110431CF13B}"/>
          </ac:picMkLst>
        </pc:picChg>
      </pc:sldChg>
      <pc:sldChg chg="addSp modSp new mod modNotesTx">
        <pc:chgData name="Alex Vakanski" userId="220bd9087dddc248" providerId="LiveId" clId="{46515BC9-9C70-47D9-BB6A-50735DD8F564}" dt="2020-12-12T22:33:14.107" v="21763"/>
        <pc:sldMkLst>
          <pc:docMk/>
          <pc:sldMk cId="1194691068" sldId="718"/>
        </pc:sldMkLst>
        <pc:spChg chg="mod">
          <ac:chgData name="Alex Vakanski" userId="220bd9087dddc248" providerId="LiveId" clId="{46515BC9-9C70-47D9-BB6A-50735DD8F564}" dt="2020-12-06T20:59:18.452" v="5272"/>
          <ac:spMkLst>
            <pc:docMk/>
            <pc:sldMk cId="1194691068" sldId="718"/>
            <ac:spMk id="2" creationId="{AB323B56-262D-4380-A259-57C5219402C7}"/>
          </ac:spMkLst>
        </pc:spChg>
        <pc:spChg chg="mod">
          <ac:chgData name="Alex Vakanski" userId="220bd9087dddc248" providerId="LiveId" clId="{46515BC9-9C70-47D9-BB6A-50735DD8F564}" dt="2020-12-06T21:37:21.755" v="6226" actId="5793"/>
          <ac:spMkLst>
            <pc:docMk/>
            <pc:sldMk cId="1194691068" sldId="718"/>
            <ac:spMk id="3" creationId="{F828EAC3-2667-4DD2-9921-2DBC4F1FAACF}"/>
          </ac:spMkLst>
        </pc:spChg>
        <pc:spChg chg="add mod">
          <ac:chgData name="Alex Vakanski" userId="220bd9087dddc248" providerId="LiveId" clId="{46515BC9-9C70-47D9-BB6A-50735DD8F564}" dt="2020-12-12T22:33:14.107" v="21763"/>
          <ac:spMkLst>
            <pc:docMk/>
            <pc:sldMk cId="1194691068" sldId="718"/>
            <ac:spMk id="5" creationId="{F7888272-E79F-4C76-909B-A76E9606BC95}"/>
          </ac:spMkLst>
        </pc:spChg>
        <pc:picChg chg="add mod">
          <ac:chgData name="Alex Vakanski" userId="220bd9087dddc248" providerId="LiveId" clId="{46515BC9-9C70-47D9-BB6A-50735DD8F564}" dt="2020-12-06T21:37:39.393" v="6228" actId="1035"/>
          <ac:picMkLst>
            <pc:docMk/>
            <pc:sldMk cId="1194691068" sldId="718"/>
            <ac:picMk id="4" creationId="{1D56524E-F7BA-4CA6-90FD-A04C69C538CE}"/>
          </ac:picMkLst>
        </pc:picChg>
      </pc:sldChg>
      <pc:sldChg chg="addSp modSp new mod modNotesTx">
        <pc:chgData name="Alex Vakanski" userId="220bd9087dddc248" providerId="LiveId" clId="{46515BC9-9C70-47D9-BB6A-50735DD8F564}" dt="2020-12-06T21:36:59.811" v="6210" actId="14100"/>
        <pc:sldMkLst>
          <pc:docMk/>
          <pc:sldMk cId="2878895862" sldId="719"/>
        </pc:sldMkLst>
        <pc:spChg chg="mod">
          <ac:chgData name="Alex Vakanski" userId="220bd9087dddc248" providerId="LiveId" clId="{46515BC9-9C70-47D9-BB6A-50735DD8F564}" dt="2020-12-06T21:33:32.805" v="5980"/>
          <ac:spMkLst>
            <pc:docMk/>
            <pc:sldMk cId="2878895862" sldId="719"/>
            <ac:spMk id="2" creationId="{7E329939-4283-4CDF-A17B-248F85AE2B07}"/>
          </ac:spMkLst>
        </pc:spChg>
        <pc:spChg chg="mod">
          <ac:chgData name="Alex Vakanski" userId="220bd9087dddc248" providerId="LiveId" clId="{46515BC9-9C70-47D9-BB6A-50735DD8F564}" dt="2020-12-06T21:35:12.904" v="6093" actId="313"/>
          <ac:spMkLst>
            <pc:docMk/>
            <pc:sldMk cId="2878895862" sldId="719"/>
            <ac:spMk id="3" creationId="{920305E7-0F19-4330-900C-5A5C67C19500}"/>
          </ac:spMkLst>
        </pc:spChg>
        <pc:picChg chg="add mod">
          <ac:chgData name="Alex Vakanski" userId="220bd9087dddc248" providerId="LiveId" clId="{46515BC9-9C70-47D9-BB6A-50735DD8F564}" dt="2020-12-06T21:36:59.811" v="6210" actId="14100"/>
          <ac:picMkLst>
            <pc:docMk/>
            <pc:sldMk cId="2878895862" sldId="719"/>
            <ac:picMk id="4" creationId="{A3DA92BA-FFC5-4AF7-AB51-1EDFBCDE8273}"/>
          </ac:picMkLst>
        </pc:picChg>
      </pc:sldChg>
      <pc:sldChg chg="addSp delSp modSp new mod">
        <pc:chgData name="Alex Vakanski" userId="220bd9087dddc248" providerId="LiveId" clId="{46515BC9-9C70-47D9-BB6A-50735DD8F564}" dt="2020-12-12T22:47:22.793" v="21878"/>
        <pc:sldMkLst>
          <pc:docMk/>
          <pc:sldMk cId="449218469" sldId="720"/>
        </pc:sldMkLst>
        <pc:spChg chg="mod">
          <ac:chgData name="Alex Vakanski" userId="220bd9087dddc248" providerId="LiveId" clId="{46515BC9-9C70-47D9-BB6A-50735DD8F564}" dt="2020-12-06T21:43:56.051" v="6680" actId="313"/>
          <ac:spMkLst>
            <pc:docMk/>
            <pc:sldMk cId="449218469" sldId="720"/>
            <ac:spMk id="2" creationId="{E84DF4AF-4A19-4117-8216-971AD781007B}"/>
          </ac:spMkLst>
        </pc:spChg>
        <pc:spChg chg="mod">
          <ac:chgData name="Alex Vakanski" userId="220bd9087dddc248" providerId="LiveId" clId="{46515BC9-9C70-47D9-BB6A-50735DD8F564}" dt="2020-12-07T22:20:35.488" v="17844" actId="6549"/>
          <ac:spMkLst>
            <pc:docMk/>
            <pc:sldMk cId="449218469" sldId="720"/>
            <ac:spMk id="3" creationId="{53E28A64-54E3-4106-9DE8-D8AF549FBD38}"/>
          </ac:spMkLst>
        </pc:spChg>
        <pc:spChg chg="add mod">
          <ac:chgData name="Alex Vakanski" userId="220bd9087dddc248" providerId="LiveId" clId="{46515BC9-9C70-47D9-BB6A-50735DD8F564}" dt="2020-12-12T22:47:22.793" v="21878"/>
          <ac:spMkLst>
            <pc:docMk/>
            <pc:sldMk cId="449218469" sldId="720"/>
            <ac:spMk id="9" creationId="{D5B55F8E-1F44-49B9-9FEE-E4250A10C79C}"/>
          </ac:spMkLst>
        </pc:spChg>
        <pc:picChg chg="add del mod">
          <ac:chgData name="Alex Vakanski" userId="220bd9087dddc248" providerId="LiveId" clId="{46515BC9-9C70-47D9-BB6A-50735DD8F564}" dt="2020-12-07T22:12:57.365" v="17787" actId="478"/>
          <ac:picMkLst>
            <pc:docMk/>
            <pc:sldMk cId="449218469" sldId="720"/>
            <ac:picMk id="4" creationId="{A72C920E-7DBA-4278-A2DC-64CB10064971}"/>
          </ac:picMkLst>
        </pc:picChg>
        <pc:picChg chg="add del mod">
          <ac:chgData name="Alex Vakanski" userId="220bd9087dddc248" providerId="LiveId" clId="{46515BC9-9C70-47D9-BB6A-50735DD8F564}" dt="2020-12-07T22:19:31.479" v="17806" actId="478"/>
          <ac:picMkLst>
            <pc:docMk/>
            <pc:sldMk cId="449218469" sldId="720"/>
            <ac:picMk id="5" creationId="{D0EFBD17-9AB4-4430-863E-C608A90BDDC2}"/>
          </ac:picMkLst>
        </pc:picChg>
        <pc:picChg chg="add mod">
          <ac:chgData name="Alex Vakanski" userId="220bd9087dddc248" providerId="LiveId" clId="{46515BC9-9C70-47D9-BB6A-50735DD8F564}" dt="2020-12-12T22:46:48.540" v="21875" actId="14100"/>
          <ac:picMkLst>
            <pc:docMk/>
            <pc:sldMk cId="449218469" sldId="720"/>
            <ac:picMk id="6" creationId="{4DB93F78-E7AA-466C-A957-3B259070C6EA}"/>
          </ac:picMkLst>
        </pc:picChg>
        <pc:picChg chg="add mod">
          <ac:chgData name="Alex Vakanski" userId="220bd9087dddc248" providerId="LiveId" clId="{46515BC9-9C70-47D9-BB6A-50735DD8F564}" dt="2020-12-12T22:46:51.761" v="21876" actId="1035"/>
          <ac:picMkLst>
            <pc:docMk/>
            <pc:sldMk cId="449218469" sldId="720"/>
            <ac:picMk id="7" creationId="{C3010F87-1552-4021-8D19-279AD7ACB6C8}"/>
          </ac:picMkLst>
        </pc:picChg>
        <pc:picChg chg="add mod">
          <ac:chgData name="Alex Vakanski" userId="220bd9087dddc248" providerId="LiveId" clId="{46515BC9-9C70-47D9-BB6A-50735DD8F564}" dt="2020-12-12T22:46:53.809" v="21877" actId="1035"/>
          <ac:picMkLst>
            <pc:docMk/>
            <pc:sldMk cId="449218469" sldId="720"/>
            <ac:picMk id="8" creationId="{72C9C2AE-5AED-4384-8D06-0EAA32B8D740}"/>
          </ac:picMkLst>
        </pc:picChg>
      </pc:sldChg>
      <pc:sldChg chg="addSp delSp modSp new mod modNotesTx">
        <pc:chgData name="Alex Vakanski" userId="220bd9087dddc248" providerId="LiveId" clId="{46515BC9-9C70-47D9-BB6A-50735DD8F564}" dt="2020-12-12T23:05:03.678" v="22054" actId="167"/>
        <pc:sldMkLst>
          <pc:docMk/>
          <pc:sldMk cId="547524924" sldId="721"/>
        </pc:sldMkLst>
        <pc:spChg chg="mod">
          <ac:chgData name="Alex Vakanski" userId="220bd9087dddc248" providerId="LiveId" clId="{46515BC9-9C70-47D9-BB6A-50735DD8F564}" dt="2020-12-06T23:15:27.176" v="7870"/>
          <ac:spMkLst>
            <pc:docMk/>
            <pc:sldMk cId="547524924" sldId="721"/>
            <ac:spMk id="2" creationId="{2C175C28-AC8D-45D4-8F91-D43DEA7D61E3}"/>
          </ac:spMkLst>
        </pc:spChg>
        <pc:spChg chg="mod">
          <ac:chgData name="Alex Vakanski" userId="220bd9087dddc248" providerId="LiveId" clId="{46515BC9-9C70-47D9-BB6A-50735DD8F564}" dt="2020-12-07T20:14:49.782" v="14980" actId="6549"/>
          <ac:spMkLst>
            <pc:docMk/>
            <pc:sldMk cId="547524924" sldId="721"/>
            <ac:spMk id="3" creationId="{A3CFC2CC-8985-41D6-B540-2C344670C2C9}"/>
          </ac:spMkLst>
        </pc:spChg>
        <pc:spChg chg="add mod">
          <ac:chgData name="Alex Vakanski" userId="220bd9087dddc248" providerId="LiveId" clId="{46515BC9-9C70-47D9-BB6A-50735DD8F564}" dt="2020-12-12T23:04:49.192" v="22052" actId="20577"/>
          <ac:spMkLst>
            <pc:docMk/>
            <pc:sldMk cId="547524924" sldId="721"/>
            <ac:spMk id="5" creationId="{9A8A2CD3-53D9-4D47-B28E-E8D8419E10EE}"/>
          </ac:spMkLst>
        </pc:spChg>
        <pc:spChg chg="add del">
          <ac:chgData name="Alex Vakanski" userId="220bd9087dddc248" providerId="LiveId" clId="{46515BC9-9C70-47D9-BB6A-50735DD8F564}" dt="2020-12-07T20:15:03.978" v="14984" actId="22"/>
          <ac:spMkLst>
            <pc:docMk/>
            <pc:sldMk cId="547524924" sldId="721"/>
            <ac:spMk id="6" creationId="{176A9771-5EA0-4460-819B-0F1198B493F2}"/>
          </ac:spMkLst>
        </pc:spChg>
        <pc:picChg chg="add mod ord">
          <ac:chgData name="Alex Vakanski" userId="220bd9087dddc248" providerId="LiveId" clId="{46515BC9-9C70-47D9-BB6A-50735DD8F564}" dt="2020-12-12T23:05:03.678" v="22054" actId="167"/>
          <ac:picMkLst>
            <pc:docMk/>
            <pc:sldMk cId="547524924" sldId="721"/>
            <ac:picMk id="4" creationId="{BEFBFE4D-B5F2-4423-B08D-5712CA6979D5}"/>
          </ac:picMkLst>
        </pc:picChg>
      </pc:sldChg>
      <pc:sldChg chg="modSp new del mod">
        <pc:chgData name="Alex Vakanski" userId="220bd9087dddc248" providerId="LiveId" clId="{46515BC9-9C70-47D9-BB6A-50735DD8F564}" dt="2020-12-07T05:06:48.132" v="10984" actId="47"/>
        <pc:sldMkLst>
          <pc:docMk/>
          <pc:sldMk cId="1738128953" sldId="722"/>
        </pc:sldMkLst>
        <pc:spChg chg="mod">
          <ac:chgData name="Alex Vakanski" userId="220bd9087dddc248" providerId="LiveId" clId="{46515BC9-9C70-47D9-BB6A-50735DD8F564}" dt="2020-12-06T23:15:29.850" v="7871"/>
          <ac:spMkLst>
            <pc:docMk/>
            <pc:sldMk cId="1738128953" sldId="722"/>
            <ac:spMk id="2" creationId="{84FA6916-0AE1-4B72-88E4-AF94E54CEE8A}"/>
          </ac:spMkLst>
        </pc:spChg>
      </pc:sldChg>
      <pc:sldChg chg="addSp delSp modSp new mod ord addCm delCm">
        <pc:chgData name="Alex Vakanski" userId="220bd9087dddc248" providerId="LiveId" clId="{46515BC9-9C70-47D9-BB6A-50735DD8F564}" dt="2020-12-12T22:47:31.315" v="21879"/>
        <pc:sldMkLst>
          <pc:docMk/>
          <pc:sldMk cId="3559882926" sldId="723"/>
        </pc:sldMkLst>
        <pc:spChg chg="mod">
          <ac:chgData name="Alex Vakanski" userId="220bd9087dddc248" providerId="LiveId" clId="{46515BC9-9C70-47D9-BB6A-50735DD8F564}" dt="2020-12-06T23:15:23.625" v="7869"/>
          <ac:spMkLst>
            <pc:docMk/>
            <pc:sldMk cId="3559882926" sldId="723"/>
            <ac:spMk id="2" creationId="{9FC10CA6-CFA4-42E4-B69E-55B132D9E6BC}"/>
          </ac:spMkLst>
        </pc:spChg>
        <pc:spChg chg="mod">
          <ac:chgData name="Alex Vakanski" userId="220bd9087dddc248" providerId="LiveId" clId="{46515BC9-9C70-47D9-BB6A-50735DD8F564}" dt="2020-12-07T20:58:26.106" v="16593" actId="313"/>
          <ac:spMkLst>
            <pc:docMk/>
            <pc:sldMk cId="3559882926" sldId="723"/>
            <ac:spMk id="3" creationId="{5DD23966-C8BD-4A3E-A9FA-C9558CAF96A8}"/>
          </ac:spMkLst>
        </pc:spChg>
        <pc:spChg chg="add mod">
          <ac:chgData name="Alex Vakanski" userId="220bd9087dddc248" providerId="LiveId" clId="{46515BC9-9C70-47D9-BB6A-50735DD8F564}" dt="2020-12-07T20:58:43.295" v="16596" actId="1036"/>
          <ac:spMkLst>
            <pc:docMk/>
            <pc:sldMk cId="3559882926" sldId="723"/>
            <ac:spMk id="4" creationId="{E5E751BE-47DE-46A9-A9A9-DA2D63DB66E3}"/>
          </ac:spMkLst>
        </pc:spChg>
        <pc:spChg chg="add del">
          <ac:chgData name="Alex Vakanski" userId="220bd9087dddc248" providerId="LiveId" clId="{46515BC9-9C70-47D9-BB6A-50735DD8F564}" dt="2020-12-06T23:18:32.156" v="7960" actId="11529"/>
          <ac:spMkLst>
            <pc:docMk/>
            <pc:sldMk cId="3559882926" sldId="723"/>
            <ac:spMk id="5" creationId="{2468116A-477A-479E-9758-AE641ECC6F49}"/>
          </ac:spMkLst>
        </pc:spChg>
        <pc:spChg chg="add mod">
          <ac:chgData name="Alex Vakanski" userId="220bd9087dddc248" providerId="LiveId" clId="{46515BC9-9C70-47D9-BB6A-50735DD8F564}" dt="2020-12-07T20:58:43.295" v="16596" actId="1036"/>
          <ac:spMkLst>
            <pc:docMk/>
            <pc:sldMk cId="3559882926" sldId="723"/>
            <ac:spMk id="5" creationId="{902A6E02-425F-4C68-B18B-3C9D444E7E24}"/>
          </ac:spMkLst>
        </pc:spChg>
        <pc:spChg chg="add del mod">
          <ac:chgData name="Alex Vakanski" userId="220bd9087dddc248" providerId="LiveId" clId="{46515BC9-9C70-47D9-BB6A-50735DD8F564}" dt="2020-12-06T23:21:08.773" v="8094" actId="478"/>
          <ac:spMkLst>
            <pc:docMk/>
            <pc:sldMk cId="3559882926" sldId="723"/>
            <ac:spMk id="6" creationId="{4B7E1E75-70FC-4449-81EA-EBAFF90F6BD2}"/>
          </ac:spMkLst>
        </pc:spChg>
        <pc:spChg chg="add mod">
          <ac:chgData name="Alex Vakanski" userId="220bd9087dddc248" providerId="LiveId" clId="{46515BC9-9C70-47D9-BB6A-50735DD8F564}" dt="2020-12-12T22:47:31.315" v="21879"/>
          <ac:spMkLst>
            <pc:docMk/>
            <pc:sldMk cId="3559882926" sldId="723"/>
            <ac:spMk id="9" creationId="{7FE836A4-E0A2-4957-8BBF-FE823171E227}"/>
          </ac:spMkLst>
        </pc:spChg>
        <pc:picChg chg="add del mod">
          <ac:chgData name="Alex Vakanski" userId="220bd9087dddc248" providerId="LiveId" clId="{46515BC9-9C70-47D9-BB6A-50735DD8F564}" dt="2020-12-06T23:21:05.936" v="8093" actId="478"/>
          <ac:picMkLst>
            <pc:docMk/>
            <pc:sldMk cId="3559882926" sldId="723"/>
            <ac:picMk id="4" creationId="{55D6417B-352E-44ED-9672-2B6190865FA0}"/>
          </ac:picMkLst>
        </pc:picChg>
        <pc:picChg chg="add mod">
          <ac:chgData name="Alex Vakanski" userId="220bd9087dddc248" providerId="LiveId" clId="{46515BC9-9C70-47D9-BB6A-50735DD8F564}" dt="2020-12-07T20:58:43.295" v="16596" actId="1036"/>
          <ac:picMkLst>
            <pc:docMk/>
            <pc:sldMk cId="3559882926" sldId="723"/>
            <ac:picMk id="7" creationId="{7DBFCD92-855E-49EB-855E-EFDDDBEBCAC3}"/>
          </ac:picMkLst>
        </pc:picChg>
        <pc:picChg chg="add mod">
          <ac:chgData name="Alex Vakanski" userId="220bd9087dddc248" providerId="LiveId" clId="{46515BC9-9C70-47D9-BB6A-50735DD8F564}" dt="2020-12-07T20:58:43.295" v="16596" actId="1036"/>
          <ac:picMkLst>
            <pc:docMk/>
            <pc:sldMk cId="3559882926" sldId="723"/>
            <ac:picMk id="8" creationId="{4B2B8C24-D456-4FB8-84B8-D1F7E35C9382}"/>
          </ac:picMkLst>
        </pc:picChg>
      </pc:sldChg>
      <pc:sldChg chg="addSp delSp modSp new del mod">
        <pc:chgData name="Alex Vakanski" userId="220bd9087dddc248" providerId="LiveId" clId="{46515BC9-9C70-47D9-BB6A-50735DD8F564}" dt="2020-12-07T05:06:49.888" v="10985" actId="47"/>
        <pc:sldMkLst>
          <pc:docMk/>
          <pc:sldMk cId="681567906" sldId="724"/>
        </pc:sldMkLst>
        <pc:spChg chg="del">
          <ac:chgData name="Alex Vakanski" userId="220bd9087dddc248" providerId="LiveId" clId="{46515BC9-9C70-47D9-BB6A-50735DD8F564}" dt="2020-12-06T23:16:31.843" v="7951"/>
          <ac:spMkLst>
            <pc:docMk/>
            <pc:sldMk cId="681567906" sldId="724"/>
            <ac:spMk id="3" creationId="{968D7ECF-DA29-47F3-B503-4F7C27B077B8}"/>
          </ac:spMkLst>
        </pc:spChg>
        <pc:picChg chg="add mod">
          <ac:chgData name="Alex Vakanski" userId="220bd9087dddc248" providerId="LiveId" clId="{46515BC9-9C70-47D9-BB6A-50735DD8F564}" dt="2020-12-06T23:16:36.859" v="7953" actId="962"/>
          <ac:picMkLst>
            <pc:docMk/>
            <pc:sldMk cId="681567906" sldId="724"/>
            <ac:picMk id="5" creationId="{2F04A8B1-13D6-4BD2-BE33-929A1F1F48C5}"/>
          </ac:picMkLst>
        </pc:picChg>
      </pc:sldChg>
      <pc:sldChg chg="addSp delSp modSp new mod modNotesTx">
        <pc:chgData name="Alex Vakanski" userId="220bd9087dddc248" providerId="LiveId" clId="{46515BC9-9C70-47D9-BB6A-50735DD8F564}" dt="2020-12-12T23:05:10.896" v="22057" actId="1036"/>
        <pc:sldMkLst>
          <pc:docMk/>
          <pc:sldMk cId="4256240646" sldId="725"/>
        </pc:sldMkLst>
        <pc:spChg chg="mod">
          <ac:chgData name="Alex Vakanski" userId="220bd9087dddc248" providerId="LiveId" clId="{46515BC9-9C70-47D9-BB6A-50735DD8F564}" dt="2020-12-07T18:15:46.950" v="12820"/>
          <ac:spMkLst>
            <pc:docMk/>
            <pc:sldMk cId="4256240646" sldId="725"/>
            <ac:spMk id="2" creationId="{8D431C4F-3601-49CC-A73D-B0F0BE14B194}"/>
          </ac:spMkLst>
        </pc:spChg>
        <pc:spChg chg="add del mod">
          <ac:chgData name="Alex Vakanski" userId="220bd9087dddc248" providerId="LiveId" clId="{46515BC9-9C70-47D9-BB6A-50735DD8F564}" dt="2020-12-07T18:21:29.366" v="13094" actId="114"/>
          <ac:spMkLst>
            <pc:docMk/>
            <pc:sldMk cId="4256240646" sldId="725"/>
            <ac:spMk id="3" creationId="{C18B8C96-080B-4202-BCFE-5465479C50B3}"/>
          </ac:spMkLst>
        </pc:spChg>
        <pc:picChg chg="add del mod">
          <ac:chgData name="Alex Vakanski" userId="220bd9087dddc248" providerId="LiveId" clId="{46515BC9-9C70-47D9-BB6A-50735DD8F564}" dt="2020-12-07T17:32:18.383" v="11803"/>
          <ac:picMkLst>
            <pc:docMk/>
            <pc:sldMk cId="4256240646" sldId="725"/>
            <ac:picMk id="4" creationId="{700EA76E-A700-4158-900E-DCC09C49200F}"/>
          </ac:picMkLst>
        </pc:picChg>
        <pc:picChg chg="add mod">
          <ac:chgData name="Alex Vakanski" userId="220bd9087dddc248" providerId="LiveId" clId="{46515BC9-9C70-47D9-BB6A-50735DD8F564}" dt="2020-12-12T23:05:10.896" v="22057" actId="1036"/>
          <ac:picMkLst>
            <pc:docMk/>
            <pc:sldMk cId="4256240646" sldId="725"/>
            <ac:picMk id="5" creationId="{3746BF31-7002-4CF7-B2AE-B78BA8DA7341}"/>
          </ac:picMkLst>
        </pc:picChg>
      </pc:sldChg>
      <pc:sldChg chg="addSp delSp modSp new mod">
        <pc:chgData name="Alex Vakanski" userId="220bd9087dddc248" providerId="LiveId" clId="{46515BC9-9C70-47D9-BB6A-50735DD8F564}" dt="2020-12-12T23:02:54.667" v="22030" actId="207"/>
        <pc:sldMkLst>
          <pc:docMk/>
          <pc:sldMk cId="1705864183" sldId="726"/>
        </pc:sldMkLst>
        <pc:spChg chg="mod">
          <ac:chgData name="Alex Vakanski" userId="220bd9087dddc248" providerId="LiveId" clId="{46515BC9-9C70-47D9-BB6A-50735DD8F564}" dt="2020-12-07T03:36:43.781" v="8427"/>
          <ac:spMkLst>
            <pc:docMk/>
            <pc:sldMk cId="1705864183" sldId="726"/>
            <ac:spMk id="2" creationId="{181FDAA5-4B71-4229-A5E6-57D43B31B373}"/>
          </ac:spMkLst>
        </pc:spChg>
        <pc:spChg chg="mod">
          <ac:chgData name="Alex Vakanski" userId="220bd9087dddc248" providerId="LiveId" clId="{46515BC9-9C70-47D9-BB6A-50735DD8F564}" dt="2020-12-07T19:23:50.614" v="13423" actId="20577"/>
          <ac:spMkLst>
            <pc:docMk/>
            <pc:sldMk cId="1705864183" sldId="726"/>
            <ac:spMk id="3" creationId="{BE2AF56E-F280-4826-AA6F-D582EFC66D43}"/>
          </ac:spMkLst>
        </pc:spChg>
        <pc:spChg chg="add mod">
          <ac:chgData name="Alex Vakanski" userId="220bd9087dddc248" providerId="LiveId" clId="{46515BC9-9C70-47D9-BB6A-50735DD8F564}" dt="2020-12-12T23:02:54.667" v="22030" actId="207"/>
          <ac:spMkLst>
            <pc:docMk/>
            <pc:sldMk cId="1705864183" sldId="726"/>
            <ac:spMk id="5" creationId="{B45C8A77-628A-44FC-9FBF-399DD14192D8}"/>
          </ac:spMkLst>
        </pc:spChg>
        <pc:spChg chg="add del">
          <ac:chgData name="Alex Vakanski" userId="220bd9087dddc248" providerId="LiveId" clId="{46515BC9-9C70-47D9-BB6A-50735DD8F564}" dt="2020-12-07T04:09:44.121" v="8700" actId="22"/>
          <ac:spMkLst>
            <pc:docMk/>
            <pc:sldMk cId="1705864183" sldId="726"/>
            <ac:spMk id="5" creationId="{C7253EBB-AAAA-4565-9217-1FA7B2BEC985}"/>
          </ac:spMkLst>
        </pc:spChg>
        <pc:picChg chg="add mod">
          <ac:chgData name="Alex Vakanski" userId="220bd9087dddc248" providerId="LiveId" clId="{46515BC9-9C70-47D9-BB6A-50735DD8F564}" dt="2020-12-07T04:22:35.188" v="9411" actId="1036"/>
          <ac:picMkLst>
            <pc:docMk/>
            <pc:sldMk cId="1705864183" sldId="726"/>
            <ac:picMk id="6" creationId="{B9F7B1CF-3117-46D1-A987-981FF5C41684}"/>
          </ac:picMkLst>
        </pc:picChg>
      </pc:sldChg>
      <pc:sldChg chg="addSp modSp new mod">
        <pc:chgData name="Alex Vakanski" userId="220bd9087dddc248" providerId="LiveId" clId="{46515BC9-9C70-47D9-BB6A-50735DD8F564}" dt="2020-12-07T19:30:51.447" v="13429" actId="207"/>
        <pc:sldMkLst>
          <pc:docMk/>
          <pc:sldMk cId="2055999696" sldId="727"/>
        </pc:sldMkLst>
        <pc:spChg chg="mod">
          <ac:chgData name="Alex Vakanski" userId="220bd9087dddc248" providerId="LiveId" clId="{46515BC9-9C70-47D9-BB6A-50735DD8F564}" dt="2020-12-07T04:10:49.907" v="8713"/>
          <ac:spMkLst>
            <pc:docMk/>
            <pc:sldMk cId="2055999696" sldId="727"/>
            <ac:spMk id="2" creationId="{2A8B55FD-501F-459A-8860-A2780547C005}"/>
          </ac:spMkLst>
        </pc:spChg>
        <pc:spChg chg="mod">
          <ac:chgData name="Alex Vakanski" userId="220bd9087dddc248" providerId="LiveId" clId="{46515BC9-9C70-47D9-BB6A-50735DD8F564}" dt="2020-12-07T19:30:51.447" v="13429" actId="207"/>
          <ac:spMkLst>
            <pc:docMk/>
            <pc:sldMk cId="2055999696" sldId="727"/>
            <ac:spMk id="3" creationId="{2B856BDF-3BC8-4FF1-8AE3-4416DA4EB519}"/>
          </ac:spMkLst>
        </pc:spChg>
        <pc:picChg chg="add mod ord">
          <ac:chgData name="Alex Vakanski" userId="220bd9087dddc248" providerId="LiveId" clId="{46515BC9-9C70-47D9-BB6A-50735DD8F564}" dt="2020-12-07T04:44:33.128" v="10155" actId="1035"/>
          <ac:picMkLst>
            <pc:docMk/>
            <pc:sldMk cId="2055999696" sldId="727"/>
            <ac:picMk id="4" creationId="{26488794-BDB6-47A3-A533-72CB01E2DE9E}"/>
          </ac:picMkLst>
        </pc:picChg>
      </pc:sldChg>
      <pc:sldChg chg="addSp modSp new mod">
        <pc:chgData name="Alex Vakanski" userId="220bd9087dddc248" providerId="LiveId" clId="{46515BC9-9C70-47D9-BB6A-50735DD8F564}" dt="2020-12-07T19:36:27.828" v="13531" actId="16959"/>
        <pc:sldMkLst>
          <pc:docMk/>
          <pc:sldMk cId="236923622" sldId="728"/>
        </pc:sldMkLst>
        <pc:spChg chg="mod">
          <ac:chgData name="Alex Vakanski" userId="220bd9087dddc248" providerId="LiveId" clId="{46515BC9-9C70-47D9-BB6A-50735DD8F564}" dt="2020-12-07T04:25:03.957" v="9481"/>
          <ac:spMkLst>
            <pc:docMk/>
            <pc:sldMk cId="236923622" sldId="728"/>
            <ac:spMk id="2" creationId="{7E4B5A36-072C-4A4D-911F-CE5DF225578A}"/>
          </ac:spMkLst>
        </pc:spChg>
        <pc:spChg chg="mod">
          <ac:chgData name="Alex Vakanski" userId="220bd9087dddc248" providerId="LiveId" clId="{46515BC9-9C70-47D9-BB6A-50735DD8F564}" dt="2020-12-07T19:36:27.828" v="13531" actId="16959"/>
          <ac:spMkLst>
            <pc:docMk/>
            <pc:sldMk cId="236923622" sldId="728"/>
            <ac:spMk id="3" creationId="{2BC8EB7D-15BB-4815-B227-87FFE882046B}"/>
          </ac:spMkLst>
        </pc:spChg>
        <pc:picChg chg="add mod">
          <ac:chgData name="Alex Vakanski" userId="220bd9087dddc248" providerId="LiveId" clId="{46515BC9-9C70-47D9-BB6A-50735DD8F564}" dt="2020-12-07T04:53:44.646" v="10596" actId="1076"/>
          <ac:picMkLst>
            <pc:docMk/>
            <pc:sldMk cId="236923622" sldId="728"/>
            <ac:picMk id="4" creationId="{EC1E5238-0D3D-4277-875E-3220020C90FD}"/>
          </ac:picMkLst>
        </pc:picChg>
      </pc:sldChg>
      <pc:sldChg chg="addSp delSp modSp new mod">
        <pc:chgData name="Alex Vakanski" userId="220bd9087dddc248" providerId="LiveId" clId="{46515BC9-9C70-47D9-BB6A-50735DD8F564}" dt="2020-12-07T19:56:58.698" v="14325"/>
        <pc:sldMkLst>
          <pc:docMk/>
          <pc:sldMk cId="3167477039" sldId="729"/>
        </pc:sldMkLst>
        <pc:spChg chg="mod">
          <ac:chgData name="Alex Vakanski" userId="220bd9087dddc248" providerId="LiveId" clId="{46515BC9-9C70-47D9-BB6A-50735DD8F564}" dt="2020-12-07T04:53:58.987" v="10599"/>
          <ac:spMkLst>
            <pc:docMk/>
            <pc:sldMk cId="3167477039" sldId="729"/>
            <ac:spMk id="2" creationId="{448F4FB2-BA71-4EFF-BEEA-310FC5F91488}"/>
          </ac:spMkLst>
        </pc:spChg>
        <pc:spChg chg="mod">
          <ac:chgData name="Alex Vakanski" userId="220bd9087dddc248" providerId="LiveId" clId="{46515BC9-9C70-47D9-BB6A-50735DD8F564}" dt="2020-12-07T19:56:58.698" v="14325"/>
          <ac:spMkLst>
            <pc:docMk/>
            <pc:sldMk cId="3167477039" sldId="729"/>
            <ac:spMk id="3" creationId="{F6AF5271-867A-453C-9119-A4E2CF48814E}"/>
          </ac:spMkLst>
        </pc:spChg>
        <pc:picChg chg="add del mod">
          <ac:chgData name="Alex Vakanski" userId="220bd9087dddc248" providerId="LiveId" clId="{46515BC9-9C70-47D9-BB6A-50735DD8F564}" dt="2020-12-07T04:58:44.596" v="10717" actId="478"/>
          <ac:picMkLst>
            <pc:docMk/>
            <pc:sldMk cId="3167477039" sldId="729"/>
            <ac:picMk id="4" creationId="{89F0997A-F242-4D3D-97D2-370C022C4A12}"/>
          </ac:picMkLst>
        </pc:picChg>
      </pc:sldChg>
      <pc:sldChg chg="addSp modSp new mod ord">
        <pc:chgData name="Alex Vakanski" userId="220bd9087dddc248" providerId="LiveId" clId="{46515BC9-9C70-47D9-BB6A-50735DD8F564}" dt="2020-12-07T20:55:57.286" v="16418" actId="207"/>
        <pc:sldMkLst>
          <pc:docMk/>
          <pc:sldMk cId="3084278587" sldId="730"/>
        </pc:sldMkLst>
        <pc:spChg chg="mod">
          <ac:chgData name="Alex Vakanski" userId="220bd9087dddc248" providerId="LiveId" clId="{46515BC9-9C70-47D9-BB6A-50735DD8F564}" dt="2020-12-07T20:16:09.137" v="14990" actId="20577"/>
          <ac:spMkLst>
            <pc:docMk/>
            <pc:sldMk cId="3084278587" sldId="730"/>
            <ac:spMk id="2" creationId="{1EE6A837-91F3-43FC-9AAB-DFF357AAE3E9}"/>
          </ac:spMkLst>
        </pc:spChg>
        <pc:spChg chg="mod">
          <ac:chgData name="Alex Vakanski" userId="220bd9087dddc248" providerId="LiveId" clId="{46515BC9-9C70-47D9-BB6A-50735DD8F564}" dt="2020-12-07T20:55:57.286" v="16418" actId="207"/>
          <ac:spMkLst>
            <pc:docMk/>
            <pc:sldMk cId="3084278587" sldId="730"/>
            <ac:spMk id="3" creationId="{36385BDD-4C00-4FDF-A0DF-E4D23A786F98}"/>
          </ac:spMkLst>
        </pc:spChg>
        <pc:spChg chg="add mod">
          <ac:chgData name="Alex Vakanski" userId="220bd9087dddc248" providerId="LiveId" clId="{46515BC9-9C70-47D9-BB6A-50735DD8F564}" dt="2020-12-07T20:20:41.368" v="15281" actId="208"/>
          <ac:spMkLst>
            <pc:docMk/>
            <pc:sldMk cId="3084278587" sldId="730"/>
            <ac:spMk id="5" creationId="{92909719-BB52-4F3A-9E68-080986383146}"/>
          </ac:spMkLst>
        </pc:spChg>
        <pc:picChg chg="add mod modCrop">
          <ac:chgData name="Alex Vakanski" userId="220bd9087dddc248" providerId="LiveId" clId="{46515BC9-9C70-47D9-BB6A-50735DD8F564}" dt="2020-12-07T20:20:27.126" v="15278" actId="1076"/>
          <ac:picMkLst>
            <pc:docMk/>
            <pc:sldMk cId="3084278587" sldId="730"/>
            <ac:picMk id="4" creationId="{D2769AB7-F7F2-4A65-8EFD-C61E81C1E2DD}"/>
          </ac:picMkLst>
        </pc:picChg>
      </pc:sldChg>
      <pc:sldChg chg="addSp modSp new mod ord">
        <pc:chgData name="Alex Vakanski" userId="220bd9087dddc248" providerId="LiveId" clId="{46515BC9-9C70-47D9-BB6A-50735DD8F564}" dt="2020-12-07T17:57:09.448" v="12254" actId="1036"/>
        <pc:sldMkLst>
          <pc:docMk/>
          <pc:sldMk cId="270432004" sldId="731"/>
        </pc:sldMkLst>
        <pc:spChg chg="mod">
          <ac:chgData name="Alex Vakanski" userId="220bd9087dddc248" providerId="LiveId" clId="{46515BC9-9C70-47D9-BB6A-50735DD8F564}" dt="2020-12-07T17:41:53.772" v="11814" actId="20577"/>
          <ac:spMkLst>
            <pc:docMk/>
            <pc:sldMk cId="270432004" sldId="731"/>
            <ac:spMk id="2" creationId="{AD5C657D-F711-4CC1-A180-C45B0829A2E1}"/>
          </ac:spMkLst>
        </pc:spChg>
        <pc:spChg chg="mod">
          <ac:chgData name="Alex Vakanski" userId="220bd9087dddc248" providerId="LiveId" clId="{46515BC9-9C70-47D9-BB6A-50735DD8F564}" dt="2020-12-07T17:56:11.987" v="12241" actId="20577"/>
          <ac:spMkLst>
            <pc:docMk/>
            <pc:sldMk cId="270432004" sldId="731"/>
            <ac:spMk id="3" creationId="{C1A1F76B-208A-4783-BBFB-6DDFB61A9AB6}"/>
          </ac:spMkLst>
        </pc:spChg>
        <pc:spChg chg="add mod">
          <ac:chgData name="Alex Vakanski" userId="220bd9087dddc248" providerId="LiveId" clId="{46515BC9-9C70-47D9-BB6A-50735DD8F564}" dt="2020-12-07T17:56:36.052" v="12246" actId="14100"/>
          <ac:spMkLst>
            <pc:docMk/>
            <pc:sldMk cId="270432004" sldId="731"/>
            <ac:spMk id="6" creationId="{8CD6397B-80DC-433C-B7DC-9681B21EF443}"/>
          </ac:spMkLst>
        </pc:spChg>
        <pc:spChg chg="add mod">
          <ac:chgData name="Alex Vakanski" userId="220bd9087dddc248" providerId="LiveId" clId="{46515BC9-9C70-47D9-BB6A-50735DD8F564}" dt="2020-12-07T17:56:50.419" v="12250" actId="1038"/>
          <ac:spMkLst>
            <pc:docMk/>
            <pc:sldMk cId="270432004" sldId="731"/>
            <ac:spMk id="7" creationId="{FF9468E8-978F-4C78-839B-ADD2C7A584B8}"/>
          </ac:spMkLst>
        </pc:spChg>
        <pc:spChg chg="add mod">
          <ac:chgData name="Alex Vakanski" userId="220bd9087dddc248" providerId="LiveId" clId="{46515BC9-9C70-47D9-BB6A-50735DD8F564}" dt="2020-12-07T17:56:57.202" v="12251" actId="571"/>
          <ac:spMkLst>
            <pc:docMk/>
            <pc:sldMk cId="270432004" sldId="731"/>
            <ac:spMk id="8" creationId="{543AC211-BA59-4C97-9CDA-2D5B11C8EBBF}"/>
          </ac:spMkLst>
        </pc:spChg>
        <pc:spChg chg="add mod">
          <ac:chgData name="Alex Vakanski" userId="220bd9087dddc248" providerId="LiveId" clId="{46515BC9-9C70-47D9-BB6A-50735DD8F564}" dt="2020-12-07T17:57:09.448" v="12254" actId="1036"/>
          <ac:spMkLst>
            <pc:docMk/>
            <pc:sldMk cId="270432004" sldId="731"/>
            <ac:spMk id="9" creationId="{E164D3AA-4D42-4A49-B054-B1138D480A42}"/>
          </ac:spMkLst>
        </pc:spChg>
        <pc:picChg chg="add mod">
          <ac:chgData name="Alex Vakanski" userId="220bd9087dddc248" providerId="LiveId" clId="{46515BC9-9C70-47D9-BB6A-50735DD8F564}" dt="2020-12-07T17:55:08.845" v="12220" actId="1038"/>
          <ac:picMkLst>
            <pc:docMk/>
            <pc:sldMk cId="270432004" sldId="731"/>
            <ac:picMk id="4" creationId="{8D125054-E6A2-49D0-9BA5-C0EEA6CB7D87}"/>
          </ac:picMkLst>
        </pc:picChg>
        <pc:picChg chg="add mod">
          <ac:chgData name="Alex Vakanski" userId="220bd9087dddc248" providerId="LiveId" clId="{46515BC9-9C70-47D9-BB6A-50735DD8F564}" dt="2020-12-07T17:55:02.335" v="12216" actId="1076"/>
          <ac:picMkLst>
            <pc:docMk/>
            <pc:sldMk cId="270432004" sldId="731"/>
            <ac:picMk id="5" creationId="{9B31C562-BAEC-4E42-8047-D4D14CF8DB32}"/>
          </ac:picMkLst>
        </pc:picChg>
      </pc:sldChg>
      <pc:sldChg chg="modSp new mod">
        <pc:chgData name="Alex Vakanski" userId="220bd9087dddc248" providerId="LiveId" clId="{46515BC9-9C70-47D9-BB6A-50735DD8F564}" dt="2020-12-07T18:47:34.034" v="13247" actId="5793"/>
        <pc:sldMkLst>
          <pc:docMk/>
          <pc:sldMk cId="2870678956" sldId="732"/>
        </pc:sldMkLst>
        <pc:spChg chg="mod">
          <ac:chgData name="Alex Vakanski" userId="220bd9087dddc248" providerId="LiveId" clId="{46515BC9-9C70-47D9-BB6A-50735DD8F564}" dt="2020-12-07T17:57:20.087" v="12256"/>
          <ac:spMkLst>
            <pc:docMk/>
            <pc:sldMk cId="2870678956" sldId="732"/>
            <ac:spMk id="2" creationId="{05704290-64FB-4E59-8042-D0DA07216061}"/>
          </ac:spMkLst>
        </pc:spChg>
        <pc:spChg chg="mod">
          <ac:chgData name="Alex Vakanski" userId="220bd9087dddc248" providerId="LiveId" clId="{46515BC9-9C70-47D9-BB6A-50735DD8F564}" dt="2020-12-07T18:47:34.034" v="13247" actId="5793"/>
          <ac:spMkLst>
            <pc:docMk/>
            <pc:sldMk cId="2870678956" sldId="732"/>
            <ac:spMk id="3" creationId="{ABD590F1-ED1F-4980-A0CF-17121515A1BC}"/>
          </ac:spMkLst>
        </pc:spChg>
      </pc:sldChg>
      <pc:sldChg chg="addSp modSp new mod">
        <pc:chgData name="Alex Vakanski" userId="220bd9087dddc248" providerId="LiveId" clId="{46515BC9-9C70-47D9-BB6A-50735DD8F564}" dt="2020-12-07T21:34:30.934" v="16808" actId="1076"/>
        <pc:sldMkLst>
          <pc:docMk/>
          <pc:sldMk cId="1789428282" sldId="733"/>
        </pc:sldMkLst>
        <pc:spChg chg="mod">
          <ac:chgData name="Alex Vakanski" userId="220bd9087dddc248" providerId="LiveId" clId="{46515BC9-9C70-47D9-BB6A-50735DD8F564}" dt="2020-12-07T20:20:57.002" v="15282"/>
          <ac:spMkLst>
            <pc:docMk/>
            <pc:sldMk cId="1789428282" sldId="733"/>
            <ac:spMk id="2" creationId="{299F3E79-F5B0-4C8B-BF3A-A560D6EA6F9F}"/>
          </ac:spMkLst>
        </pc:spChg>
        <pc:spChg chg="mod">
          <ac:chgData name="Alex Vakanski" userId="220bd9087dddc248" providerId="LiveId" clId="{46515BC9-9C70-47D9-BB6A-50735DD8F564}" dt="2020-12-07T21:32:35.293" v="16741" actId="6549"/>
          <ac:spMkLst>
            <pc:docMk/>
            <pc:sldMk cId="1789428282" sldId="733"/>
            <ac:spMk id="3" creationId="{FBE1EF71-30D6-468A-AB91-23194EF7F9D9}"/>
          </ac:spMkLst>
        </pc:spChg>
        <pc:spChg chg="add mod">
          <ac:chgData name="Alex Vakanski" userId="220bd9087dddc248" providerId="LiveId" clId="{46515BC9-9C70-47D9-BB6A-50735DD8F564}" dt="2020-12-07T21:34:25.748" v="16807" actId="114"/>
          <ac:spMkLst>
            <pc:docMk/>
            <pc:sldMk cId="1789428282" sldId="733"/>
            <ac:spMk id="5" creationId="{03611569-49DD-406C-8F84-1BC639FA6807}"/>
          </ac:spMkLst>
        </pc:spChg>
        <pc:spChg chg="add mod">
          <ac:chgData name="Alex Vakanski" userId="220bd9087dddc248" providerId="LiveId" clId="{46515BC9-9C70-47D9-BB6A-50735DD8F564}" dt="2020-12-07T21:34:30.934" v="16808" actId="1076"/>
          <ac:spMkLst>
            <pc:docMk/>
            <pc:sldMk cId="1789428282" sldId="733"/>
            <ac:spMk id="6" creationId="{C48F5B7E-1EC1-4F92-A3F1-8938274C06F5}"/>
          </ac:spMkLst>
        </pc:spChg>
        <pc:picChg chg="add mod">
          <ac:chgData name="Alex Vakanski" userId="220bd9087dddc248" providerId="LiveId" clId="{46515BC9-9C70-47D9-BB6A-50735DD8F564}" dt="2020-12-07T21:31:46.165" v="16719" actId="1076"/>
          <ac:picMkLst>
            <pc:docMk/>
            <pc:sldMk cId="1789428282" sldId="733"/>
            <ac:picMk id="4" creationId="{523476F1-965C-431F-A89B-D5BB6938DE1B}"/>
          </ac:picMkLst>
        </pc:picChg>
      </pc:sldChg>
      <pc:sldChg chg="modSp new mod modNotesTx">
        <pc:chgData name="Alex Vakanski" userId="220bd9087dddc248" providerId="LiveId" clId="{46515BC9-9C70-47D9-BB6A-50735DD8F564}" dt="2020-12-07T22:26:23.901" v="18027" actId="20577"/>
        <pc:sldMkLst>
          <pc:docMk/>
          <pc:sldMk cId="545472873" sldId="734"/>
        </pc:sldMkLst>
        <pc:spChg chg="mod">
          <ac:chgData name="Alex Vakanski" userId="220bd9087dddc248" providerId="LiveId" clId="{46515BC9-9C70-47D9-BB6A-50735DD8F564}" dt="2020-12-07T20:20:58.836" v="15283"/>
          <ac:spMkLst>
            <pc:docMk/>
            <pc:sldMk cId="545472873" sldId="734"/>
            <ac:spMk id="2" creationId="{33B7F83E-28FE-43FF-B0BE-1EA696020A3F}"/>
          </ac:spMkLst>
        </pc:spChg>
        <pc:spChg chg="mod">
          <ac:chgData name="Alex Vakanski" userId="220bd9087dddc248" providerId="LiveId" clId="{46515BC9-9C70-47D9-BB6A-50735DD8F564}" dt="2020-12-07T22:23:28.255" v="17899" actId="20577"/>
          <ac:spMkLst>
            <pc:docMk/>
            <pc:sldMk cId="545472873" sldId="734"/>
            <ac:spMk id="3" creationId="{E96D1901-B7DB-4152-A81C-2A9DD2B20C6D}"/>
          </ac:spMkLst>
        </pc:spChg>
      </pc:sldChg>
      <pc:sldChg chg="addSp modSp new mod modNotesTx">
        <pc:chgData name="Alex Vakanski" userId="220bd9087dddc248" providerId="LiveId" clId="{46515BC9-9C70-47D9-BB6A-50735DD8F564}" dt="2020-12-07T21:47:50.590" v="17139"/>
        <pc:sldMkLst>
          <pc:docMk/>
          <pc:sldMk cId="2059776183" sldId="735"/>
        </pc:sldMkLst>
        <pc:spChg chg="mod">
          <ac:chgData name="Alex Vakanski" userId="220bd9087dddc248" providerId="LiveId" clId="{46515BC9-9C70-47D9-BB6A-50735DD8F564}" dt="2020-12-07T21:46:56.924" v="17113"/>
          <ac:spMkLst>
            <pc:docMk/>
            <pc:sldMk cId="2059776183" sldId="735"/>
            <ac:spMk id="2" creationId="{2EC7A9FD-0432-4E0A-9427-CD7FD7F88A1F}"/>
          </ac:spMkLst>
        </pc:spChg>
        <pc:spChg chg="mod">
          <ac:chgData name="Alex Vakanski" userId="220bd9087dddc248" providerId="LiveId" clId="{46515BC9-9C70-47D9-BB6A-50735DD8F564}" dt="2020-12-07T21:47:03.079" v="17130" actId="20577"/>
          <ac:spMkLst>
            <pc:docMk/>
            <pc:sldMk cId="2059776183" sldId="735"/>
            <ac:spMk id="3" creationId="{AE59DD90-88A7-49C3-9507-FA9C0046AF44}"/>
          </ac:spMkLst>
        </pc:spChg>
        <pc:picChg chg="add mod">
          <ac:chgData name="Alex Vakanski" userId="220bd9087dddc248" providerId="LiveId" clId="{46515BC9-9C70-47D9-BB6A-50735DD8F564}" dt="2020-12-07T21:47:40.341" v="17138" actId="1035"/>
          <ac:picMkLst>
            <pc:docMk/>
            <pc:sldMk cId="2059776183" sldId="735"/>
            <ac:picMk id="4" creationId="{717B3B3E-13EA-46A8-9E9C-5EE3FBDECEC6}"/>
          </ac:picMkLst>
        </pc:picChg>
      </pc:sldChg>
      <pc:sldChg chg="addSp modSp new mod">
        <pc:chgData name="Alex Vakanski" userId="220bd9087dddc248" providerId="LiveId" clId="{46515BC9-9C70-47D9-BB6A-50735DD8F564}" dt="2020-12-07T21:51:15.253" v="17292" actId="1035"/>
        <pc:sldMkLst>
          <pc:docMk/>
          <pc:sldMk cId="3597441736" sldId="736"/>
        </pc:sldMkLst>
        <pc:spChg chg="mod">
          <ac:chgData name="Alex Vakanski" userId="220bd9087dddc248" providerId="LiveId" clId="{46515BC9-9C70-47D9-BB6A-50735DD8F564}" dt="2020-12-07T21:51:10.271" v="17283"/>
          <ac:spMkLst>
            <pc:docMk/>
            <pc:sldMk cId="3597441736" sldId="736"/>
            <ac:spMk id="2" creationId="{23B2D84D-6437-44D4-98ED-D3912BBDCBDC}"/>
          </ac:spMkLst>
        </pc:spChg>
        <pc:spChg chg="mod">
          <ac:chgData name="Alex Vakanski" userId="220bd9087dddc248" providerId="LiveId" clId="{46515BC9-9C70-47D9-BB6A-50735DD8F564}" dt="2020-12-07T21:51:01.663" v="17282" actId="20577"/>
          <ac:spMkLst>
            <pc:docMk/>
            <pc:sldMk cId="3597441736" sldId="736"/>
            <ac:spMk id="3" creationId="{E55ABBEC-A9FC-4E26-9E93-A83B0A4B33BB}"/>
          </ac:spMkLst>
        </pc:spChg>
        <pc:picChg chg="add mod">
          <ac:chgData name="Alex Vakanski" userId="220bd9087dddc248" providerId="LiveId" clId="{46515BC9-9C70-47D9-BB6A-50735DD8F564}" dt="2020-12-07T21:51:15.253" v="17292" actId="1035"/>
          <ac:picMkLst>
            <pc:docMk/>
            <pc:sldMk cId="3597441736" sldId="736"/>
            <ac:picMk id="4" creationId="{E4205E9A-7AF2-4CB9-A873-47DA7CC4868E}"/>
          </ac:picMkLst>
        </pc:picChg>
      </pc:sldChg>
      <pc:sldChg chg="modSp new mod">
        <pc:chgData name="Alex Vakanski" userId="220bd9087dddc248" providerId="LiveId" clId="{46515BC9-9C70-47D9-BB6A-50735DD8F564}" dt="2020-12-07T22:35:15.290" v="18358" actId="20577"/>
        <pc:sldMkLst>
          <pc:docMk/>
          <pc:sldMk cId="3930053190" sldId="737"/>
        </pc:sldMkLst>
        <pc:spChg chg="mod">
          <ac:chgData name="Alex Vakanski" userId="220bd9087dddc248" providerId="LiveId" clId="{46515BC9-9C70-47D9-BB6A-50735DD8F564}" dt="2020-12-07T22:27:48.015" v="18032" actId="20577"/>
          <ac:spMkLst>
            <pc:docMk/>
            <pc:sldMk cId="3930053190" sldId="737"/>
            <ac:spMk id="2" creationId="{94FE236F-3446-44BD-84E0-EF450DEF2FD7}"/>
          </ac:spMkLst>
        </pc:spChg>
        <pc:spChg chg="mod">
          <ac:chgData name="Alex Vakanski" userId="220bd9087dddc248" providerId="LiveId" clId="{46515BC9-9C70-47D9-BB6A-50735DD8F564}" dt="2020-12-07T22:35:15.290" v="18358" actId="20577"/>
          <ac:spMkLst>
            <pc:docMk/>
            <pc:sldMk cId="3930053190" sldId="737"/>
            <ac:spMk id="3" creationId="{0B97579E-7F6E-4169-9DFC-0C98135583AB}"/>
          </ac:spMkLst>
        </pc:spChg>
      </pc:sldChg>
      <pc:sldChg chg="addSp modSp new mod modNotesTx">
        <pc:chgData name="Alex Vakanski" userId="220bd9087dddc248" providerId="LiveId" clId="{46515BC9-9C70-47D9-BB6A-50735DD8F564}" dt="2020-12-12T05:56:18.666" v="18738" actId="20577"/>
        <pc:sldMkLst>
          <pc:docMk/>
          <pc:sldMk cId="3783616500" sldId="738"/>
        </pc:sldMkLst>
        <pc:spChg chg="mod">
          <ac:chgData name="Alex Vakanski" userId="220bd9087dddc248" providerId="LiveId" clId="{46515BC9-9C70-47D9-BB6A-50735DD8F564}" dt="2020-12-07T22:27:44.380" v="18030" actId="20577"/>
          <ac:spMkLst>
            <pc:docMk/>
            <pc:sldMk cId="3783616500" sldId="738"/>
            <ac:spMk id="2" creationId="{ACFF00AC-2E0E-43E0-BC2E-587C405A144B}"/>
          </ac:spMkLst>
        </pc:spChg>
        <pc:spChg chg="mod">
          <ac:chgData name="Alex Vakanski" userId="220bd9087dddc248" providerId="LiveId" clId="{46515BC9-9C70-47D9-BB6A-50735DD8F564}" dt="2020-12-12T05:56:18.666" v="18738" actId="20577"/>
          <ac:spMkLst>
            <pc:docMk/>
            <pc:sldMk cId="3783616500" sldId="738"/>
            <ac:spMk id="3" creationId="{F37FAB75-972F-4DCB-AA30-41EDEDC49D1A}"/>
          </ac:spMkLst>
        </pc:spChg>
        <pc:picChg chg="add mod">
          <ac:chgData name="Alex Vakanski" userId="220bd9087dddc248" providerId="LiveId" clId="{46515BC9-9C70-47D9-BB6A-50735DD8F564}" dt="2020-12-07T22:33:20.374" v="18304" actId="1076"/>
          <ac:picMkLst>
            <pc:docMk/>
            <pc:sldMk cId="3783616500" sldId="738"/>
            <ac:picMk id="4" creationId="{C60CC905-C144-40B1-86DE-E7089CE6B028}"/>
          </ac:picMkLst>
        </pc:picChg>
        <pc:picChg chg="add mod">
          <ac:chgData name="Alex Vakanski" userId="220bd9087dddc248" providerId="LiveId" clId="{46515BC9-9C70-47D9-BB6A-50735DD8F564}" dt="2020-12-07T22:33:20.800" v="18305" actId="1076"/>
          <ac:picMkLst>
            <pc:docMk/>
            <pc:sldMk cId="3783616500" sldId="738"/>
            <ac:picMk id="5" creationId="{69C96936-3074-4794-8252-BCF8E1080B70}"/>
          </ac:picMkLst>
        </pc:picChg>
        <pc:picChg chg="add mod">
          <ac:chgData name="Alex Vakanski" userId="220bd9087dddc248" providerId="LiveId" clId="{46515BC9-9C70-47D9-BB6A-50735DD8F564}" dt="2020-12-07T22:33:22.823" v="18306" actId="1076"/>
          <ac:picMkLst>
            <pc:docMk/>
            <pc:sldMk cId="3783616500" sldId="738"/>
            <ac:picMk id="6" creationId="{F97B36BD-B39E-46ED-9C84-17786A5447DF}"/>
          </ac:picMkLst>
        </pc:picChg>
      </pc:sldChg>
      <pc:sldChg chg="modSp new mod">
        <pc:chgData name="Alex Vakanski" userId="220bd9087dddc248" providerId="LiveId" clId="{46515BC9-9C70-47D9-BB6A-50735DD8F564}" dt="2020-12-14T05:40:50.303" v="23246" actId="6549"/>
        <pc:sldMkLst>
          <pc:docMk/>
          <pc:sldMk cId="3485152383" sldId="739"/>
        </pc:sldMkLst>
        <pc:spChg chg="mod">
          <ac:chgData name="Alex Vakanski" userId="220bd9087dddc248" providerId="LiveId" clId="{46515BC9-9C70-47D9-BB6A-50735DD8F564}" dt="2020-12-07T22:36:51.861" v="18368" actId="20577"/>
          <ac:spMkLst>
            <pc:docMk/>
            <pc:sldMk cId="3485152383" sldId="739"/>
            <ac:spMk id="2" creationId="{C1BCBE63-329A-4BC4-98E9-EC88C57BDA3B}"/>
          </ac:spMkLst>
        </pc:spChg>
        <pc:spChg chg="mod">
          <ac:chgData name="Alex Vakanski" userId="220bd9087dddc248" providerId="LiveId" clId="{46515BC9-9C70-47D9-BB6A-50735DD8F564}" dt="2020-12-14T05:40:50.303" v="23246" actId="6549"/>
          <ac:spMkLst>
            <pc:docMk/>
            <pc:sldMk cId="3485152383" sldId="739"/>
            <ac:spMk id="3" creationId="{89139B97-666F-4A5B-BF50-205A4A4354E3}"/>
          </ac:spMkLst>
        </pc:spChg>
      </pc:sldChg>
      <pc:sldChg chg="addSp modSp new mod">
        <pc:chgData name="Alex Vakanski" userId="220bd9087dddc248" providerId="LiveId" clId="{46515BC9-9C70-47D9-BB6A-50735DD8F564}" dt="2020-12-07T23:12:38.946" v="18404" actId="1076"/>
        <pc:sldMkLst>
          <pc:docMk/>
          <pc:sldMk cId="4271542333" sldId="740"/>
        </pc:sldMkLst>
        <pc:spChg chg="mod">
          <ac:chgData name="Alex Vakanski" userId="220bd9087dddc248" providerId="LiveId" clId="{46515BC9-9C70-47D9-BB6A-50735DD8F564}" dt="2020-12-07T23:11:24.219" v="18380"/>
          <ac:spMkLst>
            <pc:docMk/>
            <pc:sldMk cId="4271542333" sldId="740"/>
            <ac:spMk id="2" creationId="{10499DC1-A05C-4CCC-A123-9760231F65BA}"/>
          </ac:spMkLst>
        </pc:spChg>
        <pc:spChg chg="mod">
          <ac:chgData name="Alex Vakanski" userId="220bd9087dddc248" providerId="LiveId" clId="{46515BC9-9C70-47D9-BB6A-50735DD8F564}" dt="2020-12-07T23:11:59.741" v="18399" actId="20577"/>
          <ac:spMkLst>
            <pc:docMk/>
            <pc:sldMk cId="4271542333" sldId="740"/>
            <ac:spMk id="3" creationId="{0CA3B159-2802-49A6-A073-3CF73DD5FC2C}"/>
          </ac:spMkLst>
        </pc:spChg>
        <pc:picChg chg="add mod">
          <ac:chgData name="Alex Vakanski" userId="220bd9087dddc248" providerId="LiveId" clId="{46515BC9-9C70-47D9-BB6A-50735DD8F564}" dt="2020-12-07T23:11:57.663" v="18398" actId="1076"/>
          <ac:picMkLst>
            <pc:docMk/>
            <pc:sldMk cId="4271542333" sldId="740"/>
            <ac:picMk id="4" creationId="{17A30570-4819-41AD-B900-5DF810CF38D5}"/>
          </ac:picMkLst>
        </pc:picChg>
        <pc:picChg chg="add mod">
          <ac:chgData name="Alex Vakanski" userId="220bd9087dddc248" providerId="LiveId" clId="{46515BC9-9C70-47D9-BB6A-50735DD8F564}" dt="2020-12-07T23:12:20.798" v="18402" actId="1076"/>
          <ac:picMkLst>
            <pc:docMk/>
            <pc:sldMk cId="4271542333" sldId="740"/>
            <ac:picMk id="5" creationId="{36DC0EA5-FCFA-4BDC-A8E3-FD75F6E7A245}"/>
          </ac:picMkLst>
        </pc:picChg>
        <pc:picChg chg="add mod">
          <ac:chgData name="Alex Vakanski" userId="220bd9087dddc248" providerId="LiveId" clId="{46515BC9-9C70-47D9-BB6A-50735DD8F564}" dt="2020-12-07T23:12:38.946" v="18404" actId="1076"/>
          <ac:picMkLst>
            <pc:docMk/>
            <pc:sldMk cId="4271542333" sldId="740"/>
            <ac:picMk id="6" creationId="{E86BA65F-31AA-4D0E-9C88-B8C0BA93679F}"/>
          </ac:picMkLst>
        </pc:picChg>
      </pc:sldChg>
      <pc:sldChg chg="addSp modSp new mod">
        <pc:chgData name="Alex Vakanski" userId="220bd9087dddc248" providerId="LiveId" clId="{46515BC9-9C70-47D9-BB6A-50735DD8F564}" dt="2020-12-12T23:00:36.618" v="21977" actId="1037"/>
        <pc:sldMkLst>
          <pc:docMk/>
          <pc:sldMk cId="4039698692" sldId="741"/>
        </pc:sldMkLst>
        <pc:spChg chg="mod">
          <ac:chgData name="Alex Vakanski" userId="220bd9087dddc248" providerId="LiveId" clId="{46515BC9-9C70-47D9-BB6A-50735DD8F564}" dt="2020-12-07T23:44:16.208" v="18419"/>
          <ac:spMkLst>
            <pc:docMk/>
            <pc:sldMk cId="4039698692" sldId="741"/>
            <ac:spMk id="2" creationId="{92D3FE0C-0A8B-43DB-8F7F-FFA1F01B0FEC}"/>
          </ac:spMkLst>
        </pc:spChg>
        <pc:spChg chg="mod">
          <ac:chgData name="Alex Vakanski" userId="220bd9087dddc248" providerId="LiveId" clId="{46515BC9-9C70-47D9-BB6A-50735DD8F564}" dt="2020-12-07T23:44:22.253" v="18433" actId="20577"/>
          <ac:spMkLst>
            <pc:docMk/>
            <pc:sldMk cId="4039698692" sldId="741"/>
            <ac:spMk id="3" creationId="{813851D9-B0D4-409F-BDDB-0F19CC2F6D62}"/>
          </ac:spMkLst>
        </pc:spChg>
        <pc:picChg chg="add mod">
          <ac:chgData name="Alex Vakanski" userId="220bd9087dddc248" providerId="LiveId" clId="{46515BC9-9C70-47D9-BB6A-50735DD8F564}" dt="2020-12-12T23:00:36.618" v="21977" actId="1037"/>
          <ac:picMkLst>
            <pc:docMk/>
            <pc:sldMk cId="4039698692" sldId="741"/>
            <ac:picMk id="4" creationId="{6CF8C7A8-6999-494B-B907-527D1959FFEF}"/>
          </ac:picMkLst>
        </pc:picChg>
      </pc:sldChg>
      <pc:sldChg chg="addSp modSp new mod">
        <pc:chgData name="Alex Vakanski" userId="220bd9087dddc248" providerId="LiveId" clId="{46515BC9-9C70-47D9-BB6A-50735DD8F564}" dt="2020-12-12T22:33:38.221" v="21764"/>
        <pc:sldMkLst>
          <pc:docMk/>
          <pc:sldMk cId="55894203" sldId="742"/>
        </pc:sldMkLst>
        <pc:spChg chg="mod">
          <ac:chgData name="Alex Vakanski" userId="220bd9087dddc248" providerId="LiveId" clId="{46515BC9-9C70-47D9-BB6A-50735DD8F564}" dt="2020-12-12T21:39:07.851" v="18758" actId="20577"/>
          <ac:spMkLst>
            <pc:docMk/>
            <pc:sldMk cId="55894203" sldId="742"/>
            <ac:spMk id="2" creationId="{D7378140-BC04-4F52-90FC-DC25FBBD0CF1}"/>
          </ac:spMkLst>
        </pc:spChg>
        <pc:spChg chg="mod">
          <ac:chgData name="Alex Vakanski" userId="220bd9087dddc248" providerId="LiveId" clId="{46515BC9-9C70-47D9-BB6A-50735DD8F564}" dt="2020-12-12T22:21:46.026" v="21429" actId="207"/>
          <ac:spMkLst>
            <pc:docMk/>
            <pc:sldMk cId="55894203" sldId="742"/>
            <ac:spMk id="3" creationId="{2EA0DEA5-1FD7-42FE-80A2-D868ADF199FB}"/>
          </ac:spMkLst>
        </pc:spChg>
        <pc:spChg chg="add mod">
          <ac:chgData name="Alex Vakanski" userId="220bd9087dddc248" providerId="LiveId" clId="{46515BC9-9C70-47D9-BB6A-50735DD8F564}" dt="2020-12-12T22:33:38.221" v="21764"/>
          <ac:spMkLst>
            <pc:docMk/>
            <pc:sldMk cId="55894203" sldId="742"/>
            <ac:spMk id="8" creationId="{54022A9A-9D96-4FA3-AA12-80841EC8E07A}"/>
          </ac:spMkLst>
        </pc:spChg>
        <pc:picChg chg="add mod">
          <ac:chgData name="Alex Vakanski" userId="220bd9087dddc248" providerId="LiveId" clId="{46515BC9-9C70-47D9-BB6A-50735DD8F564}" dt="2020-12-12T21:45:23.032" v="19313" actId="1036"/>
          <ac:picMkLst>
            <pc:docMk/>
            <pc:sldMk cId="55894203" sldId="742"/>
            <ac:picMk id="5" creationId="{0F77CD0F-1743-46D6-8D3F-C428BED39315}"/>
          </ac:picMkLst>
        </pc:picChg>
        <pc:picChg chg="add mod">
          <ac:chgData name="Alex Vakanski" userId="220bd9087dddc248" providerId="LiveId" clId="{46515BC9-9C70-47D9-BB6A-50735DD8F564}" dt="2020-12-12T21:50:39.655" v="19567" actId="14100"/>
          <ac:picMkLst>
            <pc:docMk/>
            <pc:sldMk cId="55894203" sldId="742"/>
            <ac:picMk id="7" creationId="{51115830-A82E-4EDE-BAC5-944C07D602E0}"/>
          </ac:picMkLst>
        </pc:picChg>
      </pc:sldChg>
      <pc:sldChg chg="modSp new mod">
        <pc:chgData name="Alex Vakanski" userId="220bd9087dddc248" providerId="LiveId" clId="{46515BC9-9C70-47D9-BB6A-50735DD8F564}" dt="2020-12-12T23:06:06.646" v="22062" actId="20577"/>
        <pc:sldMkLst>
          <pc:docMk/>
          <pc:sldMk cId="678045004" sldId="743"/>
        </pc:sldMkLst>
        <pc:spChg chg="mod">
          <ac:chgData name="Alex Vakanski" userId="220bd9087dddc248" providerId="LiveId" clId="{46515BC9-9C70-47D9-BB6A-50735DD8F564}" dt="2020-12-12T21:38:18.058" v="18741" actId="20577"/>
          <ac:spMkLst>
            <pc:docMk/>
            <pc:sldMk cId="678045004" sldId="743"/>
            <ac:spMk id="2" creationId="{3AAB5016-8BEE-4073-BB9E-F670037C75C4}"/>
          </ac:spMkLst>
        </pc:spChg>
        <pc:spChg chg="mod">
          <ac:chgData name="Alex Vakanski" userId="220bd9087dddc248" providerId="LiveId" clId="{46515BC9-9C70-47D9-BB6A-50735DD8F564}" dt="2020-12-12T23:06:06.646" v="22062" actId="20577"/>
          <ac:spMkLst>
            <pc:docMk/>
            <pc:sldMk cId="678045004" sldId="743"/>
            <ac:spMk id="3" creationId="{094C3D32-B7D6-4412-A555-543F1049E685}"/>
          </ac:spMkLst>
        </pc:spChg>
      </pc:sldChg>
      <pc:sldChg chg="addSp modSp new mod">
        <pc:chgData name="Alex Vakanski" userId="220bd9087dddc248" providerId="LiveId" clId="{46515BC9-9C70-47D9-BB6A-50735DD8F564}" dt="2020-12-12T22:33:41.428" v="21765"/>
        <pc:sldMkLst>
          <pc:docMk/>
          <pc:sldMk cId="3214742478" sldId="744"/>
        </pc:sldMkLst>
        <pc:spChg chg="mod">
          <ac:chgData name="Alex Vakanski" userId="220bd9087dddc248" providerId="LiveId" clId="{46515BC9-9C70-47D9-BB6A-50735DD8F564}" dt="2020-12-12T21:45:37.407" v="19318"/>
          <ac:spMkLst>
            <pc:docMk/>
            <pc:sldMk cId="3214742478" sldId="744"/>
            <ac:spMk id="2" creationId="{1C545EB4-D64C-4D9A-B1F8-7C2A64F1E3E2}"/>
          </ac:spMkLst>
        </pc:spChg>
        <pc:spChg chg="mod">
          <ac:chgData name="Alex Vakanski" userId="220bd9087dddc248" providerId="LiveId" clId="{46515BC9-9C70-47D9-BB6A-50735DD8F564}" dt="2020-12-12T21:51:26.009" v="19583" actId="20577"/>
          <ac:spMkLst>
            <pc:docMk/>
            <pc:sldMk cId="3214742478" sldId="744"/>
            <ac:spMk id="3" creationId="{E4A69BC0-6649-4C02-A092-A8350CC5112C}"/>
          </ac:spMkLst>
        </pc:spChg>
        <pc:spChg chg="add mod">
          <ac:chgData name="Alex Vakanski" userId="220bd9087dddc248" providerId="LiveId" clId="{46515BC9-9C70-47D9-BB6A-50735DD8F564}" dt="2020-12-12T22:33:41.428" v="21765"/>
          <ac:spMkLst>
            <pc:docMk/>
            <pc:sldMk cId="3214742478" sldId="744"/>
            <ac:spMk id="6" creationId="{05013C53-D8B4-49AD-9B58-CF9C78393D8B}"/>
          </ac:spMkLst>
        </pc:spChg>
        <pc:picChg chg="add mod">
          <ac:chgData name="Alex Vakanski" userId="220bd9087dddc248" providerId="LiveId" clId="{46515BC9-9C70-47D9-BB6A-50735DD8F564}" dt="2020-12-12T21:46:59.303" v="19465" actId="1076"/>
          <ac:picMkLst>
            <pc:docMk/>
            <pc:sldMk cId="3214742478" sldId="744"/>
            <ac:picMk id="5" creationId="{211581FE-4BF3-48E8-B0C7-1CC40255E08A}"/>
          </ac:picMkLst>
        </pc:picChg>
      </pc:sldChg>
      <pc:sldChg chg="addSp modSp new mod">
        <pc:chgData name="Alex Vakanski" userId="220bd9087dddc248" providerId="LiveId" clId="{46515BC9-9C70-47D9-BB6A-50735DD8F564}" dt="2020-12-12T22:21:56.291" v="21430" actId="207"/>
        <pc:sldMkLst>
          <pc:docMk/>
          <pc:sldMk cId="1632561312" sldId="745"/>
        </pc:sldMkLst>
        <pc:spChg chg="mod">
          <ac:chgData name="Alex Vakanski" userId="220bd9087dddc248" providerId="LiveId" clId="{46515BC9-9C70-47D9-BB6A-50735DD8F564}" dt="2020-12-12T21:53:23.171" v="19665" actId="20577"/>
          <ac:spMkLst>
            <pc:docMk/>
            <pc:sldMk cId="1632561312" sldId="745"/>
            <ac:spMk id="2" creationId="{AC25B874-B9D9-4D6A-9227-2AE8AA03E4CC}"/>
          </ac:spMkLst>
        </pc:spChg>
        <pc:spChg chg="mod">
          <ac:chgData name="Alex Vakanski" userId="220bd9087dddc248" providerId="LiveId" clId="{46515BC9-9C70-47D9-BB6A-50735DD8F564}" dt="2020-12-12T22:21:56.291" v="21430" actId="207"/>
          <ac:spMkLst>
            <pc:docMk/>
            <pc:sldMk cId="1632561312" sldId="745"/>
            <ac:spMk id="3" creationId="{EA7E0D08-C7C4-47A1-AAE0-6F5014DA8902}"/>
          </ac:spMkLst>
        </pc:spChg>
        <pc:picChg chg="add mod">
          <ac:chgData name="Alex Vakanski" userId="220bd9087dddc248" providerId="LiveId" clId="{46515BC9-9C70-47D9-BB6A-50735DD8F564}" dt="2020-12-12T22:03:39.101" v="20312" actId="1035"/>
          <ac:picMkLst>
            <pc:docMk/>
            <pc:sldMk cId="1632561312" sldId="745"/>
            <ac:picMk id="5" creationId="{A219622D-9875-4910-A85F-722298189BFA}"/>
          </ac:picMkLst>
        </pc:picChg>
      </pc:sldChg>
      <pc:sldChg chg="addSp delSp modSp new mod modNotesTx">
        <pc:chgData name="Alex Vakanski" userId="220bd9087dddc248" providerId="LiveId" clId="{46515BC9-9C70-47D9-BB6A-50735DD8F564}" dt="2020-12-12T22:52:23.796" v="21945"/>
        <pc:sldMkLst>
          <pc:docMk/>
          <pc:sldMk cId="4076091620" sldId="746"/>
        </pc:sldMkLst>
        <pc:spChg chg="mod">
          <ac:chgData name="Alex Vakanski" userId="220bd9087dddc248" providerId="LiveId" clId="{46515BC9-9C70-47D9-BB6A-50735DD8F564}" dt="2020-12-12T22:03:53.404" v="20330" actId="20577"/>
          <ac:spMkLst>
            <pc:docMk/>
            <pc:sldMk cId="4076091620" sldId="746"/>
            <ac:spMk id="2" creationId="{6130F8CA-0C93-4FAA-88A4-F4AD74903FFE}"/>
          </ac:spMkLst>
        </pc:spChg>
        <pc:spChg chg="mod">
          <ac:chgData name="Alex Vakanski" userId="220bd9087dddc248" providerId="LiveId" clId="{46515BC9-9C70-47D9-BB6A-50735DD8F564}" dt="2020-12-12T22:21:35.974" v="21428" actId="207"/>
          <ac:spMkLst>
            <pc:docMk/>
            <pc:sldMk cId="4076091620" sldId="746"/>
            <ac:spMk id="3" creationId="{868CD89D-75C1-44DD-9B70-D01D26936B52}"/>
          </ac:spMkLst>
        </pc:spChg>
        <pc:spChg chg="add mod">
          <ac:chgData name="Alex Vakanski" userId="220bd9087dddc248" providerId="LiveId" clId="{46515BC9-9C70-47D9-BB6A-50735DD8F564}" dt="2020-12-12T22:52:23.796" v="21945"/>
          <ac:spMkLst>
            <pc:docMk/>
            <pc:sldMk cId="4076091620" sldId="746"/>
            <ac:spMk id="12" creationId="{76ED94ED-35B5-4CFA-BA21-44C36DF7E941}"/>
          </ac:spMkLst>
        </pc:spChg>
        <pc:picChg chg="add del mod">
          <ac:chgData name="Alex Vakanski" userId="220bd9087dddc248" providerId="LiveId" clId="{46515BC9-9C70-47D9-BB6A-50735DD8F564}" dt="2020-12-12T22:20:17.023" v="21403" actId="478"/>
          <ac:picMkLst>
            <pc:docMk/>
            <pc:sldMk cId="4076091620" sldId="746"/>
            <ac:picMk id="5" creationId="{1128F9A8-602F-4EB2-9077-75FA1232E2A9}"/>
          </ac:picMkLst>
        </pc:picChg>
        <pc:picChg chg="add mod">
          <ac:chgData name="Alex Vakanski" userId="220bd9087dddc248" providerId="LiveId" clId="{46515BC9-9C70-47D9-BB6A-50735DD8F564}" dt="2020-12-12T22:51:59.788" v="21941" actId="14100"/>
          <ac:picMkLst>
            <pc:docMk/>
            <pc:sldMk cId="4076091620" sldId="746"/>
            <ac:picMk id="7" creationId="{C87BAC36-BE52-4F21-BEDB-7563BA1CB7BD}"/>
          </ac:picMkLst>
        </pc:picChg>
        <pc:picChg chg="add mod">
          <ac:chgData name="Alex Vakanski" userId="220bd9087dddc248" providerId="LiveId" clId="{46515BC9-9C70-47D9-BB6A-50735DD8F564}" dt="2020-12-12T22:52:04.915" v="21943" actId="14100"/>
          <ac:picMkLst>
            <pc:docMk/>
            <pc:sldMk cId="4076091620" sldId="746"/>
            <ac:picMk id="9" creationId="{3E1BFA11-BFB5-4F44-BA7C-F07B4BF06A11}"/>
          </ac:picMkLst>
        </pc:picChg>
        <pc:picChg chg="add mod">
          <ac:chgData name="Alex Vakanski" userId="220bd9087dddc248" providerId="LiveId" clId="{46515BC9-9C70-47D9-BB6A-50735DD8F564}" dt="2020-12-12T22:52:07.263" v="21944" actId="1076"/>
          <ac:picMkLst>
            <pc:docMk/>
            <pc:sldMk cId="4076091620" sldId="746"/>
            <ac:picMk id="11" creationId="{F15E6BE1-92A8-4285-BC21-297EA91FD859}"/>
          </ac:picMkLst>
        </pc:picChg>
      </pc:sldChg>
      <pc:sldChg chg="addSp modSp new mod">
        <pc:chgData name="Alex Vakanski" userId="220bd9087dddc248" providerId="LiveId" clId="{46515BC9-9C70-47D9-BB6A-50735DD8F564}" dt="2020-12-12T23:05:53.819" v="22061" actId="1038"/>
        <pc:sldMkLst>
          <pc:docMk/>
          <pc:sldMk cId="3286312896" sldId="747"/>
        </pc:sldMkLst>
        <pc:spChg chg="mod">
          <ac:chgData name="Alex Vakanski" userId="220bd9087dddc248" providerId="LiveId" clId="{46515BC9-9C70-47D9-BB6A-50735DD8F564}" dt="2020-12-12T22:08:39.333" v="20690"/>
          <ac:spMkLst>
            <pc:docMk/>
            <pc:sldMk cId="3286312896" sldId="747"/>
            <ac:spMk id="2" creationId="{EAA408F5-86EA-4B55-95E6-8D2655EBAD75}"/>
          </ac:spMkLst>
        </pc:spChg>
        <pc:spChg chg="mod">
          <ac:chgData name="Alex Vakanski" userId="220bd9087dddc248" providerId="LiveId" clId="{46515BC9-9C70-47D9-BB6A-50735DD8F564}" dt="2020-12-12T22:09:49.925" v="20806" actId="313"/>
          <ac:spMkLst>
            <pc:docMk/>
            <pc:sldMk cId="3286312896" sldId="747"/>
            <ac:spMk id="3" creationId="{848F66A5-FE69-4019-B15F-73F8CE1B2ACF}"/>
          </ac:spMkLst>
        </pc:spChg>
        <pc:picChg chg="add mod">
          <ac:chgData name="Alex Vakanski" userId="220bd9087dddc248" providerId="LiveId" clId="{46515BC9-9C70-47D9-BB6A-50735DD8F564}" dt="2020-12-12T23:05:53.819" v="22061" actId="1038"/>
          <ac:picMkLst>
            <pc:docMk/>
            <pc:sldMk cId="3286312896" sldId="747"/>
            <ac:picMk id="5" creationId="{134062F2-65DD-48FB-B6F9-0C0B6A9D1803}"/>
          </ac:picMkLst>
        </pc:picChg>
      </pc:sldChg>
      <pc:sldChg chg="addSp modSp new mod">
        <pc:chgData name="Alex Vakanski" userId="220bd9087dddc248" providerId="LiveId" clId="{46515BC9-9C70-47D9-BB6A-50735DD8F564}" dt="2020-12-12T22:33:56.262" v="21767" actId="1076"/>
        <pc:sldMkLst>
          <pc:docMk/>
          <pc:sldMk cId="2496717134" sldId="748"/>
        </pc:sldMkLst>
        <pc:spChg chg="mod">
          <ac:chgData name="Alex Vakanski" userId="220bd9087dddc248" providerId="LiveId" clId="{46515BC9-9C70-47D9-BB6A-50735DD8F564}" dt="2020-12-12T22:08:42.739" v="20692"/>
          <ac:spMkLst>
            <pc:docMk/>
            <pc:sldMk cId="2496717134" sldId="748"/>
            <ac:spMk id="2" creationId="{4454FAE8-241E-4B5C-BCD7-10ED0ED6EF02}"/>
          </ac:spMkLst>
        </pc:spChg>
        <pc:spChg chg="mod">
          <ac:chgData name="Alex Vakanski" userId="220bd9087dddc248" providerId="LiveId" clId="{46515BC9-9C70-47D9-BB6A-50735DD8F564}" dt="2020-12-12T22:23:48.304" v="21434" actId="207"/>
          <ac:spMkLst>
            <pc:docMk/>
            <pc:sldMk cId="2496717134" sldId="748"/>
            <ac:spMk id="3" creationId="{AE5CA006-C952-427F-9E18-C08C7DEFF876}"/>
          </ac:spMkLst>
        </pc:spChg>
        <pc:picChg chg="add mod">
          <ac:chgData name="Alex Vakanski" userId="220bd9087dddc248" providerId="LiveId" clId="{46515BC9-9C70-47D9-BB6A-50735DD8F564}" dt="2020-12-12T22:33:56.262" v="21767" actId="1076"/>
          <ac:picMkLst>
            <pc:docMk/>
            <pc:sldMk cId="2496717134" sldId="748"/>
            <ac:picMk id="5" creationId="{DE50248A-9496-4370-A183-996AD4663131}"/>
          </ac:picMkLst>
        </pc:picChg>
      </pc:sldChg>
      <pc:sldChg chg="addSp modSp new mod">
        <pc:chgData name="Alex Vakanski" userId="220bd9087dddc248" providerId="LiveId" clId="{46515BC9-9C70-47D9-BB6A-50735DD8F564}" dt="2020-12-12T22:24:33.480" v="21466" actId="1038"/>
        <pc:sldMkLst>
          <pc:docMk/>
          <pc:sldMk cId="1398668691" sldId="749"/>
        </pc:sldMkLst>
        <pc:spChg chg="mod">
          <ac:chgData name="Alex Vakanski" userId="220bd9087dddc248" providerId="LiveId" clId="{46515BC9-9C70-47D9-BB6A-50735DD8F564}" dt="2020-12-12T22:23:58.358" v="21436"/>
          <ac:spMkLst>
            <pc:docMk/>
            <pc:sldMk cId="1398668691" sldId="749"/>
            <ac:spMk id="2" creationId="{467E0CA7-2BEF-41F7-BF1E-062680DAC62B}"/>
          </ac:spMkLst>
        </pc:spChg>
        <pc:spChg chg="mod">
          <ac:chgData name="Alex Vakanski" userId="220bd9087dddc248" providerId="LiveId" clId="{46515BC9-9C70-47D9-BB6A-50735DD8F564}" dt="2020-12-12T22:24:30.111" v="21463" actId="20577"/>
          <ac:spMkLst>
            <pc:docMk/>
            <pc:sldMk cId="1398668691" sldId="749"/>
            <ac:spMk id="3" creationId="{E13AE3FD-FAD4-437A-91EF-70E482E08F1F}"/>
          </ac:spMkLst>
        </pc:spChg>
        <pc:picChg chg="add mod">
          <ac:chgData name="Alex Vakanski" userId="220bd9087dddc248" providerId="LiveId" clId="{46515BC9-9C70-47D9-BB6A-50735DD8F564}" dt="2020-12-12T22:24:33.480" v="21466" actId="1038"/>
          <ac:picMkLst>
            <pc:docMk/>
            <pc:sldMk cId="1398668691" sldId="749"/>
            <ac:picMk id="5" creationId="{40E43BDF-D472-44B9-9AC4-387C96790769}"/>
          </ac:picMkLst>
        </pc:picChg>
      </pc:sldChg>
      <pc:sldChg chg="addSp modSp new mod">
        <pc:chgData name="Alex Vakanski" userId="220bd9087dddc248" providerId="LiveId" clId="{46515BC9-9C70-47D9-BB6A-50735DD8F564}" dt="2020-12-12T22:59:17.448" v="21975" actId="1035"/>
        <pc:sldMkLst>
          <pc:docMk/>
          <pc:sldMk cId="858342777" sldId="750"/>
        </pc:sldMkLst>
        <pc:spChg chg="mod">
          <ac:chgData name="Alex Vakanski" userId="220bd9087dddc248" providerId="LiveId" clId="{46515BC9-9C70-47D9-BB6A-50735DD8F564}" dt="2020-12-12T22:53:14.777" v="21947"/>
          <ac:spMkLst>
            <pc:docMk/>
            <pc:sldMk cId="858342777" sldId="750"/>
            <ac:spMk id="2" creationId="{2C314C96-001C-4D54-A5EC-24A20F512D38}"/>
          </ac:spMkLst>
        </pc:spChg>
        <pc:spChg chg="mod">
          <ac:chgData name="Alex Vakanski" userId="220bd9087dddc248" providerId="LiveId" clId="{46515BC9-9C70-47D9-BB6A-50735DD8F564}" dt="2020-12-12T22:55:59.558" v="21972" actId="6549"/>
          <ac:spMkLst>
            <pc:docMk/>
            <pc:sldMk cId="858342777" sldId="750"/>
            <ac:spMk id="3" creationId="{43B78D97-029F-4351-AE9D-46631B7855C5}"/>
          </ac:spMkLst>
        </pc:spChg>
        <pc:spChg chg="add mod">
          <ac:chgData name="Alex Vakanski" userId="220bd9087dddc248" providerId="LiveId" clId="{46515BC9-9C70-47D9-BB6A-50735DD8F564}" dt="2020-12-12T22:59:06.209" v="21973"/>
          <ac:spMkLst>
            <pc:docMk/>
            <pc:sldMk cId="858342777" sldId="750"/>
            <ac:spMk id="10" creationId="{A06BA8F0-1E22-4C21-88EC-17F0E13E8610}"/>
          </ac:spMkLst>
        </pc:spChg>
        <pc:picChg chg="add mod">
          <ac:chgData name="Alex Vakanski" userId="220bd9087dddc248" providerId="LiveId" clId="{46515BC9-9C70-47D9-BB6A-50735DD8F564}" dt="2020-12-12T22:59:17.448" v="21975" actId="1035"/>
          <ac:picMkLst>
            <pc:docMk/>
            <pc:sldMk cId="858342777" sldId="750"/>
            <ac:picMk id="5" creationId="{F6DB24B1-82AF-4C25-A832-3E5DC8E98E11}"/>
          </ac:picMkLst>
        </pc:picChg>
        <pc:picChg chg="add mod">
          <ac:chgData name="Alex Vakanski" userId="220bd9087dddc248" providerId="LiveId" clId="{46515BC9-9C70-47D9-BB6A-50735DD8F564}" dt="2020-12-12T22:59:17.448" v="21975" actId="1035"/>
          <ac:picMkLst>
            <pc:docMk/>
            <pc:sldMk cId="858342777" sldId="750"/>
            <ac:picMk id="7" creationId="{A10616DE-D19D-4118-9043-91E232A81A48}"/>
          </ac:picMkLst>
        </pc:picChg>
        <pc:picChg chg="add mod">
          <ac:chgData name="Alex Vakanski" userId="220bd9087dddc248" providerId="LiveId" clId="{46515BC9-9C70-47D9-BB6A-50735DD8F564}" dt="2020-12-12T22:59:17.448" v="21975" actId="1035"/>
          <ac:picMkLst>
            <pc:docMk/>
            <pc:sldMk cId="858342777" sldId="750"/>
            <ac:picMk id="9" creationId="{891C7B65-0C40-47BA-A4BA-6C1473A0B6C3}"/>
          </ac:picMkLst>
        </pc:picChg>
      </pc:sldChg>
      <pc:sldChg chg="new">
        <pc:chgData name="Alex Vakanski" userId="220bd9087dddc248" providerId="LiveId" clId="{46515BC9-9C70-47D9-BB6A-50735DD8F564}" dt="2020-12-14T05:41:01.872" v="23247" actId="680"/>
        <pc:sldMkLst>
          <pc:docMk/>
          <pc:sldMk cId="1870013521" sldId="751"/>
        </pc:sldMkLst>
      </pc:sldChg>
      <pc:sldChg chg="modSp new del mod">
        <pc:chgData name="Alex Vakanski" userId="220bd9087dddc248" providerId="LiveId" clId="{46515BC9-9C70-47D9-BB6A-50735DD8F564}" dt="2020-12-12T23:09:47.920" v="22360" actId="47"/>
        <pc:sldMkLst>
          <pc:docMk/>
          <pc:sldMk cId="3805717721" sldId="751"/>
        </pc:sldMkLst>
        <pc:spChg chg="mod">
          <ac:chgData name="Alex Vakanski" userId="220bd9087dddc248" providerId="LiveId" clId="{46515BC9-9C70-47D9-BB6A-50735DD8F564}" dt="2020-12-12T23:06:52.106" v="22098" actId="20577"/>
          <ac:spMkLst>
            <pc:docMk/>
            <pc:sldMk cId="3805717721" sldId="751"/>
            <ac:spMk id="2" creationId="{A9A7DDA0-DC2E-4ED9-94EA-0AB408355A40}"/>
          </ac:spMkLst>
        </pc:spChg>
        <pc:spChg chg="mod">
          <ac:chgData name="Alex Vakanski" userId="220bd9087dddc248" providerId="LiveId" clId="{46515BC9-9C70-47D9-BB6A-50735DD8F564}" dt="2020-12-12T23:09:07.028" v="22359" actId="20577"/>
          <ac:spMkLst>
            <pc:docMk/>
            <pc:sldMk cId="3805717721" sldId="751"/>
            <ac:spMk id="3" creationId="{6A08F9C0-C956-4502-BA33-7CDB962CD097}"/>
          </ac:spMkLst>
        </pc:spChg>
      </pc:sldChg>
    </pc:docChg>
  </pc:docChgLst>
  <pc:docChgLst>
    <pc:chgData name="Alex Vakanski" userId="220bd9087dddc248" providerId="LiveId" clId="{E032AB62-4DE9-4526-99D1-6044CFC5B21F}"/>
    <pc:docChg chg="modSld">
      <pc:chgData name="Alex Vakanski" userId="220bd9087dddc248" providerId="LiveId" clId="{E032AB62-4DE9-4526-99D1-6044CFC5B21F}" dt="2020-12-16T17:15:08.278" v="39" actId="20577"/>
      <pc:docMkLst>
        <pc:docMk/>
      </pc:docMkLst>
      <pc:sldChg chg="modSp mod">
        <pc:chgData name="Alex Vakanski" userId="220bd9087dddc248" providerId="LiveId" clId="{E032AB62-4DE9-4526-99D1-6044CFC5B21F}" dt="2020-12-16T15:43:13.883" v="19" actId="6549"/>
        <pc:sldMkLst>
          <pc:docMk/>
          <pc:sldMk cId="2098265538" sldId="493"/>
        </pc:sldMkLst>
        <pc:spChg chg="mod">
          <ac:chgData name="Alex Vakanski" userId="220bd9087dddc248" providerId="LiveId" clId="{E032AB62-4DE9-4526-99D1-6044CFC5B21F}" dt="2020-12-16T15:43:13.883" v="19" actId="6549"/>
          <ac:spMkLst>
            <pc:docMk/>
            <pc:sldMk cId="2098265538" sldId="493"/>
            <ac:spMk id="3" creationId="{00000000-0000-0000-0000-000000000000}"/>
          </ac:spMkLst>
        </pc:spChg>
      </pc:sldChg>
      <pc:sldChg chg="modSp mod">
        <pc:chgData name="Alex Vakanski" userId="220bd9087dddc248" providerId="LiveId" clId="{E032AB62-4DE9-4526-99D1-6044CFC5B21F}" dt="2020-12-16T16:32:22.465" v="22" actId="20577"/>
        <pc:sldMkLst>
          <pc:docMk/>
          <pc:sldMk cId="713554213" sldId="712"/>
        </pc:sldMkLst>
        <pc:spChg chg="mod">
          <ac:chgData name="Alex Vakanski" userId="220bd9087dddc248" providerId="LiveId" clId="{E032AB62-4DE9-4526-99D1-6044CFC5B21F}" dt="2020-12-16T16:32:22.465" v="22" actId="20577"/>
          <ac:spMkLst>
            <pc:docMk/>
            <pc:sldMk cId="713554213" sldId="712"/>
            <ac:spMk id="4" creationId="{DD243711-C33D-4316-8E5F-6935D0F219BC}"/>
          </ac:spMkLst>
        </pc:spChg>
      </pc:sldChg>
      <pc:sldChg chg="modSp">
        <pc:chgData name="Alex Vakanski" userId="220bd9087dddc248" providerId="LiveId" clId="{E032AB62-4DE9-4526-99D1-6044CFC5B21F}" dt="2020-12-16T17:09:03.624" v="33" actId="207"/>
        <pc:sldMkLst>
          <pc:docMk/>
          <pc:sldMk cId="4256240646" sldId="725"/>
        </pc:sldMkLst>
        <pc:spChg chg="mod">
          <ac:chgData name="Alex Vakanski" userId="220bd9087dddc248" providerId="LiveId" clId="{E032AB62-4DE9-4526-99D1-6044CFC5B21F}" dt="2020-12-16T17:09:03.624" v="33" actId="207"/>
          <ac:spMkLst>
            <pc:docMk/>
            <pc:sldMk cId="4256240646" sldId="725"/>
            <ac:spMk id="3" creationId="{C18B8C96-080B-4202-BCFE-5465479C50B3}"/>
          </ac:spMkLst>
        </pc:spChg>
      </pc:sldChg>
      <pc:sldChg chg="modSp mod">
        <pc:chgData name="Alex Vakanski" userId="220bd9087dddc248" providerId="LiveId" clId="{E032AB62-4DE9-4526-99D1-6044CFC5B21F}" dt="2020-12-16T17:15:08.278" v="39" actId="20577"/>
        <pc:sldMkLst>
          <pc:docMk/>
          <pc:sldMk cId="3930053190" sldId="737"/>
        </pc:sldMkLst>
        <pc:spChg chg="mod">
          <ac:chgData name="Alex Vakanski" userId="220bd9087dddc248" providerId="LiveId" clId="{E032AB62-4DE9-4526-99D1-6044CFC5B21F}" dt="2020-12-16T17:15:08.278" v="39" actId="20577"/>
          <ac:spMkLst>
            <pc:docMk/>
            <pc:sldMk cId="3930053190" sldId="737"/>
            <ac:spMk id="3" creationId="{0B97579E-7F6E-4169-9DFC-0C98135583AB}"/>
          </ac:spMkLst>
        </pc:spChg>
      </pc:sldChg>
    </pc:docChg>
  </pc:docChgLst>
  <pc:docChgLst>
    <pc:chgData name="Alex Vakanski" userId="220bd9087dddc248" providerId="LiveId" clId="{1BD61FFB-9E4E-488A-BC0F-3765562B018E}"/>
    <pc:docChg chg="undo redo custSel addSld delSld modSld sldOrd modMainMaster">
      <pc:chgData name="Alex Vakanski" userId="220bd9087dddc248" providerId="LiveId" clId="{1BD61FFB-9E4E-488A-BC0F-3765562B018E}" dt="2020-12-02T05:10:45.755" v="51070" actId="6549"/>
      <pc:docMkLst>
        <pc:docMk/>
      </pc:docMkLst>
      <pc:sldChg chg="modSp mod modNotesTx">
        <pc:chgData name="Alex Vakanski" userId="220bd9087dddc248" providerId="LiveId" clId="{1BD61FFB-9E4E-488A-BC0F-3765562B018E}" dt="2020-12-02T03:37:13.353" v="51065" actId="20577"/>
        <pc:sldMkLst>
          <pc:docMk/>
          <pc:sldMk cId="3648828594" sldId="492"/>
        </pc:sldMkLst>
        <pc:spChg chg="mod">
          <ac:chgData name="Alex Vakanski" userId="220bd9087dddc248" providerId="LiveId" clId="{1BD61FFB-9E4E-488A-BC0F-3765562B018E}" dt="2020-11-29T22:50:56.326" v="40573" actId="20577"/>
          <ac:spMkLst>
            <pc:docMk/>
            <pc:sldMk cId="3648828594" sldId="492"/>
            <ac:spMk id="4" creationId="{80E2EFBF-CC63-41E4-A495-390E4F5CF21C}"/>
          </ac:spMkLst>
        </pc:spChg>
        <pc:spChg chg="mod">
          <ac:chgData name="Alex Vakanski" userId="220bd9087dddc248" providerId="LiveId" clId="{1BD61FFB-9E4E-488A-BC0F-3765562B018E}" dt="2020-12-02T03:37:13.353" v="51065" actId="20577"/>
          <ac:spMkLst>
            <pc:docMk/>
            <pc:sldMk cId="3648828594" sldId="492"/>
            <ac:spMk id="5" creationId="{BBA26529-85BF-4465-977B-25819F00D7A5}"/>
          </ac:spMkLst>
        </pc:spChg>
      </pc:sldChg>
      <pc:sldChg chg="modSp mod">
        <pc:chgData name="Alex Vakanski" userId="220bd9087dddc248" providerId="LiveId" clId="{1BD61FFB-9E4E-488A-BC0F-3765562B018E}" dt="2020-12-01T05:44:32.692" v="47898" actId="20577"/>
        <pc:sldMkLst>
          <pc:docMk/>
          <pc:sldMk cId="2098265538" sldId="493"/>
        </pc:sldMkLst>
        <pc:spChg chg="mod">
          <ac:chgData name="Alex Vakanski" userId="220bd9087dddc248" providerId="LiveId" clId="{1BD61FFB-9E4E-488A-BC0F-3765562B018E}" dt="2020-12-01T05:44:32.692" v="47898" actId="20577"/>
          <ac:spMkLst>
            <pc:docMk/>
            <pc:sldMk cId="2098265538" sldId="493"/>
            <ac:spMk id="3" creationId="{00000000-0000-0000-0000-000000000000}"/>
          </ac:spMkLst>
        </pc:spChg>
      </pc:sldChg>
      <pc:sldChg chg="modSp mod modNotesTx">
        <pc:chgData name="Alex Vakanski" userId="220bd9087dddc248" providerId="LiveId" clId="{1BD61FFB-9E4E-488A-BC0F-3765562B018E}" dt="2020-11-29T00:29:33.874" v="32587" actId="20577"/>
        <pc:sldMkLst>
          <pc:docMk/>
          <pc:sldMk cId="2121429500" sldId="603"/>
        </pc:sldMkLst>
        <pc:spChg chg="mod">
          <ac:chgData name="Alex Vakanski" userId="220bd9087dddc248" providerId="LiveId" clId="{1BD61FFB-9E4E-488A-BC0F-3765562B018E}" dt="2020-11-29T00:29:33.874" v="32587" actId="20577"/>
          <ac:spMkLst>
            <pc:docMk/>
            <pc:sldMk cId="2121429500" sldId="603"/>
            <ac:spMk id="3" creationId="{00000000-0000-0000-0000-000000000000}"/>
          </ac:spMkLst>
        </pc:spChg>
      </pc:sldChg>
      <pc:sldChg chg="addSp modSp mod modNotesTx">
        <pc:chgData name="Alex Vakanski" userId="220bd9087dddc248" providerId="LiveId" clId="{1BD61FFB-9E4E-488A-BC0F-3765562B018E}" dt="2020-11-29T05:15:13.216" v="37708" actId="207"/>
        <pc:sldMkLst>
          <pc:docMk/>
          <pc:sldMk cId="1941760623" sldId="604"/>
        </pc:sldMkLst>
        <pc:spChg chg="mod">
          <ac:chgData name="Alex Vakanski" userId="220bd9087dddc248" providerId="LiveId" clId="{1BD61FFB-9E4E-488A-BC0F-3765562B018E}" dt="2020-11-29T05:15:13.216" v="37708" actId="207"/>
          <ac:spMkLst>
            <pc:docMk/>
            <pc:sldMk cId="1941760623" sldId="604"/>
            <ac:spMk id="3" creationId="{00000000-0000-0000-0000-000000000000}"/>
          </ac:spMkLst>
        </pc:spChg>
        <pc:spChg chg="add mod">
          <ac:chgData name="Alex Vakanski" userId="220bd9087dddc248" providerId="LiveId" clId="{1BD61FFB-9E4E-488A-BC0F-3765562B018E}" dt="2020-11-29T02:29:28.132" v="33309" actId="6549"/>
          <ac:spMkLst>
            <pc:docMk/>
            <pc:sldMk cId="1941760623" sldId="604"/>
            <ac:spMk id="5" creationId="{4D816590-C138-4B7F-9758-9AFF7BF7BBEE}"/>
          </ac:spMkLst>
        </pc:spChg>
      </pc:sldChg>
      <pc:sldChg chg="modSp del mod ord">
        <pc:chgData name="Alex Vakanski" userId="220bd9087dddc248" providerId="LiveId" clId="{1BD61FFB-9E4E-488A-BC0F-3765562B018E}" dt="2020-12-01T00:02:42.669" v="47869" actId="2696"/>
        <pc:sldMkLst>
          <pc:docMk/>
          <pc:sldMk cId="1316575626" sldId="605"/>
        </pc:sldMkLst>
        <pc:spChg chg="mod">
          <ac:chgData name="Alex Vakanski" userId="220bd9087dddc248" providerId="LiveId" clId="{1BD61FFB-9E4E-488A-BC0F-3765562B018E}" dt="2020-12-01T00:02:25.732" v="47868" actId="20577"/>
          <ac:spMkLst>
            <pc:docMk/>
            <pc:sldMk cId="1316575626" sldId="605"/>
            <ac:spMk id="3" creationId="{00000000-0000-0000-0000-000000000000}"/>
          </ac:spMkLst>
        </pc:spChg>
      </pc:sldChg>
      <pc:sldChg chg="modSp mod ord modNotesTx">
        <pc:chgData name="Alex Vakanski" userId="220bd9087dddc248" providerId="LiveId" clId="{1BD61FFB-9E4E-488A-BC0F-3765562B018E}" dt="2020-11-29T05:16:46.169" v="37722" actId="20577"/>
        <pc:sldMkLst>
          <pc:docMk/>
          <pc:sldMk cId="1845690933" sldId="606"/>
        </pc:sldMkLst>
        <pc:spChg chg="mod">
          <ac:chgData name="Alex Vakanski" userId="220bd9087dddc248" providerId="LiveId" clId="{1BD61FFB-9E4E-488A-BC0F-3765562B018E}" dt="2020-11-29T02:33:04.824" v="33351" actId="20577"/>
          <ac:spMkLst>
            <pc:docMk/>
            <pc:sldMk cId="1845690933" sldId="606"/>
            <ac:spMk id="2" creationId="{00000000-0000-0000-0000-000000000000}"/>
          </ac:spMkLst>
        </pc:spChg>
        <pc:spChg chg="mod">
          <ac:chgData name="Alex Vakanski" userId="220bd9087dddc248" providerId="LiveId" clId="{1BD61FFB-9E4E-488A-BC0F-3765562B018E}" dt="2020-11-29T05:16:46.169" v="37722" actId="20577"/>
          <ac:spMkLst>
            <pc:docMk/>
            <pc:sldMk cId="1845690933" sldId="606"/>
            <ac:spMk id="3" creationId="{00000000-0000-0000-0000-000000000000}"/>
          </ac:spMkLst>
        </pc:spChg>
      </pc:sldChg>
      <pc:sldChg chg="modSp del mod ord">
        <pc:chgData name="Alex Vakanski" userId="220bd9087dddc248" providerId="LiveId" clId="{1BD61FFB-9E4E-488A-BC0F-3765562B018E}" dt="2020-11-29T05:10:07.275" v="37515" actId="2696"/>
        <pc:sldMkLst>
          <pc:docMk/>
          <pc:sldMk cId="4158567496" sldId="607"/>
        </pc:sldMkLst>
        <pc:spChg chg="mod">
          <ac:chgData name="Alex Vakanski" userId="220bd9087dddc248" providerId="LiveId" clId="{1BD61FFB-9E4E-488A-BC0F-3765562B018E}" dt="2020-11-29T03:08:00.873" v="35513" actId="6549"/>
          <ac:spMkLst>
            <pc:docMk/>
            <pc:sldMk cId="4158567496" sldId="607"/>
            <ac:spMk id="3" creationId="{00000000-0000-0000-0000-000000000000}"/>
          </ac:spMkLst>
        </pc:spChg>
      </pc:sldChg>
      <pc:sldChg chg="addSp delSp modSp mod ord">
        <pc:chgData name="Alex Vakanski" userId="220bd9087dddc248" providerId="LiveId" clId="{1BD61FFB-9E4E-488A-BC0F-3765562B018E}" dt="2020-11-29T02:47:06.007" v="34280" actId="1036"/>
        <pc:sldMkLst>
          <pc:docMk/>
          <pc:sldMk cId="2337216706" sldId="608"/>
        </pc:sldMkLst>
        <pc:spChg chg="del">
          <ac:chgData name="Alex Vakanski" userId="220bd9087dddc248" providerId="LiveId" clId="{1BD61FFB-9E4E-488A-BC0F-3765562B018E}" dt="2020-11-29T02:47:02.692" v="34277" actId="478"/>
          <ac:spMkLst>
            <pc:docMk/>
            <pc:sldMk cId="2337216706" sldId="608"/>
            <ac:spMk id="3" creationId="{00000000-0000-0000-0000-000000000000}"/>
          </ac:spMkLst>
        </pc:spChg>
        <pc:spChg chg="add mod">
          <ac:chgData name="Alex Vakanski" userId="220bd9087dddc248" providerId="LiveId" clId="{1BD61FFB-9E4E-488A-BC0F-3765562B018E}" dt="2020-11-29T02:29:49.828" v="33311"/>
          <ac:spMkLst>
            <pc:docMk/>
            <pc:sldMk cId="2337216706" sldId="608"/>
            <ac:spMk id="5" creationId="{F119BB3C-8D20-4A4F-8270-1A866142DAE6}"/>
          </ac:spMkLst>
        </pc:spChg>
        <pc:picChg chg="mod">
          <ac:chgData name="Alex Vakanski" userId="220bd9087dddc248" providerId="LiveId" clId="{1BD61FFB-9E4E-488A-BC0F-3765562B018E}" dt="2020-11-29T02:47:06.007" v="34280" actId="1036"/>
          <ac:picMkLst>
            <pc:docMk/>
            <pc:sldMk cId="2337216706" sldId="608"/>
            <ac:picMk id="4" creationId="{00000000-0000-0000-0000-000000000000}"/>
          </ac:picMkLst>
        </pc:picChg>
      </pc:sldChg>
      <pc:sldChg chg="modSp del mod">
        <pc:chgData name="Alex Vakanski" userId="220bd9087dddc248" providerId="LiveId" clId="{1BD61FFB-9E4E-488A-BC0F-3765562B018E}" dt="2020-11-29T02:52:58.990" v="34619" actId="47"/>
        <pc:sldMkLst>
          <pc:docMk/>
          <pc:sldMk cId="1791147190" sldId="609"/>
        </pc:sldMkLst>
        <pc:spChg chg="mod">
          <ac:chgData name="Alex Vakanski" userId="220bd9087dddc248" providerId="LiveId" clId="{1BD61FFB-9E4E-488A-BC0F-3765562B018E}" dt="2020-11-29T02:51:51.520" v="34617" actId="6549"/>
          <ac:spMkLst>
            <pc:docMk/>
            <pc:sldMk cId="1791147190" sldId="609"/>
            <ac:spMk id="3" creationId="{00000000-0000-0000-0000-000000000000}"/>
          </ac:spMkLst>
        </pc:spChg>
      </pc:sldChg>
      <pc:sldChg chg="del">
        <pc:chgData name="Alex Vakanski" userId="220bd9087dddc248" providerId="LiveId" clId="{1BD61FFB-9E4E-488A-BC0F-3765562B018E}" dt="2020-11-29T02:44:05.182" v="34084" actId="47"/>
        <pc:sldMkLst>
          <pc:docMk/>
          <pc:sldMk cId="1288183688" sldId="610"/>
        </pc:sldMkLst>
      </pc:sldChg>
      <pc:sldChg chg="modSp mod ord modNotesTx">
        <pc:chgData name="Alex Vakanski" userId="220bd9087dddc248" providerId="LiveId" clId="{1BD61FFB-9E4E-488A-BC0F-3765562B018E}" dt="2020-11-30T22:16:27.201" v="46003" actId="20577"/>
        <pc:sldMkLst>
          <pc:docMk/>
          <pc:sldMk cId="893532563" sldId="611"/>
        </pc:sldMkLst>
        <pc:spChg chg="mod">
          <ac:chgData name="Alex Vakanski" userId="220bd9087dddc248" providerId="LiveId" clId="{1BD61FFB-9E4E-488A-BC0F-3765562B018E}" dt="2020-11-29T03:22:39.822" v="35913" actId="20577"/>
          <ac:spMkLst>
            <pc:docMk/>
            <pc:sldMk cId="893532563" sldId="611"/>
            <ac:spMk id="3" creationId="{00000000-0000-0000-0000-000000000000}"/>
          </ac:spMkLst>
        </pc:spChg>
      </pc:sldChg>
      <pc:sldChg chg="del">
        <pc:chgData name="Alex Vakanski" userId="220bd9087dddc248" providerId="LiveId" clId="{1BD61FFB-9E4E-488A-BC0F-3765562B018E}" dt="2020-11-29T02:50:25.292" v="34587" actId="2696"/>
        <pc:sldMkLst>
          <pc:docMk/>
          <pc:sldMk cId="82095695" sldId="612"/>
        </pc:sldMkLst>
      </pc:sldChg>
      <pc:sldChg chg="addSp modSp add del mod ord">
        <pc:chgData name="Alex Vakanski" userId="220bd9087dddc248" providerId="LiveId" clId="{1BD61FFB-9E4E-488A-BC0F-3765562B018E}" dt="2020-12-02T00:07:38.899" v="50881" actId="20577"/>
        <pc:sldMkLst>
          <pc:docMk/>
          <pc:sldMk cId="31688560" sldId="613"/>
        </pc:sldMkLst>
        <pc:spChg chg="mod">
          <ac:chgData name="Alex Vakanski" userId="220bd9087dddc248" providerId="LiveId" clId="{1BD61FFB-9E4E-488A-BC0F-3765562B018E}" dt="2020-12-01T19:22:34.884" v="50397" actId="20577"/>
          <ac:spMkLst>
            <pc:docMk/>
            <pc:sldMk cId="31688560" sldId="613"/>
            <ac:spMk id="2" creationId="{00000000-0000-0000-0000-000000000000}"/>
          </ac:spMkLst>
        </pc:spChg>
        <pc:spChg chg="mod">
          <ac:chgData name="Alex Vakanski" userId="220bd9087dddc248" providerId="LiveId" clId="{1BD61FFB-9E4E-488A-BC0F-3765562B018E}" dt="2020-12-02T00:07:38.899" v="50881" actId="20577"/>
          <ac:spMkLst>
            <pc:docMk/>
            <pc:sldMk cId="31688560" sldId="613"/>
            <ac:spMk id="3" creationId="{00000000-0000-0000-0000-000000000000}"/>
          </ac:spMkLst>
        </pc:spChg>
        <pc:picChg chg="add mod">
          <ac:chgData name="Alex Vakanski" userId="220bd9087dddc248" providerId="LiveId" clId="{1BD61FFB-9E4E-488A-BC0F-3765562B018E}" dt="2020-12-01T19:25:34.804" v="50544" actId="14100"/>
          <ac:picMkLst>
            <pc:docMk/>
            <pc:sldMk cId="31688560" sldId="613"/>
            <ac:picMk id="4" creationId="{6F0001D8-FEA8-4ADB-A95A-5756F3510693}"/>
          </ac:picMkLst>
        </pc:picChg>
        <pc:picChg chg="add mod">
          <ac:chgData name="Alex Vakanski" userId="220bd9087dddc248" providerId="LiveId" clId="{1BD61FFB-9E4E-488A-BC0F-3765562B018E}" dt="2020-12-01T19:25:26.531" v="50543" actId="1076"/>
          <ac:picMkLst>
            <pc:docMk/>
            <pc:sldMk cId="31688560" sldId="613"/>
            <ac:picMk id="5" creationId="{00D56F35-E8DE-4B92-B4EA-26FA042A7F20}"/>
          </ac:picMkLst>
        </pc:picChg>
      </pc:sldChg>
      <pc:sldChg chg="del">
        <pc:chgData name="Alex Vakanski" userId="220bd9087dddc248" providerId="LiveId" clId="{1BD61FFB-9E4E-488A-BC0F-3765562B018E}" dt="2020-11-29T02:47:36.288" v="34281" actId="2696"/>
        <pc:sldMkLst>
          <pc:docMk/>
          <pc:sldMk cId="525646994" sldId="614"/>
        </pc:sldMkLst>
      </pc:sldChg>
      <pc:sldChg chg="addSp modSp mod ord">
        <pc:chgData name="Alex Vakanski" userId="220bd9087dddc248" providerId="LiveId" clId="{1BD61FFB-9E4E-488A-BC0F-3765562B018E}" dt="2020-12-01T00:04:47.103" v="47870" actId="20577"/>
        <pc:sldMkLst>
          <pc:docMk/>
          <pc:sldMk cId="539463784" sldId="615"/>
        </pc:sldMkLst>
        <pc:spChg chg="mod">
          <ac:chgData name="Alex Vakanski" userId="220bd9087dddc248" providerId="LiveId" clId="{1BD61FFB-9E4E-488A-BC0F-3765562B018E}" dt="2020-12-01T00:04:47.103" v="47870" actId="20577"/>
          <ac:spMkLst>
            <pc:docMk/>
            <pc:sldMk cId="539463784" sldId="615"/>
            <ac:spMk id="3" creationId="{00000000-0000-0000-0000-000000000000}"/>
          </ac:spMkLst>
        </pc:spChg>
        <pc:spChg chg="add mod">
          <ac:chgData name="Alex Vakanski" userId="220bd9087dddc248" providerId="LiveId" clId="{1BD61FFB-9E4E-488A-BC0F-3765562B018E}" dt="2020-11-30T22:06:36.814" v="45980" actId="20577"/>
          <ac:spMkLst>
            <pc:docMk/>
            <pc:sldMk cId="539463784" sldId="615"/>
            <ac:spMk id="5" creationId="{36F057BF-7780-4E8D-91F8-479B44FB9FDE}"/>
          </ac:spMkLst>
        </pc:spChg>
        <pc:spChg chg="add mod">
          <ac:chgData name="Alex Vakanski" userId="220bd9087dddc248" providerId="LiveId" clId="{1BD61FFB-9E4E-488A-BC0F-3765562B018E}" dt="2020-11-29T02:59:37.334" v="34944" actId="164"/>
          <ac:spMkLst>
            <pc:docMk/>
            <pc:sldMk cId="539463784" sldId="615"/>
            <ac:spMk id="6" creationId="{2604F8AE-0A56-462F-9589-8E483E521A30}"/>
          </ac:spMkLst>
        </pc:spChg>
        <pc:grpChg chg="add mod">
          <ac:chgData name="Alex Vakanski" userId="220bd9087dddc248" providerId="LiveId" clId="{1BD61FFB-9E4E-488A-BC0F-3765562B018E}" dt="2020-11-29T02:59:40.738" v="34945" actId="1076"/>
          <ac:grpSpMkLst>
            <pc:docMk/>
            <pc:sldMk cId="539463784" sldId="615"/>
            <ac:grpSpMk id="7" creationId="{DD8C1FE6-E69F-44FC-8C66-FC493236B7D1}"/>
          </ac:grpSpMkLst>
        </pc:grpChg>
        <pc:picChg chg="mod modCrop">
          <ac:chgData name="Alex Vakanski" userId="220bd9087dddc248" providerId="LiveId" clId="{1BD61FFB-9E4E-488A-BC0F-3765562B018E}" dt="2020-11-29T02:59:37.334" v="34944" actId="164"/>
          <ac:picMkLst>
            <pc:docMk/>
            <pc:sldMk cId="539463784" sldId="615"/>
            <ac:picMk id="4" creationId="{00000000-0000-0000-0000-000000000000}"/>
          </ac:picMkLst>
        </pc:picChg>
      </pc:sldChg>
      <pc:sldChg chg="modSp del mod">
        <pc:chgData name="Alex Vakanski" userId="220bd9087dddc248" providerId="LiveId" clId="{1BD61FFB-9E4E-488A-BC0F-3765562B018E}" dt="2020-11-29T00:38:36.426" v="32685" actId="47"/>
        <pc:sldMkLst>
          <pc:docMk/>
          <pc:sldMk cId="129983664" sldId="616"/>
        </pc:sldMkLst>
        <pc:spChg chg="mod">
          <ac:chgData name="Alex Vakanski" userId="220bd9087dddc248" providerId="LiveId" clId="{1BD61FFB-9E4E-488A-BC0F-3765562B018E}" dt="2020-11-25T19:33:45.146" v="21604" actId="20577"/>
          <ac:spMkLst>
            <pc:docMk/>
            <pc:sldMk cId="129983664" sldId="616"/>
            <ac:spMk id="3" creationId="{00000000-0000-0000-0000-000000000000}"/>
          </ac:spMkLst>
        </pc:spChg>
      </pc:sldChg>
      <pc:sldChg chg="addSp modSp mod ord">
        <pc:chgData name="Alex Vakanski" userId="220bd9087dddc248" providerId="LiveId" clId="{1BD61FFB-9E4E-488A-BC0F-3765562B018E}" dt="2020-12-02T03:37:35.677" v="51066"/>
        <pc:sldMkLst>
          <pc:docMk/>
          <pc:sldMk cId="318023068" sldId="617"/>
        </pc:sldMkLst>
        <pc:spChg chg="mod">
          <ac:chgData name="Alex Vakanski" userId="220bd9087dddc248" providerId="LiveId" clId="{1BD61FFB-9E4E-488A-BC0F-3765562B018E}" dt="2020-11-29T02:33:25.623" v="33355" actId="207"/>
          <ac:spMkLst>
            <pc:docMk/>
            <pc:sldMk cId="318023068" sldId="617"/>
            <ac:spMk id="3" creationId="{00000000-0000-0000-0000-000000000000}"/>
          </ac:spMkLst>
        </pc:spChg>
        <pc:spChg chg="add mod">
          <ac:chgData name="Alex Vakanski" userId="220bd9087dddc248" providerId="LiveId" clId="{1BD61FFB-9E4E-488A-BC0F-3765562B018E}" dt="2020-12-02T03:37:35.677" v="51066"/>
          <ac:spMkLst>
            <pc:docMk/>
            <pc:sldMk cId="318023068" sldId="617"/>
            <ac:spMk id="5" creationId="{77D1165B-A6C8-4551-8789-B58AB99EED66}"/>
          </ac:spMkLst>
        </pc:spChg>
        <pc:picChg chg="mod">
          <ac:chgData name="Alex Vakanski" userId="220bd9087dddc248" providerId="LiveId" clId="{1BD61FFB-9E4E-488A-BC0F-3765562B018E}" dt="2020-11-29T00:30:56.474" v="32628" actId="14100"/>
          <ac:picMkLst>
            <pc:docMk/>
            <pc:sldMk cId="318023068" sldId="617"/>
            <ac:picMk id="4" creationId="{00000000-0000-0000-0000-000000000000}"/>
          </ac:picMkLst>
        </pc:picChg>
      </pc:sldChg>
      <pc:sldChg chg="del">
        <pc:chgData name="Alex Vakanski" userId="220bd9087dddc248" providerId="LiveId" clId="{1BD61FFB-9E4E-488A-BC0F-3765562B018E}" dt="2020-11-23T20:14:43.040" v="4301" actId="47"/>
        <pc:sldMkLst>
          <pc:docMk/>
          <pc:sldMk cId="1913598052" sldId="618"/>
        </pc:sldMkLst>
      </pc:sldChg>
      <pc:sldChg chg="addSp delSp modSp mod">
        <pc:chgData name="Alex Vakanski" userId="220bd9087dddc248" providerId="LiveId" clId="{1BD61FFB-9E4E-488A-BC0F-3765562B018E}" dt="2020-12-01T23:19:49.048" v="50834" actId="20577"/>
        <pc:sldMkLst>
          <pc:docMk/>
          <pc:sldMk cId="3745149932" sldId="619"/>
        </pc:sldMkLst>
        <pc:spChg chg="mod">
          <ac:chgData name="Alex Vakanski" userId="220bd9087dddc248" providerId="LiveId" clId="{1BD61FFB-9E4E-488A-BC0F-3765562B018E}" dt="2020-12-01T23:19:49.048" v="50834" actId="20577"/>
          <ac:spMkLst>
            <pc:docMk/>
            <pc:sldMk cId="3745149932" sldId="619"/>
            <ac:spMk id="3" creationId="{FC4AFFC9-3D42-407A-A099-A8B73A3AD0A9}"/>
          </ac:spMkLst>
        </pc:spChg>
        <pc:spChg chg="add mod">
          <ac:chgData name="Alex Vakanski" userId="220bd9087dddc248" providerId="LiveId" clId="{1BD61FFB-9E4E-488A-BC0F-3765562B018E}" dt="2020-11-23T16:18:10.653" v="54" actId="1035"/>
          <ac:spMkLst>
            <pc:docMk/>
            <pc:sldMk cId="3745149932" sldId="619"/>
            <ac:spMk id="5" creationId="{57D4A499-72AB-4A78-A73A-2B95F6BB68CF}"/>
          </ac:spMkLst>
        </pc:spChg>
        <pc:spChg chg="add mod">
          <ac:chgData name="Alex Vakanski" userId="220bd9087dddc248" providerId="LiveId" clId="{1BD61FFB-9E4E-488A-BC0F-3765562B018E}" dt="2020-11-23T16:17:55.506" v="52" actId="571"/>
          <ac:spMkLst>
            <pc:docMk/>
            <pc:sldMk cId="3745149932" sldId="619"/>
            <ac:spMk id="6" creationId="{41F4F849-3832-4108-B475-7753AC04F996}"/>
          </ac:spMkLst>
        </pc:spChg>
        <pc:picChg chg="del mod">
          <ac:chgData name="Alex Vakanski" userId="220bd9087dddc248" providerId="LiveId" clId="{1BD61FFB-9E4E-488A-BC0F-3765562B018E}" dt="2020-11-30T21:58:48.828" v="45787" actId="478"/>
          <ac:picMkLst>
            <pc:docMk/>
            <pc:sldMk cId="3745149932" sldId="619"/>
            <ac:picMk id="4" creationId="{BEECAEA1-506C-499E-89E7-C7421CA2DE16}"/>
          </ac:picMkLst>
        </pc:picChg>
        <pc:picChg chg="add mod ord">
          <ac:chgData name="Alex Vakanski" userId="220bd9087dddc248" providerId="LiveId" clId="{1BD61FFB-9E4E-488A-BC0F-3765562B018E}" dt="2020-12-01T00:06:08.066" v="47872" actId="167"/>
          <ac:picMkLst>
            <pc:docMk/>
            <pc:sldMk cId="3745149932" sldId="619"/>
            <ac:picMk id="7" creationId="{2DF18604-1829-4B04-84D8-13C3DB23BFA0}"/>
          </ac:picMkLst>
        </pc:picChg>
        <pc:picChg chg="add del mod">
          <ac:chgData name="Alex Vakanski" userId="220bd9087dddc248" providerId="LiveId" clId="{1BD61FFB-9E4E-488A-BC0F-3765562B018E}" dt="2020-11-30T21:59:04.313" v="45789"/>
          <ac:picMkLst>
            <pc:docMk/>
            <pc:sldMk cId="3745149932" sldId="619"/>
            <ac:picMk id="7" creationId="{DAB8997A-B272-4A5F-8CD9-B18153326358}"/>
          </ac:picMkLst>
        </pc:picChg>
      </pc:sldChg>
      <pc:sldChg chg="addSp modSp mod ord">
        <pc:chgData name="Alex Vakanski" userId="220bd9087dddc248" providerId="LiveId" clId="{1BD61FFB-9E4E-488A-BC0F-3765562B018E}" dt="2020-11-23T20:54:46.668" v="5115" actId="6549"/>
        <pc:sldMkLst>
          <pc:docMk/>
          <pc:sldMk cId="3918162505" sldId="620"/>
        </pc:sldMkLst>
        <pc:spChg chg="mod">
          <ac:chgData name="Alex Vakanski" userId="220bd9087dddc248" providerId="LiveId" clId="{1BD61FFB-9E4E-488A-BC0F-3765562B018E}" dt="2020-11-23T20:54:46.668" v="5115" actId="6549"/>
          <ac:spMkLst>
            <pc:docMk/>
            <pc:sldMk cId="3918162505" sldId="620"/>
            <ac:spMk id="3" creationId="{F7C504CC-09F6-4859-A1F5-21A84F2CE096}"/>
          </ac:spMkLst>
        </pc:spChg>
        <pc:picChg chg="add mod">
          <ac:chgData name="Alex Vakanski" userId="220bd9087dddc248" providerId="LiveId" clId="{1BD61FFB-9E4E-488A-BC0F-3765562B018E}" dt="2020-11-23T20:26:24.797" v="4461" actId="1035"/>
          <ac:picMkLst>
            <pc:docMk/>
            <pc:sldMk cId="3918162505" sldId="620"/>
            <ac:picMk id="4" creationId="{FF0CCACB-2164-43AD-908A-0E5B8DA548D3}"/>
          </ac:picMkLst>
        </pc:picChg>
      </pc:sldChg>
      <pc:sldChg chg="addSp modSp mod">
        <pc:chgData name="Alex Vakanski" userId="220bd9087dddc248" providerId="LiveId" clId="{1BD61FFB-9E4E-488A-BC0F-3765562B018E}" dt="2020-12-01T23:32:43.040" v="50836" actId="20577"/>
        <pc:sldMkLst>
          <pc:docMk/>
          <pc:sldMk cId="1260863101" sldId="621"/>
        </pc:sldMkLst>
        <pc:spChg chg="mod">
          <ac:chgData name="Alex Vakanski" userId="220bd9087dddc248" providerId="LiveId" clId="{1BD61FFB-9E4E-488A-BC0F-3765562B018E}" dt="2020-11-23T16:23:52.186" v="63" actId="20577"/>
          <ac:spMkLst>
            <pc:docMk/>
            <pc:sldMk cId="1260863101" sldId="621"/>
            <ac:spMk id="2" creationId="{C3BF4FB1-0E2A-4154-AF04-CF1F7C442E25}"/>
          </ac:spMkLst>
        </pc:spChg>
        <pc:spChg chg="mod">
          <ac:chgData name="Alex Vakanski" userId="220bd9087dddc248" providerId="LiveId" clId="{1BD61FFB-9E4E-488A-BC0F-3765562B018E}" dt="2020-12-01T23:32:43.040" v="50836" actId="20577"/>
          <ac:spMkLst>
            <pc:docMk/>
            <pc:sldMk cId="1260863101" sldId="621"/>
            <ac:spMk id="3" creationId="{49D65DF5-407A-44BD-BF33-3E171AC42B9D}"/>
          </ac:spMkLst>
        </pc:spChg>
        <pc:picChg chg="add mod">
          <ac:chgData name="Alex Vakanski" userId="220bd9087dddc248" providerId="LiveId" clId="{1BD61FFB-9E4E-488A-BC0F-3765562B018E}" dt="2020-11-23T16:42:53.310" v="451" actId="1035"/>
          <ac:picMkLst>
            <pc:docMk/>
            <pc:sldMk cId="1260863101" sldId="621"/>
            <ac:picMk id="4" creationId="{E6DCAC5F-698F-4962-8496-2FECB7726510}"/>
          </ac:picMkLst>
        </pc:picChg>
      </pc:sldChg>
      <pc:sldChg chg="modSp mod">
        <pc:chgData name="Alex Vakanski" userId="220bd9087dddc248" providerId="LiveId" clId="{1BD61FFB-9E4E-488A-BC0F-3765562B018E}" dt="2020-12-01T23:05:39.910" v="50744" actId="20577"/>
        <pc:sldMkLst>
          <pc:docMk/>
          <pc:sldMk cId="302186601" sldId="622"/>
        </pc:sldMkLst>
        <pc:spChg chg="mod">
          <ac:chgData name="Alex Vakanski" userId="220bd9087dddc248" providerId="LiveId" clId="{1BD61FFB-9E4E-488A-BC0F-3765562B018E}" dt="2020-12-01T23:05:39.910" v="50744" actId="20577"/>
          <ac:spMkLst>
            <pc:docMk/>
            <pc:sldMk cId="302186601" sldId="622"/>
            <ac:spMk id="3" creationId="{ED519817-45AE-4A05-ACF9-D272CB11B979}"/>
          </ac:spMkLst>
        </pc:spChg>
      </pc:sldChg>
      <pc:sldChg chg="modSp">
        <pc:chgData name="Alex Vakanski" userId="220bd9087dddc248" providerId="LiveId" clId="{1BD61FFB-9E4E-488A-BC0F-3765562B018E}" dt="2020-12-01T23:10:32.090" v="50746" actId="20577"/>
        <pc:sldMkLst>
          <pc:docMk/>
          <pc:sldMk cId="3362478019" sldId="623"/>
        </pc:sldMkLst>
        <pc:spChg chg="mod">
          <ac:chgData name="Alex Vakanski" userId="220bd9087dddc248" providerId="LiveId" clId="{1BD61FFB-9E4E-488A-BC0F-3765562B018E}" dt="2020-12-01T23:10:32.090" v="50746" actId="20577"/>
          <ac:spMkLst>
            <pc:docMk/>
            <pc:sldMk cId="3362478019" sldId="623"/>
            <ac:spMk id="3" creationId="{EBA59E2F-FE3B-4501-AE07-4AD0525A9BD3}"/>
          </ac:spMkLst>
        </pc:spChg>
      </pc:sldChg>
      <pc:sldChg chg="modSp mod">
        <pc:chgData name="Alex Vakanski" userId="220bd9087dddc248" providerId="LiveId" clId="{1BD61FFB-9E4E-488A-BC0F-3765562B018E}" dt="2020-12-01T23:17:13.474" v="50829" actId="20577"/>
        <pc:sldMkLst>
          <pc:docMk/>
          <pc:sldMk cId="1091471122" sldId="624"/>
        </pc:sldMkLst>
        <pc:spChg chg="mod">
          <ac:chgData name="Alex Vakanski" userId="220bd9087dddc248" providerId="LiveId" clId="{1BD61FFB-9E4E-488A-BC0F-3765562B018E}" dt="2020-12-01T23:17:13.474" v="50829" actId="20577"/>
          <ac:spMkLst>
            <pc:docMk/>
            <pc:sldMk cId="1091471122" sldId="624"/>
            <ac:spMk id="3" creationId="{B0B88210-7B95-4B9F-A2BB-57F8097EE31A}"/>
          </ac:spMkLst>
        </pc:spChg>
        <pc:picChg chg="mod">
          <ac:chgData name="Alex Vakanski" userId="220bd9087dddc248" providerId="LiveId" clId="{1BD61FFB-9E4E-488A-BC0F-3765562B018E}" dt="2020-12-01T23:17:02.873" v="50810" actId="1036"/>
          <ac:picMkLst>
            <pc:docMk/>
            <pc:sldMk cId="1091471122" sldId="624"/>
            <ac:picMk id="4" creationId="{56326D95-D231-4B72-A18A-8A6EA57B2AF6}"/>
          </ac:picMkLst>
        </pc:picChg>
      </pc:sldChg>
      <pc:sldChg chg="addSp modSp new mod">
        <pc:chgData name="Alex Vakanski" userId="220bd9087dddc248" providerId="LiveId" clId="{1BD61FFB-9E4E-488A-BC0F-3765562B018E}" dt="2020-12-01T23:45:41.929" v="50841" actId="1076"/>
        <pc:sldMkLst>
          <pc:docMk/>
          <pc:sldMk cId="3463131529" sldId="625"/>
        </pc:sldMkLst>
        <pc:spChg chg="mod">
          <ac:chgData name="Alex Vakanski" userId="220bd9087dddc248" providerId="LiveId" clId="{1BD61FFB-9E4E-488A-BC0F-3765562B018E}" dt="2020-11-23T16:43:15.265" v="457"/>
          <ac:spMkLst>
            <pc:docMk/>
            <pc:sldMk cId="3463131529" sldId="625"/>
            <ac:spMk id="2" creationId="{58DCFDD6-BF20-4547-8028-C2DFC310E650}"/>
          </ac:spMkLst>
        </pc:spChg>
        <pc:spChg chg="mod">
          <ac:chgData name="Alex Vakanski" userId="220bd9087dddc248" providerId="LiveId" clId="{1BD61FFB-9E4E-488A-BC0F-3765562B018E}" dt="2020-12-01T23:45:37.033" v="50839"/>
          <ac:spMkLst>
            <pc:docMk/>
            <pc:sldMk cId="3463131529" sldId="625"/>
            <ac:spMk id="3" creationId="{BB33A090-BD33-4402-B578-44BFFA4AE233}"/>
          </ac:spMkLst>
        </pc:spChg>
        <pc:picChg chg="add mod">
          <ac:chgData name="Alex Vakanski" userId="220bd9087dddc248" providerId="LiveId" clId="{1BD61FFB-9E4E-488A-BC0F-3765562B018E}" dt="2020-12-01T23:45:41.929" v="50841" actId="1076"/>
          <ac:picMkLst>
            <pc:docMk/>
            <pc:sldMk cId="3463131529" sldId="625"/>
            <ac:picMk id="4" creationId="{5A88E05C-8976-454F-8130-89DBBA9EF73A}"/>
          </ac:picMkLst>
        </pc:picChg>
      </pc:sldChg>
      <pc:sldChg chg="addSp modSp new mod">
        <pc:chgData name="Alex Vakanski" userId="220bd9087dddc248" providerId="LiveId" clId="{1BD61FFB-9E4E-488A-BC0F-3765562B018E}" dt="2020-12-01T23:46:30.610" v="50859" actId="1038"/>
        <pc:sldMkLst>
          <pc:docMk/>
          <pc:sldMk cId="2109021255" sldId="626"/>
        </pc:sldMkLst>
        <pc:spChg chg="mod">
          <ac:chgData name="Alex Vakanski" userId="220bd9087dddc248" providerId="LiveId" clId="{1BD61FFB-9E4E-488A-BC0F-3765562B018E}" dt="2020-11-23T17:58:24.159" v="2099"/>
          <ac:spMkLst>
            <pc:docMk/>
            <pc:sldMk cId="2109021255" sldId="626"/>
            <ac:spMk id="2" creationId="{4C5541A0-54E0-418A-9466-E9FA5A42EAA3}"/>
          </ac:spMkLst>
        </pc:spChg>
        <pc:spChg chg="mod">
          <ac:chgData name="Alex Vakanski" userId="220bd9087dddc248" providerId="LiveId" clId="{1BD61FFB-9E4E-488A-BC0F-3765562B018E}" dt="2020-12-01T23:45:30.594" v="50837" actId="21"/>
          <ac:spMkLst>
            <pc:docMk/>
            <pc:sldMk cId="2109021255" sldId="626"/>
            <ac:spMk id="3" creationId="{750BA229-6FE7-455C-90BB-A75F08589E07}"/>
          </ac:spMkLst>
        </pc:spChg>
        <pc:spChg chg="add mod">
          <ac:chgData name="Alex Vakanski" userId="220bd9087dddc248" providerId="LiveId" clId="{1BD61FFB-9E4E-488A-BC0F-3765562B018E}" dt="2020-12-01T23:46:30.610" v="50859" actId="1038"/>
          <ac:spMkLst>
            <pc:docMk/>
            <pc:sldMk cId="2109021255" sldId="626"/>
            <ac:spMk id="5" creationId="{A979EB5E-2FDF-4C7E-9386-77EA91F84096}"/>
          </ac:spMkLst>
        </pc:spChg>
        <pc:spChg chg="add mod">
          <ac:chgData name="Alex Vakanski" userId="220bd9087dddc248" providerId="LiveId" clId="{1BD61FFB-9E4E-488A-BC0F-3765562B018E}" dt="2020-12-01T23:46:30.610" v="50859" actId="1038"/>
          <ac:spMkLst>
            <pc:docMk/>
            <pc:sldMk cId="2109021255" sldId="626"/>
            <ac:spMk id="6" creationId="{D1A1C03B-7B9C-4B45-80CF-10DC740EA0F8}"/>
          </ac:spMkLst>
        </pc:spChg>
        <pc:spChg chg="add mod">
          <ac:chgData name="Alex Vakanski" userId="220bd9087dddc248" providerId="LiveId" clId="{1BD61FFB-9E4E-488A-BC0F-3765562B018E}" dt="2020-12-01T23:46:06.386" v="50850" actId="1035"/>
          <ac:spMkLst>
            <pc:docMk/>
            <pc:sldMk cId="2109021255" sldId="626"/>
            <ac:spMk id="7" creationId="{18B66CFA-0CF8-4645-9AC5-E8F5F48461C2}"/>
          </ac:spMkLst>
        </pc:spChg>
        <pc:spChg chg="add mod">
          <ac:chgData name="Alex Vakanski" userId="220bd9087dddc248" providerId="LiveId" clId="{1BD61FFB-9E4E-488A-BC0F-3765562B018E}" dt="2020-12-01T23:46:06.386" v="50850" actId="1035"/>
          <ac:spMkLst>
            <pc:docMk/>
            <pc:sldMk cId="2109021255" sldId="626"/>
            <ac:spMk id="8" creationId="{3E4DF2B2-25AC-42C3-97D9-9C3E05CE699E}"/>
          </ac:spMkLst>
        </pc:spChg>
        <pc:picChg chg="add mod">
          <ac:chgData name="Alex Vakanski" userId="220bd9087dddc248" providerId="LiveId" clId="{1BD61FFB-9E4E-488A-BC0F-3765562B018E}" dt="2020-12-01T23:46:06.386" v="50850" actId="1035"/>
          <ac:picMkLst>
            <pc:docMk/>
            <pc:sldMk cId="2109021255" sldId="626"/>
            <ac:picMk id="4" creationId="{6631DCCE-31D1-4CF5-8936-9E243C58E94A}"/>
          </ac:picMkLst>
        </pc:picChg>
      </pc:sldChg>
      <pc:sldChg chg="addSp delSp modSp new mod">
        <pc:chgData name="Alex Vakanski" userId="220bd9087dddc248" providerId="LiveId" clId="{1BD61FFB-9E4E-488A-BC0F-3765562B018E}" dt="2020-12-01T23:46:56.821" v="50865" actId="1035"/>
        <pc:sldMkLst>
          <pc:docMk/>
          <pc:sldMk cId="3332076033" sldId="627"/>
        </pc:sldMkLst>
        <pc:spChg chg="mod">
          <ac:chgData name="Alex Vakanski" userId="220bd9087dddc248" providerId="LiveId" clId="{1BD61FFB-9E4E-488A-BC0F-3765562B018E}" dt="2020-11-23T18:30:40.598" v="2990" actId="20577"/>
          <ac:spMkLst>
            <pc:docMk/>
            <pc:sldMk cId="3332076033" sldId="627"/>
            <ac:spMk id="2" creationId="{EE22491B-642B-4269-A9C5-607B6186BEDB}"/>
          </ac:spMkLst>
        </pc:spChg>
        <pc:spChg chg="mod">
          <ac:chgData name="Alex Vakanski" userId="220bd9087dddc248" providerId="LiveId" clId="{1BD61FFB-9E4E-488A-BC0F-3765562B018E}" dt="2020-12-01T23:46:44.447" v="50864" actId="20577"/>
          <ac:spMkLst>
            <pc:docMk/>
            <pc:sldMk cId="3332076033" sldId="627"/>
            <ac:spMk id="3" creationId="{99C49781-BED9-424C-936F-35CB4E33A8C1}"/>
          </ac:spMkLst>
        </pc:spChg>
        <pc:picChg chg="add del mod">
          <ac:chgData name="Alex Vakanski" userId="220bd9087dddc248" providerId="LiveId" clId="{1BD61FFB-9E4E-488A-BC0F-3765562B018E}" dt="2020-11-23T18:30:45.930" v="2991" actId="478"/>
          <ac:picMkLst>
            <pc:docMk/>
            <pc:sldMk cId="3332076033" sldId="627"/>
            <ac:picMk id="4" creationId="{A16D9F0A-E842-4956-A453-6E667B91CDD8}"/>
          </ac:picMkLst>
        </pc:picChg>
        <pc:picChg chg="add mod">
          <ac:chgData name="Alex Vakanski" userId="220bd9087dddc248" providerId="LiveId" clId="{1BD61FFB-9E4E-488A-BC0F-3765562B018E}" dt="2020-12-01T23:46:56.821" v="50865" actId="1035"/>
          <ac:picMkLst>
            <pc:docMk/>
            <pc:sldMk cId="3332076033" sldId="627"/>
            <ac:picMk id="5" creationId="{327AE1A2-2B70-41D1-AB03-797700212C87}"/>
          </ac:picMkLst>
        </pc:picChg>
        <pc:picChg chg="add mod">
          <ac:chgData name="Alex Vakanski" userId="220bd9087dddc248" providerId="LiveId" clId="{1BD61FFB-9E4E-488A-BC0F-3765562B018E}" dt="2020-12-01T23:46:56.821" v="50865" actId="1035"/>
          <ac:picMkLst>
            <pc:docMk/>
            <pc:sldMk cId="3332076033" sldId="627"/>
            <ac:picMk id="6" creationId="{32057119-A792-454E-947D-ABB6F3C6D113}"/>
          </ac:picMkLst>
        </pc:picChg>
        <pc:picChg chg="add del mod">
          <ac:chgData name="Alex Vakanski" userId="220bd9087dddc248" providerId="LiveId" clId="{1BD61FFB-9E4E-488A-BC0F-3765562B018E}" dt="2020-11-23T18:46:10.584" v="3228"/>
          <ac:picMkLst>
            <pc:docMk/>
            <pc:sldMk cId="3332076033" sldId="627"/>
            <ac:picMk id="7" creationId="{C35BCA0A-5ED5-4D1D-A396-02BCE434E311}"/>
          </ac:picMkLst>
        </pc:picChg>
      </pc:sldChg>
      <pc:sldChg chg="addSp modSp new mod">
        <pc:chgData name="Alex Vakanski" userId="220bd9087dddc248" providerId="LiveId" clId="{1BD61FFB-9E4E-488A-BC0F-3765562B018E}" dt="2020-11-23T18:35:28.224" v="3124" actId="164"/>
        <pc:sldMkLst>
          <pc:docMk/>
          <pc:sldMk cId="3242177679" sldId="628"/>
        </pc:sldMkLst>
        <pc:spChg chg="mod">
          <ac:chgData name="Alex Vakanski" userId="220bd9087dddc248" providerId="LiveId" clId="{1BD61FFB-9E4E-488A-BC0F-3765562B018E}" dt="2020-11-23T18:30:53.767" v="2992"/>
          <ac:spMkLst>
            <pc:docMk/>
            <pc:sldMk cId="3242177679" sldId="628"/>
            <ac:spMk id="2" creationId="{908B9FC6-44D6-444E-AB00-CDF880474359}"/>
          </ac:spMkLst>
        </pc:spChg>
        <pc:spChg chg="mod">
          <ac:chgData name="Alex Vakanski" userId="220bd9087dddc248" providerId="LiveId" clId="{1BD61FFB-9E4E-488A-BC0F-3765562B018E}" dt="2020-11-23T18:34:54.160" v="3116" actId="20577"/>
          <ac:spMkLst>
            <pc:docMk/>
            <pc:sldMk cId="3242177679" sldId="628"/>
            <ac:spMk id="3" creationId="{888439DE-074E-4F13-9ADB-F8BBBDC70A33}"/>
          </ac:spMkLst>
        </pc:spChg>
        <pc:spChg chg="add mod">
          <ac:chgData name="Alex Vakanski" userId="220bd9087dddc248" providerId="LiveId" clId="{1BD61FFB-9E4E-488A-BC0F-3765562B018E}" dt="2020-11-23T18:35:28.224" v="3124" actId="164"/>
          <ac:spMkLst>
            <pc:docMk/>
            <pc:sldMk cId="3242177679" sldId="628"/>
            <ac:spMk id="5" creationId="{0CB780E4-B2CC-4890-96FE-12DFA8B4EB63}"/>
          </ac:spMkLst>
        </pc:spChg>
        <pc:grpChg chg="add mod">
          <ac:chgData name="Alex Vakanski" userId="220bd9087dddc248" providerId="LiveId" clId="{1BD61FFB-9E4E-488A-BC0F-3765562B018E}" dt="2020-11-23T18:35:28.224" v="3124" actId="164"/>
          <ac:grpSpMkLst>
            <pc:docMk/>
            <pc:sldMk cId="3242177679" sldId="628"/>
            <ac:grpSpMk id="6" creationId="{955CC22F-2235-4BC8-B384-F9271F533FBA}"/>
          </ac:grpSpMkLst>
        </pc:grpChg>
        <pc:picChg chg="add mod">
          <ac:chgData name="Alex Vakanski" userId="220bd9087dddc248" providerId="LiveId" clId="{1BD61FFB-9E4E-488A-BC0F-3765562B018E}" dt="2020-11-23T18:35:28.224" v="3124" actId="164"/>
          <ac:picMkLst>
            <pc:docMk/>
            <pc:sldMk cId="3242177679" sldId="628"/>
            <ac:picMk id="4" creationId="{A70242A8-B455-49A2-9D37-8A8AF2FC35BA}"/>
          </ac:picMkLst>
        </pc:picChg>
      </pc:sldChg>
      <pc:sldChg chg="addSp delSp modSp new mod">
        <pc:chgData name="Alex Vakanski" userId="220bd9087dddc248" providerId="LiveId" clId="{1BD61FFB-9E4E-488A-BC0F-3765562B018E}" dt="2020-12-01T23:47:34.591" v="50866" actId="1035"/>
        <pc:sldMkLst>
          <pc:docMk/>
          <pc:sldMk cId="1820259870" sldId="629"/>
        </pc:sldMkLst>
        <pc:spChg chg="mod">
          <ac:chgData name="Alex Vakanski" userId="220bd9087dddc248" providerId="LiveId" clId="{1BD61FFB-9E4E-488A-BC0F-3765562B018E}" dt="2020-11-23T18:48:09.116" v="3237"/>
          <ac:spMkLst>
            <pc:docMk/>
            <pc:sldMk cId="1820259870" sldId="629"/>
            <ac:spMk id="2" creationId="{59D6B0FF-5B15-44CA-B610-B1820D20F003}"/>
          </ac:spMkLst>
        </pc:spChg>
        <pc:spChg chg="del">
          <ac:chgData name="Alex Vakanski" userId="220bd9087dddc248" providerId="LiveId" clId="{1BD61FFB-9E4E-488A-BC0F-3765562B018E}" dt="2020-11-23T18:48:01.132" v="3236" actId="478"/>
          <ac:spMkLst>
            <pc:docMk/>
            <pc:sldMk cId="1820259870" sldId="629"/>
            <ac:spMk id="3" creationId="{641EF153-ED1A-4DD5-9166-2C6345EAB1A7}"/>
          </ac:spMkLst>
        </pc:spChg>
        <pc:picChg chg="add mod">
          <ac:chgData name="Alex Vakanski" userId="220bd9087dddc248" providerId="LiveId" clId="{1BD61FFB-9E4E-488A-BC0F-3765562B018E}" dt="2020-12-01T23:47:34.591" v="50866" actId="1035"/>
          <ac:picMkLst>
            <pc:docMk/>
            <pc:sldMk cId="1820259870" sldId="629"/>
            <ac:picMk id="4" creationId="{85C47DBA-D024-4656-B46F-7F14449F8363}"/>
          </ac:picMkLst>
        </pc:picChg>
      </pc:sldChg>
      <pc:sldChg chg="addSp delSp modSp new mod">
        <pc:chgData name="Alex Vakanski" userId="220bd9087dddc248" providerId="LiveId" clId="{1BD61FFB-9E4E-488A-BC0F-3765562B018E}" dt="2020-11-23T18:37:40.903" v="3149" actId="20577"/>
        <pc:sldMkLst>
          <pc:docMk/>
          <pc:sldMk cId="3052785505" sldId="630"/>
        </pc:sldMkLst>
        <pc:spChg chg="mod">
          <ac:chgData name="Alex Vakanski" userId="220bd9087dddc248" providerId="LiveId" clId="{1BD61FFB-9E4E-488A-BC0F-3765562B018E}" dt="2020-11-23T17:01:32.037" v="728" actId="20577"/>
          <ac:spMkLst>
            <pc:docMk/>
            <pc:sldMk cId="3052785505" sldId="630"/>
            <ac:spMk id="2" creationId="{083E29C0-3011-409C-9F99-F10899A91E7D}"/>
          </ac:spMkLst>
        </pc:spChg>
        <pc:spChg chg="mod">
          <ac:chgData name="Alex Vakanski" userId="220bd9087dddc248" providerId="LiveId" clId="{1BD61FFB-9E4E-488A-BC0F-3765562B018E}" dt="2020-11-23T18:37:40.903" v="3149" actId="20577"/>
          <ac:spMkLst>
            <pc:docMk/>
            <pc:sldMk cId="3052785505" sldId="630"/>
            <ac:spMk id="3" creationId="{C5230F1A-C07D-499E-885B-4D3D2CBC68A5}"/>
          </ac:spMkLst>
        </pc:spChg>
        <pc:picChg chg="add del mod">
          <ac:chgData name="Alex Vakanski" userId="220bd9087dddc248" providerId="LiveId" clId="{1BD61FFB-9E4E-488A-BC0F-3765562B018E}" dt="2020-11-23T17:10:52.127" v="810" actId="478"/>
          <ac:picMkLst>
            <pc:docMk/>
            <pc:sldMk cId="3052785505" sldId="630"/>
            <ac:picMk id="4" creationId="{BD9E7FF2-07CB-4112-8EC6-6AEF4A0A4232}"/>
          </ac:picMkLst>
        </pc:picChg>
        <pc:picChg chg="add mod">
          <ac:chgData name="Alex Vakanski" userId="220bd9087dddc248" providerId="LiveId" clId="{1BD61FFB-9E4E-488A-BC0F-3765562B018E}" dt="2020-11-23T17:14:15.924" v="1103" actId="1076"/>
          <ac:picMkLst>
            <pc:docMk/>
            <pc:sldMk cId="3052785505" sldId="630"/>
            <ac:picMk id="5" creationId="{DB3B09C4-3761-44E5-A47B-71F4B8068033}"/>
          </ac:picMkLst>
        </pc:picChg>
      </pc:sldChg>
      <pc:sldChg chg="addSp delSp modSp new mod">
        <pc:chgData name="Alex Vakanski" userId="220bd9087dddc248" providerId="LiveId" clId="{1BD61FFB-9E4E-488A-BC0F-3765562B018E}" dt="2020-11-23T18:38:55.513" v="3185" actId="20577"/>
        <pc:sldMkLst>
          <pc:docMk/>
          <pc:sldMk cId="3078871533" sldId="631"/>
        </pc:sldMkLst>
        <pc:spChg chg="mod">
          <ac:chgData name="Alex Vakanski" userId="220bd9087dddc248" providerId="LiveId" clId="{1BD61FFB-9E4E-488A-BC0F-3765562B018E}" dt="2020-11-23T17:14:28.722" v="1105"/>
          <ac:spMkLst>
            <pc:docMk/>
            <pc:sldMk cId="3078871533" sldId="631"/>
            <ac:spMk id="2" creationId="{7F75719A-3D1F-423E-A507-B87D0AC33F10}"/>
          </ac:spMkLst>
        </pc:spChg>
        <pc:spChg chg="mod">
          <ac:chgData name="Alex Vakanski" userId="220bd9087dddc248" providerId="LiveId" clId="{1BD61FFB-9E4E-488A-BC0F-3765562B018E}" dt="2020-11-23T18:38:55.513" v="3185" actId="20577"/>
          <ac:spMkLst>
            <pc:docMk/>
            <pc:sldMk cId="3078871533" sldId="631"/>
            <ac:spMk id="3" creationId="{567F31CE-1DB3-42A0-9D12-66F2CA9B502D}"/>
          </ac:spMkLst>
        </pc:spChg>
        <pc:picChg chg="add mod">
          <ac:chgData name="Alex Vakanski" userId="220bd9087dddc248" providerId="LiveId" clId="{1BD61FFB-9E4E-488A-BC0F-3765562B018E}" dt="2020-11-23T17:34:30.530" v="1597" actId="14100"/>
          <ac:picMkLst>
            <pc:docMk/>
            <pc:sldMk cId="3078871533" sldId="631"/>
            <ac:picMk id="5" creationId="{300BE07B-81E8-4290-B5D8-D8E1AF4BDE2A}"/>
          </ac:picMkLst>
        </pc:picChg>
        <pc:picChg chg="add del mod">
          <ac:chgData name="Alex Vakanski" userId="220bd9087dddc248" providerId="LiveId" clId="{1BD61FFB-9E4E-488A-BC0F-3765562B018E}" dt="2020-11-23T17:20:04.966" v="1235"/>
          <ac:picMkLst>
            <pc:docMk/>
            <pc:sldMk cId="3078871533" sldId="631"/>
            <ac:picMk id="7" creationId="{FA1C1524-D2E6-455C-AD19-734550C72D95}"/>
          </ac:picMkLst>
        </pc:picChg>
      </pc:sldChg>
      <pc:sldChg chg="addSp modSp new mod">
        <pc:chgData name="Alex Vakanski" userId="220bd9087dddc248" providerId="LiveId" clId="{1BD61FFB-9E4E-488A-BC0F-3765562B018E}" dt="2020-12-01T00:06:58.587" v="47886" actId="20577"/>
        <pc:sldMkLst>
          <pc:docMk/>
          <pc:sldMk cId="2655893017" sldId="632"/>
        </pc:sldMkLst>
        <pc:spChg chg="mod">
          <ac:chgData name="Alex Vakanski" userId="220bd9087dddc248" providerId="LiveId" clId="{1BD61FFB-9E4E-488A-BC0F-3765562B018E}" dt="2020-11-23T17:37:57.186" v="1599"/>
          <ac:spMkLst>
            <pc:docMk/>
            <pc:sldMk cId="2655893017" sldId="632"/>
            <ac:spMk id="2" creationId="{4E1A8745-4C47-454F-B4C4-9873318E3AB3}"/>
          </ac:spMkLst>
        </pc:spChg>
        <pc:spChg chg="mod">
          <ac:chgData name="Alex Vakanski" userId="220bd9087dddc248" providerId="LiveId" clId="{1BD61FFB-9E4E-488A-BC0F-3765562B018E}" dt="2020-12-01T00:06:58.587" v="47886" actId="20577"/>
          <ac:spMkLst>
            <pc:docMk/>
            <pc:sldMk cId="2655893017" sldId="632"/>
            <ac:spMk id="3" creationId="{055A3363-DF32-41A6-898C-70586E11F580}"/>
          </ac:spMkLst>
        </pc:spChg>
        <pc:picChg chg="add mod">
          <ac:chgData name="Alex Vakanski" userId="220bd9087dddc248" providerId="LiveId" clId="{1BD61FFB-9E4E-488A-BC0F-3765562B018E}" dt="2020-11-23T17:42:24.810" v="1923" actId="1037"/>
          <ac:picMkLst>
            <pc:docMk/>
            <pc:sldMk cId="2655893017" sldId="632"/>
            <ac:picMk id="4" creationId="{BBDBA87C-48F0-4CF1-8436-7041FADE5EFB}"/>
          </ac:picMkLst>
        </pc:picChg>
        <pc:picChg chg="add mod">
          <ac:chgData name="Alex Vakanski" userId="220bd9087dddc248" providerId="LiveId" clId="{1BD61FFB-9E4E-488A-BC0F-3765562B018E}" dt="2020-11-23T17:42:13.061" v="1912" actId="14100"/>
          <ac:picMkLst>
            <pc:docMk/>
            <pc:sldMk cId="2655893017" sldId="632"/>
            <ac:picMk id="5" creationId="{E400B61F-CB69-4214-9A7F-3E57EDC5090F}"/>
          </ac:picMkLst>
        </pc:picChg>
        <pc:picChg chg="add mod">
          <ac:chgData name="Alex Vakanski" userId="220bd9087dddc248" providerId="LiveId" clId="{1BD61FFB-9E4E-488A-BC0F-3765562B018E}" dt="2020-11-23T17:45:04.225" v="1955" actId="14100"/>
          <ac:picMkLst>
            <pc:docMk/>
            <pc:sldMk cId="2655893017" sldId="632"/>
            <ac:picMk id="6" creationId="{4FCA8B97-1F53-45F2-9F24-6A202106576A}"/>
          </ac:picMkLst>
        </pc:picChg>
        <pc:picChg chg="add mod">
          <ac:chgData name="Alex Vakanski" userId="220bd9087dddc248" providerId="LiveId" clId="{1BD61FFB-9E4E-488A-BC0F-3765562B018E}" dt="2020-11-23T17:45:07.870" v="1957" actId="1036"/>
          <ac:picMkLst>
            <pc:docMk/>
            <pc:sldMk cId="2655893017" sldId="632"/>
            <ac:picMk id="7" creationId="{1619DD7D-7424-48B9-8B8F-DCC4BA074D9F}"/>
          </ac:picMkLst>
        </pc:picChg>
      </pc:sldChg>
      <pc:sldChg chg="modSp new del mod">
        <pc:chgData name="Alex Vakanski" userId="220bd9087dddc248" providerId="LiveId" clId="{1BD61FFB-9E4E-488A-BC0F-3765562B018E}" dt="2020-11-23T18:20:33.573" v="2613" actId="47"/>
        <pc:sldMkLst>
          <pc:docMk/>
          <pc:sldMk cId="1500836526" sldId="633"/>
        </pc:sldMkLst>
        <pc:spChg chg="mod">
          <ac:chgData name="Alex Vakanski" userId="220bd9087dddc248" providerId="LiveId" clId="{1BD61FFB-9E4E-488A-BC0F-3765562B018E}" dt="2020-11-23T18:19:48.768" v="2532"/>
          <ac:spMkLst>
            <pc:docMk/>
            <pc:sldMk cId="1500836526" sldId="633"/>
            <ac:spMk id="2" creationId="{4D574C44-2600-4806-8E3C-3C436E69D4EC}"/>
          </ac:spMkLst>
        </pc:spChg>
        <pc:spChg chg="mod">
          <ac:chgData name="Alex Vakanski" userId="220bd9087dddc248" providerId="LiveId" clId="{1BD61FFB-9E4E-488A-BC0F-3765562B018E}" dt="2020-11-23T18:20:30.624" v="2611"/>
          <ac:spMkLst>
            <pc:docMk/>
            <pc:sldMk cId="1500836526" sldId="633"/>
            <ac:spMk id="3" creationId="{91AE99A5-45FA-4A3D-B952-A28A5710E183}"/>
          </ac:spMkLst>
        </pc:spChg>
      </pc:sldChg>
      <pc:sldChg chg="addSp modSp new mod">
        <pc:chgData name="Alex Vakanski" userId="220bd9087dddc248" providerId="LiveId" clId="{1BD61FFB-9E4E-488A-BC0F-3765562B018E}" dt="2020-11-23T19:08:59.443" v="3777" actId="1038"/>
        <pc:sldMkLst>
          <pc:docMk/>
          <pc:sldMk cId="2111751854" sldId="633"/>
        </pc:sldMkLst>
        <pc:spChg chg="mod">
          <ac:chgData name="Alex Vakanski" userId="220bd9087dddc248" providerId="LiveId" clId="{1BD61FFB-9E4E-488A-BC0F-3765562B018E}" dt="2020-11-23T19:06:34.920" v="3726" actId="20577"/>
          <ac:spMkLst>
            <pc:docMk/>
            <pc:sldMk cId="2111751854" sldId="633"/>
            <ac:spMk id="2" creationId="{18449752-5D6F-4059-8191-1BA85B5520A6}"/>
          </ac:spMkLst>
        </pc:spChg>
        <pc:spChg chg="mod">
          <ac:chgData name="Alex Vakanski" userId="220bd9087dddc248" providerId="LiveId" clId="{1BD61FFB-9E4E-488A-BC0F-3765562B018E}" dt="2020-11-23T19:08:40.747" v="3764" actId="6549"/>
          <ac:spMkLst>
            <pc:docMk/>
            <pc:sldMk cId="2111751854" sldId="633"/>
            <ac:spMk id="3" creationId="{3DD0DDD2-673C-422A-A268-A3C9DA702B0B}"/>
          </ac:spMkLst>
        </pc:spChg>
        <pc:picChg chg="add mod">
          <ac:chgData name="Alex Vakanski" userId="220bd9087dddc248" providerId="LiveId" clId="{1BD61FFB-9E4E-488A-BC0F-3765562B018E}" dt="2020-11-23T19:08:59.443" v="3777" actId="1038"/>
          <ac:picMkLst>
            <pc:docMk/>
            <pc:sldMk cId="2111751854" sldId="633"/>
            <ac:picMk id="4" creationId="{F9E12EE4-8339-40E1-859F-205561FEB946}"/>
          </ac:picMkLst>
        </pc:picChg>
      </pc:sldChg>
      <pc:sldChg chg="addSp modSp new mod">
        <pc:chgData name="Alex Vakanski" userId="220bd9087dddc248" providerId="LiveId" clId="{1BD61FFB-9E4E-488A-BC0F-3765562B018E}" dt="2020-11-23T20:28:31.941" v="4479" actId="20577"/>
        <pc:sldMkLst>
          <pc:docMk/>
          <pc:sldMk cId="3921011701" sldId="634"/>
        </pc:sldMkLst>
        <pc:spChg chg="mod">
          <ac:chgData name="Alex Vakanski" userId="220bd9087dddc248" providerId="LiveId" clId="{1BD61FFB-9E4E-488A-BC0F-3765562B018E}" dt="2020-11-23T20:28:31.941" v="4479" actId="20577"/>
          <ac:spMkLst>
            <pc:docMk/>
            <pc:sldMk cId="3921011701" sldId="634"/>
            <ac:spMk id="2" creationId="{9F95FE75-ABD2-4C54-A540-14E438A43787}"/>
          </ac:spMkLst>
        </pc:spChg>
        <pc:spChg chg="mod">
          <ac:chgData name="Alex Vakanski" userId="220bd9087dddc248" providerId="LiveId" clId="{1BD61FFB-9E4E-488A-BC0F-3765562B018E}" dt="2020-11-23T19:14:29.453" v="3902" actId="20577"/>
          <ac:spMkLst>
            <pc:docMk/>
            <pc:sldMk cId="3921011701" sldId="634"/>
            <ac:spMk id="3" creationId="{3123A8BE-1CDE-4263-BF35-4DF591F0AE2B}"/>
          </ac:spMkLst>
        </pc:spChg>
        <pc:picChg chg="add mod">
          <ac:chgData name="Alex Vakanski" userId="220bd9087dddc248" providerId="LiveId" clId="{1BD61FFB-9E4E-488A-BC0F-3765562B018E}" dt="2020-11-23T19:14:36.425" v="3904" actId="1076"/>
          <ac:picMkLst>
            <pc:docMk/>
            <pc:sldMk cId="3921011701" sldId="634"/>
            <ac:picMk id="4" creationId="{F0F1FBAB-C818-47BF-BD71-2AF8F05A0E76}"/>
          </ac:picMkLst>
        </pc:picChg>
      </pc:sldChg>
      <pc:sldChg chg="modSp new mod">
        <pc:chgData name="Alex Vakanski" userId="220bd9087dddc248" providerId="LiveId" clId="{1BD61FFB-9E4E-488A-BC0F-3765562B018E}" dt="2020-12-02T02:42:38.842" v="50903" actId="20577"/>
        <pc:sldMkLst>
          <pc:docMk/>
          <pc:sldMk cId="363677804" sldId="635"/>
        </pc:sldMkLst>
        <pc:spChg chg="mod">
          <ac:chgData name="Alex Vakanski" userId="220bd9087dddc248" providerId="LiveId" clId="{1BD61FFB-9E4E-488A-BC0F-3765562B018E}" dt="2020-11-23T20:32:22.557" v="4608" actId="20577"/>
          <ac:spMkLst>
            <pc:docMk/>
            <pc:sldMk cId="363677804" sldId="635"/>
            <ac:spMk id="2" creationId="{230EDC26-7445-49D8-A8EF-7CB1F0D240A3}"/>
          </ac:spMkLst>
        </pc:spChg>
        <pc:spChg chg="mod">
          <ac:chgData name="Alex Vakanski" userId="220bd9087dddc248" providerId="LiveId" clId="{1BD61FFB-9E4E-488A-BC0F-3765562B018E}" dt="2020-12-02T02:42:38.842" v="50903" actId="20577"/>
          <ac:spMkLst>
            <pc:docMk/>
            <pc:sldMk cId="363677804" sldId="635"/>
            <ac:spMk id="3" creationId="{DBB28182-F361-4803-8204-0A369A551CFB}"/>
          </ac:spMkLst>
        </pc:spChg>
      </pc:sldChg>
      <pc:sldChg chg="addSp modSp new mod">
        <pc:chgData name="Alex Vakanski" userId="220bd9087dddc248" providerId="LiveId" clId="{1BD61FFB-9E4E-488A-BC0F-3765562B018E}" dt="2020-11-24T16:39:04.601" v="11735" actId="113"/>
        <pc:sldMkLst>
          <pc:docMk/>
          <pc:sldMk cId="537533896" sldId="636"/>
        </pc:sldMkLst>
        <pc:spChg chg="mod">
          <ac:chgData name="Alex Vakanski" userId="220bd9087dddc248" providerId="LiveId" clId="{1BD61FFB-9E4E-488A-BC0F-3765562B018E}" dt="2020-11-23T22:06:17.344" v="6326"/>
          <ac:spMkLst>
            <pc:docMk/>
            <pc:sldMk cId="537533896" sldId="636"/>
            <ac:spMk id="2" creationId="{61ABF809-8CFF-431F-B1A3-BA909377A74A}"/>
          </ac:spMkLst>
        </pc:spChg>
        <pc:spChg chg="mod">
          <ac:chgData name="Alex Vakanski" userId="220bd9087dddc248" providerId="LiveId" clId="{1BD61FFB-9E4E-488A-BC0F-3765562B018E}" dt="2020-11-24T16:39:04.601" v="11735" actId="113"/>
          <ac:spMkLst>
            <pc:docMk/>
            <pc:sldMk cId="537533896" sldId="636"/>
            <ac:spMk id="3" creationId="{406262E1-2A15-4B5F-9F6B-0F4013944E5D}"/>
          </ac:spMkLst>
        </pc:spChg>
        <pc:spChg chg="add mod">
          <ac:chgData name="Alex Vakanski" userId="220bd9087dddc248" providerId="LiveId" clId="{1BD61FFB-9E4E-488A-BC0F-3765562B018E}" dt="2020-11-24T05:01:07.490" v="9719" actId="1035"/>
          <ac:spMkLst>
            <pc:docMk/>
            <pc:sldMk cId="537533896" sldId="636"/>
            <ac:spMk id="5" creationId="{F7CD94D8-F2F5-483C-A4DB-D4397A308D91}"/>
          </ac:spMkLst>
        </pc:spChg>
        <pc:spChg chg="add mod">
          <ac:chgData name="Alex Vakanski" userId="220bd9087dddc248" providerId="LiveId" clId="{1BD61FFB-9E4E-488A-BC0F-3765562B018E}" dt="2020-11-24T05:01:07.490" v="9719" actId="1035"/>
          <ac:spMkLst>
            <pc:docMk/>
            <pc:sldMk cId="537533896" sldId="636"/>
            <ac:spMk id="6" creationId="{DB1B537D-8BEE-4622-ADB6-811185270148}"/>
          </ac:spMkLst>
        </pc:spChg>
        <pc:picChg chg="add mod">
          <ac:chgData name="Alex Vakanski" userId="220bd9087dddc248" providerId="LiveId" clId="{1BD61FFB-9E4E-488A-BC0F-3765562B018E}" dt="2020-11-24T05:01:07.490" v="9719" actId="1035"/>
          <ac:picMkLst>
            <pc:docMk/>
            <pc:sldMk cId="537533896" sldId="636"/>
            <ac:picMk id="4" creationId="{F1A29859-45C0-442C-A9F7-969D05ACFF9E}"/>
          </ac:picMkLst>
        </pc:picChg>
      </pc:sldChg>
      <pc:sldChg chg="addSp modSp new mod ord modNotesTx">
        <pc:chgData name="Alex Vakanski" userId="220bd9087dddc248" providerId="LiveId" clId="{1BD61FFB-9E4E-488A-BC0F-3765562B018E}" dt="2020-12-01T23:51:58.836" v="50868" actId="20577"/>
        <pc:sldMkLst>
          <pc:docMk/>
          <pc:sldMk cId="1168698682" sldId="637"/>
        </pc:sldMkLst>
        <pc:spChg chg="mod">
          <ac:chgData name="Alex Vakanski" userId="220bd9087dddc248" providerId="LiveId" clId="{1BD61FFB-9E4E-488A-BC0F-3765562B018E}" dt="2020-11-23T18:50:25.638" v="3253" actId="27636"/>
          <ac:spMkLst>
            <pc:docMk/>
            <pc:sldMk cId="1168698682" sldId="637"/>
            <ac:spMk id="2" creationId="{21FBAF8F-A24C-4619-A25A-2F445443CEBA}"/>
          </ac:spMkLst>
        </pc:spChg>
        <pc:spChg chg="mod">
          <ac:chgData name="Alex Vakanski" userId="220bd9087dddc248" providerId="LiveId" clId="{1BD61FFB-9E4E-488A-BC0F-3765562B018E}" dt="2020-12-01T23:51:58.836" v="50868" actId="20577"/>
          <ac:spMkLst>
            <pc:docMk/>
            <pc:sldMk cId="1168698682" sldId="637"/>
            <ac:spMk id="3" creationId="{09EE9B5A-446B-4057-B107-1956BC65D161}"/>
          </ac:spMkLst>
        </pc:spChg>
        <pc:picChg chg="add mod">
          <ac:chgData name="Alex Vakanski" userId="220bd9087dddc248" providerId="LiveId" clId="{1BD61FFB-9E4E-488A-BC0F-3765562B018E}" dt="2020-11-23T19:01:24.059" v="3587" actId="1076"/>
          <ac:picMkLst>
            <pc:docMk/>
            <pc:sldMk cId="1168698682" sldId="637"/>
            <ac:picMk id="4" creationId="{10043BC6-8807-4D71-AA94-8E4C3822CECC}"/>
          </ac:picMkLst>
        </pc:picChg>
      </pc:sldChg>
      <pc:sldChg chg="modSp new mod">
        <pc:chgData name="Alex Vakanski" userId="220bd9087dddc248" providerId="LiveId" clId="{1BD61FFB-9E4E-488A-BC0F-3765562B018E}" dt="2020-12-01T21:45:45.873" v="50736" actId="113"/>
        <pc:sldMkLst>
          <pc:docMk/>
          <pc:sldMk cId="438085986" sldId="638"/>
        </pc:sldMkLst>
        <pc:spChg chg="mod">
          <ac:chgData name="Alex Vakanski" userId="220bd9087dddc248" providerId="LiveId" clId="{1BD61FFB-9E4E-488A-BC0F-3765562B018E}" dt="2020-11-23T19:55:49.627" v="4040" actId="20577"/>
          <ac:spMkLst>
            <pc:docMk/>
            <pc:sldMk cId="438085986" sldId="638"/>
            <ac:spMk id="2" creationId="{EB4DF9D1-C54C-4004-8C62-511E609C8202}"/>
          </ac:spMkLst>
        </pc:spChg>
        <pc:spChg chg="mod">
          <ac:chgData name="Alex Vakanski" userId="220bd9087dddc248" providerId="LiveId" clId="{1BD61FFB-9E4E-488A-BC0F-3765562B018E}" dt="2020-12-01T21:45:45.873" v="50736" actId="113"/>
          <ac:spMkLst>
            <pc:docMk/>
            <pc:sldMk cId="438085986" sldId="638"/>
            <ac:spMk id="3" creationId="{EABDC52C-064B-4069-ADCE-A37F1D93F73B}"/>
          </ac:spMkLst>
        </pc:spChg>
      </pc:sldChg>
      <pc:sldChg chg="modSp add mod">
        <pc:chgData name="Alex Vakanski" userId="220bd9087dddc248" providerId="LiveId" clId="{1BD61FFB-9E4E-488A-BC0F-3765562B018E}" dt="2020-12-01T21:46:02.201" v="50737" actId="113"/>
        <pc:sldMkLst>
          <pc:docMk/>
          <pc:sldMk cId="1287920968" sldId="639"/>
        </pc:sldMkLst>
        <pc:spChg chg="mod">
          <ac:chgData name="Alex Vakanski" userId="220bd9087dddc248" providerId="LiveId" clId="{1BD61FFB-9E4E-488A-BC0F-3765562B018E}" dt="2020-12-01T21:46:02.201" v="50737" actId="113"/>
          <ac:spMkLst>
            <pc:docMk/>
            <pc:sldMk cId="1287920968" sldId="639"/>
            <ac:spMk id="3" creationId="{EABDC52C-064B-4069-ADCE-A37F1D93F73B}"/>
          </ac:spMkLst>
        </pc:spChg>
      </pc:sldChg>
      <pc:sldChg chg="modSp add mod">
        <pc:chgData name="Alex Vakanski" userId="220bd9087dddc248" providerId="LiveId" clId="{1BD61FFB-9E4E-488A-BC0F-3765562B018E}" dt="2020-12-01T21:46:12.038" v="50738" actId="113"/>
        <pc:sldMkLst>
          <pc:docMk/>
          <pc:sldMk cId="1424981307" sldId="640"/>
        </pc:sldMkLst>
        <pc:spChg chg="mod">
          <ac:chgData name="Alex Vakanski" userId="220bd9087dddc248" providerId="LiveId" clId="{1BD61FFB-9E4E-488A-BC0F-3765562B018E}" dt="2020-12-01T21:46:12.038" v="50738" actId="113"/>
          <ac:spMkLst>
            <pc:docMk/>
            <pc:sldMk cId="1424981307" sldId="640"/>
            <ac:spMk id="3" creationId="{EABDC52C-064B-4069-ADCE-A37F1D93F73B}"/>
          </ac:spMkLst>
        </pc:spChg>
      </pc:sldChg>
      <pc:sldChg chg="modSp new mod ord">
        <pc:chgData name="Alex Vakanski" userId="220bd9087dddc248" providerId="LiveId" clId="{1BD61FFB-9E4E-488A-BC0F-3765562B018E}" dt="2020-11-30T19:38:01.589" v="43839" actId="5793"/>
        <pc:sldMkLst>
          <pc:docMk/>
          <pc:sldMk cId="2720706539" sldId="641"/>
        </pc:sldMkLst>
        <pc:spChg chg="mod">
          <ac:chgData name="Alex Vakanski" userId="220bd9087dddc248" providerId="LiveId" clId="{1BD61FFB-9E4E-488A-BC0F-3765562B018E}" dt="2020-11-23T23:44:41.110" v="9260"/>
          <ac:spMkLst>
            <pc:docMk/>
            <pc:sldMk cId="2720706539" sldId="641"/>
            <ac:spMk id="2" creationId="{5FCDB88B-81E8-4339-AD8E-8F5C69F4B454}"/>
          </ac:spMkLst>
        </pc:spChg>
        <pc:spChg chg="mod">
          <ac:chgData name="Alex Vakanski" userId="220bd9087dddc248" providerId="LiveId" clId="{1BD61FFB-9E4E-488A-BC0F-3765562B018E}" dt="2020-11-30T19:38:01.589" v="43839" actId="5793"/>
          <ac:spMkLst>
            <pc:docMk/>
            <pc:sldMk cId="2720706539" sldId="641"/>
            <ac:spMk id="3" creationId="{42BBB743-8DE2-4193-99CB-833BA9885FA2}"/>
          </ac:spMkLst>
        </pc:spChg>
      </pc:sldChg>
      <pc:sldChg chg="addSp modSp new mod modNotesTx">
        <pc:chgData name="Alex Vakanski" userId="220bd9087dddc248" providerId="LiveId" clId="{1BD61FFB-9E4E-488A-BC0F-3765562B018E}" dt="2020-11-30T19:05:51.381" v="43458" actId="207"/>
        <pc:sldMkLst>
          <pc:docMk/>
          <pc:sldMk cId="2537567995" sldId="642"/>
        </pc:sldMkLst>
        <pc:spChg chg="mod">
          <ac:chgData name="Alex Vakanski" userId="220bd9087dddc248" providerId="LiveId" clId="{1BD61FFB-9E4E-488A-BC0F-3765562B018E}" dt="2020-11-27T17:51:26.840" v="22575" actId="313"/>
          <ac:spMkLst>
            <pc:docMk/>
            <pc:sldMk cId="2537567995" sldId="642"/>
            <ac:spMk id="2" creationId="{21A93F85-807E-4A89-9773-76CF601928B0}"/>
          </ac:spMkLst>
        </pc:spChg>
        <pc:spChg chg="mod">
          <ac:chgData name="Alex Vakanski" userId="220bd9087dddc248" providerId="LiveId" clId="{1BD61FFB-9E4E-488A-BC0F-3765562B018E}" dt="2020-11-30T19:05:51.381" v="43458" actId="207"/>
          <ac:spMkLst>
            <pc:docMk/>
            <pc:sldMk cId="2537567995" sldId="642"/>
            <ac:spMk id="3" creationId="{678D5586-0552-4954-A6CB-9FDED99F2BC2}"/>
          </ac:spMkLst>
        </pc:spChg>
        <pc:picChg chg="add mod">
          <ac:chgData name="Alex Vakanski" userId="220bd9087dddc248" providerId="LiveId" clId="{1BD61FFB-9E4E-488A-BC0F-3765562B018E}" dt="2020-11-27T17:55:13.950" v="22637" actId="1076"/>
          <ac:picMkLst>
            <pc:docMk/>
            <pc:sldMk cId="2537567995" sldId="642"/>
            <ac:picMk id="4" creationId="{3D65319E-8BB7-4BC4-A7D1-C170AC37F701}"/>
          </ac:picMkLst>
        </pc:picChg>
      </pc:sldChg>
      <pc:sldChg chg="modSp add mod">
        <pc:chgData name="Alex Vakanski" userId="220bd9087dddc248" providerId="LiveId" clId="{1BD61FFB-9E4E-488A-BC0F-3765562B018E}" dt="2020-12-01T21:46:19.907" v="50739" actId="113"/>
        <pc:sldMkLst>
          <pc:docMk/>
          <pc:sldMk cId="1392574215" sldId="643"/>
        </pc:sldMkLst>
        <pc:spChg chg="mod">
          <ac:chgData name="Alex Vakanski" userId="220bd9087dddc248" providerId="LiveId" clId="{1BD61FFB-9E4E-488A-BC0F-3765562B018E}" dt="2020-12-01T21:46:19.907" v="50739" actId="113"/>
          <ac:spMkLst>
            <pc:docMk/>
            <pc:sldMk cId="1392574215" sldId="643"/>
            <ac:spMk id="3" creationId="{EABDC52C-064B-4069-ADCE-A37F1D93F73B}"/>
          </ac:spMkLst>
        </pc:spChg>
      </pc:sldChg>
      <pc:sldChg chg="new del ord">
        <pc:chgData name="Alex Vakanski" userId="220bd9087dddc248" providerId="LiveId" clId="{1BD61FFB-9E4E-488A-BC0F-3765562B018E}" dt="2020-11-23T20:26:48.297" v="4462" actId="47"/>
        <pc:sldMkLst>
          <pc:docMk/>
          <pc:sldMk cId="2407564842" sldId="644"/>
        </pc:sldMkLst>
      </pc:sldChg>
      <pc:sldChg chg="addSp delSp modSp new mod modNotesTx">
        <pc:chgData name="Alex Vakanski" userId="220bd9087dddc248" providerId="LiveId" clId="{1BD61FFB-9E4E-488A-BC0F-3765562B018E}" dt="2020-11-30T22:00:25.364" v="45847" actId="207"/>
        <pc:sldMkLst>
          <pc:docMk/>
          <pc:sldMk cId="3063707720" sldId="645"/>
        </pc:sldMkLst>
        <pc:spChg chg="mod">
          <ac:chgData name="Alex Vakanski" userId="220bd9087dddc248" providerId="LiveId" clId="{1BD61FFB-9E4E-488A-BC0F-3765562B018E}" dt="2020-11-23T20:27:02.529" v="4463" actId="20577"/>
          <ac:spMkLst>
            <pc:docMk/>
            <pc:sldMk cId="3063707720" sldId="645"/>
            <ac:spMk id="2" creationId="{257CE9D0-6615-4C3E-BEF5-7A5AD8724760}"/>
          </ac:spMkLst>
        </pc:spChg>
        <pc:spChg chg="mod">
          <ac:chgData name="Alex Vakanski" userId="220bd9087dddc248" providerId="LiveId" clId="{1BD61FFB-9E4E-488A-BC0F-3765562B018E}" dt="2020-11-30T22:00:25.364" v="45847" actId="207"/>
          <ac:spMkLst>
            <pc:docMk/>
            <pc:sldMk cId="3063707720" sldId="645"/>
            <ac:spMk id="3" creationId="{F257BB33-0623-480C-A1A4-BF47579FC5DF}"/>
          </ac:spMkLst>
        </pc:spChg>
        <pc:picChg chg="add del">
          <ac:chgData name="Alex Vakanski" userId="220bd9087dddc248" providerId="LiveId" clId="{1BD61FFB-9E4E-488A-BC0F-3765562B018E}" dt="2020-11-23T20:09:26.116" v="4201" actId="478"/>
          <ac:picMkLst>
            <pc:docMk/>
            <pc:sldMk cId="3063707720" sldId="645"/>
            <ac:picMk id="4" creationId="{D622D5E2-2BD8-4171-B27E-685B0156DC4E}"/>
          </ac:picMkLst>
        </pc:picChg>
        <pc:picChg chg="add mod">
          <ac:chgData name="Alex Vakanski" userId="220bd9087dddc248" providerId="LiveId" clId="{1BD61FFB-9E4E-488A-BC0F-3765562B018E}" dt="2020-11-23T20:14:24.705" v="4300" actId="1035"/>
          <ac:picMkLst>
            <pc:docMk/>
            <pc:sldMk cId="3063707720" sldId="645"/>
            <ac:picMk id="5" creationId="{3C744EFC-0E3E-4E47-BD15-964F2604528F}"/>
          </ac:picMkLst>
        </pc:picChg>
      </pc:sldChg>
      <pc:sldChg chg="addSp modSp new mod">
        <pc:chgData name="Alex Vakanski" userId="220bd9087dddc248" providerId="LiveId" clId="{1BD61FFB-9E4E-488A-BC0F-3765562B018E}" dt="2020-12-01T21:50:09.315" v="50741" actId="6549"/>
        <pc:sldMkLst>
          <pc:docMk/>
          <pc:sldMk cId="2034279941" sldId="646"/>
        </pc:sldMkLst>
        <pc:spChg chg="mod">
          <ac:chgData name="Alex Vakanski" userId="220bd9087dddc248" providerId="LiveId" clId="{1BD61FFB-9E4E-488A-BC0F-3765562B018E}" dt="2020-11-23T20:15:34.953" v="4332" actId="20577"/>
          <ac:spMkLst>
            <pc:docMk/>
            <pc:sldMk cId="2034279941" sldId="646"/>
            <ac:spMk id="2" creationId="{3584C964-6978-49B0-82D4-CA2065C1E738}"/>
          </ac:spMkLst>
        </pc:spChg>
        <pc:spChg chg="mod">
          <ac:chgData name="Alex Vakanski" userId="220bd9087dddc248" providerId="LiveId" clId="{1BD61FFB-9E4E-488A-BC0F-3765562B018E}" dt="2020-12-01T21:50:09.315" v="50741" actId="6549"/>
          <ac:spMkLst>
            <pc:docMk/>
            <pc:sldMk cId="2034279941" sldId="646"/>
            <ac:spMk id="3" creationId="{EF442667-F369-4634-8048-3DC12AA6BADC}"/>
          </ac:spMkLst>
        </pc:spChg>
        <pc:picChg chg="add mod ord">
          <ac:chgData name="Alex Vakanski" userId="220bd9087dddc248" providerId="LiveId" clId="{1BD61FFB-9E4E-488A-BC0F-3765562B018E}" dt="2020-11-30T23:06:47.524" v="47478" actId="167"/>
          <ac:picMkLst>
            <pc:docMk/>
            <pc:sldMk cId="2034279941" sldId="646"/>
            <ac:picMk id="4" creationId="{48382090-CAA6-4BED-A8B7-FC4D37DEA405}"/>
          </ac:picMkLst>
        </pc:picChg>
      </pc:sldChg>
      <pc:sldChg chg="addSp modSp new mod">
        <pc:chgData name="Alex Vakanski" userId="220bd9087dddc248" providerId="LiveId" clId="{1BD61FFB-9E4E-488A-BC0F-3765562B018E}" dt="2020-12-02T02:42:15.094" v="50901" actId="20577"/>
        <pc:sldMkLst>
          <pc:docMk/>
          <pc:sldMk cId="428270144" sldId="647"/>
        </pc:sldMkLst>
        <pc:spChg chg="mod">
          <ac:chgData name="Alex Vakanski" userId="220bd9087dddc248" providerId="LiveId" clId="{1BD61FFB-9E4E-488A-BC0F-3765562B018E}" dt="2020-11-23T20:34:47.261" v="4629" actId="20577"/>
          <ac:spMkLst>
            <pc:docMk/>
            <pc:sldMk cId="428270144" sldId="647"/>
            <ac:spMk id="2" creationId="{28929476-2803-48CA-9FE9-7D765F88EF23}"/>
          </ac:spMkLst>
        </pc:spChg>
        <pc:spChg chg="mod">
          <ac:chgData name="Alex Vakanski" userId="220bd9087dddc248" providerId="LiveId" clId="{1BD61FFB-9E4E-488A-BC0F-3765562B018E}" dt="2020-12-02T02:42:15.094" v="50901" actId="20577"/>
          <ac:spMkLst>
            <pc:docMk/>
            <pc:sldMk cId="428270144" sldId="647"/>
            <ac:spMk id="3" creationId="{11F98A80-4188-4270-A60C-3DA1372208CC}"/>
          </ac:spMkLst>
        </pc:spChg>
        <pc:picChg chg="add mod">
          <ac:chgData name="Alex Vakanski" userId="220bd9087dddc248" providerId="LiveId" clId="{1BD61FFB-9E4E-488A-BC0F-3765562B018E}" dt="2020-11-23T20:45:47.580" v="5050" actId="1076"/>
          <ac:picMkLst>
            <pc:docMk/>
            <pc:sldMk cId="428270144" sldId="647"/>
            <ac:picMk id="4" creationId="{8150D776-9B3D-4FF7-8A28-EC9D6243CE22}"/>
          </ac:picMkLst>
        </pc:picChg>
      </pc:sldChg>
      <pc:sldChg chg="addSp modSp new mod">
        <pc:chgData name="Alex Vakanski" userId="220bd9087dddc248" providerId="LiveId" clId="{1BD61FFB-9E4E-488A-BC0F-3765562B018E}" dt="2020-11-24T05:03:19.653" v="9793" actId="5793"/>
        <pc:sldMkLst>
          <pc:docMk/>
          <pc:sldMk cId="3460725474" sldId="648"/>
        </pc:sldMkLst>
        <pc:spChg chg="mod">
          <ac:chgData name="Alex Vakanski" userId="220bd9087dddc248" providerId="LiveId" clId="{1BD61FFB-9E4E-488A-BC0F-3765562B018E}" dt="2020-11-23T22:06:28.192" v="6329"/>
          <ac:spMkLst>
            <pc:docMk/>
            <pc:sldMk cId="3460725474" sldId="648"/>
            <ac:spMk id="2" creationId="{304FED8A-E5A6-4E2D-B287-F1B04634472C}"/>
          </ac:spMkLst>
        </pc:spChg>
        <pc:spChg chg="mod">
          <ac:chgData name="Alex Vakanski" userId="220bd9087dddc248" providerId="LiveId" clId="{1BD61FFB-9E4E-488A-BC0F-3765562B018E}" dt="2020-11-24T05:03:19.653" v="9793" actId="5793"/>
          <ac:spMkLst>
            <pc:docMk/>
            <pc:sldMk cId="3460725474" sldId="648"/>
            <ac:spMk id="3" creationId="{6B721C4D-CABF-4E36-BA56-7D081B8B267F}"/>
          </ac:spMkLst>
        </pc:spChg>
        <pc:picChg chg="add mod">
          <ac:chgData name="Alex Vakanski" userId="220bd9087dddc248" providerId="LiveId" clId="{1BD61FFB-9E4E-488A-BC0F-3765562B018E}" dt="2020-11-24T05:03:01.070" v="9781" actId="1036"/>
          <ac:picMkLst>
            <pc:docMk/>
            <pc:sldMk cId="3460725474" sldId="648"/>
            <ac:picMk id="4" creationId="{B4132B5D-90FD-42E2-A46F-6B995CA9D5BE}"/>
          </ac:picMkLst>
        </pc:picChg>
      </pc:sldChg>
      <pc:sldChg chg="modSp new mod">
        <pc:chgData name="Alex Vakanski" userId="220bd9087dddc248" providerId="LiveId" clId="{1BD61FFB-9E4E-488A-BC0F-3765562B018E}" dt="2020-11-30T19:36:38.447" v="43823" actId="20577"/>
        <pc:sldMkLst>
          <pc:docMk/>
          <pc:sldMk cId="547663261" sldId="649"/>
        </pc:sldMkLst>
        <pc:spChg chg="mod">
          <ac:chgData name="Alex Vakanski" userId="220bd9087dddc248" providerId="LiveId" clId="{1BD61FFB-9E4E-488A-BC0F-3765562B018E}" dt="2020-11-23T22:12:24.346" v="6650"/>
          <ac:spMkLst>
            <pc:docMk/>
            <pc:sldMk cId="547663261" sldId="649"/>
            <ac:spMk id="2" creationId="{9D984D78-062B-4777-B816-00200D7161E9}"/>
          </ac:spMkLst>
        </pc:spChg>
        <pc:spChg chg="mod">
          <ac:chgData name="Alex Vakanski" userId="220bd9087dddc248" providerId="LiveId" clId="{1BD61FFB-9E4E-488A-BC0F-3765562B018E}" dt="2020-11-30T19:36:38.447" v="43823" actId="20577"/>
          <ac:spMkLst>
            <pc:docMk/>
            <pc:sldMk cId="547663261" sldId="649"/>
            <ac:spMk id="3" creationId="{A91ACFCA-26AF-4E69-86B2-8876BFC079A2}"/>
          </ac:spMkLst>
        </pc:spChg>
      </pc:sldChg>
      <pc:sldChg chg="addSp modSp new mod ord modNotesTx">
        <pc:chgData name="Alex Vakanski" userId="220bd9087dddc248" providerId="LiveId" clId="{1BD61FFB-9E4E-488A-BC0F-3765562B018E}" dt="2020-11-24T17:00:03.815" v="12022" actId="20577"/>
        <pc:sldMkLst>
          <pc:docMk/>
          <pc:sldMk cId="3175935689" sldId="650"/>
        </pc:sldMkLst>
        <pc:spChg chg="mod">
          <ac:chgData name="Alex Vakanski" userId="220bd9087dddc248" providerId="LiveId" clId="{1BD61FFB-9E4E-488A-BC0F-3765562B018E}" dt="2020-11-23T23:44:46.204" v="9261"/>
          <ac:spMkLst>
            <pc:docMk/>
            <pc:sldMk cId="3175935689" sldId="650"/>
            <ac:spMk id="2" creationId="{17D1D8DD-D9C0-485F-AC97-8A70FCE87C30}"/>
          </ac:spMkLst>
        </pc:spChg>
        <pc:spChg chg="mod">
          <ac:chgData name="Alex Vakanski" userId="220bd9087dddc248" providerId="LiveId" clId="{1BD61FFB-9E4E-488A-BC0F-3765562B018E}" dt="2020-11-24T17:00:03.815" v="12022" actId="20577"/>
          <ac:spMkLst>
            <pc:docMk/>
            <pc:sldMk cId="3175935689" sldId="650"/>
            <ac:spMk id="3" creationId="{3A177C75-D6E4-4309-8EE5-2B432FE81A5B}"/>
          </ac:spMkLst>
        </pc:spChg>
        <pc:picChg chg="add mod">
          <ac:chgData name="Alex Vakanski" userId="220bd9087dddc248" providerId="LiveId" clId="{1BD61FFB-9E4E-488A-BC0F-3765562B018E}" dt="2020-11-24T16:59:50.371" v="12018" actId="14100"/>
          <ac:picMkLst>
            <pc:docMk/>
            <pc:sldMk cId="3175935689" sldId="650"/>
            <ac:picMk id="4" creationId="{002F4327-4E02-4A3A-81A2-4C1B2C1CA7AB}"/>
          </ac:picMkLst>
        </pc:picChg>
      </pc:sldChg>
      <pc:sldChg chg="modSp new mod">
        <pc:chgData name="Alex Vakanski" userId="220bd9087dddc248" providerId="LiveId" clId="{1BD61FFB-9E4E-488A-BC0F-3765562B018E}" dt="2020-11-30T19:40:06.865" v="43844" actId="20577"/>
        <pc:sldMkLst>
          <pc:docMk/>
          <pc:sldMk cId="769026062" sldId="651"/>
        </pc:sldMkLst>
        <pc:spChg chg="mod">
          <ac:chgData name="Alex Vakanski" userId="220bd9087dddc248" providerId="LiveId" clId="{1BD61FFB-9E4E-488A-BC0F-3765562B018E}" dt="2020-11-24T16:32:04.708" v="11590" actId="20577"/>
          <ac:spMkLst>
            <pc:docMk/>
            <pc:sldMk cId="769026062" sldId="651"/>
            <ac:spMk id="2" creationId="{27E1426D-2A40-4AC4-88C7-C5B399244EBF}"/>
          </ac:spMkLst>
        </pc:spChg>
        <pc:spChg chg="mod">
          <ac:chgData name="Alex Vakanski" userId="220bd9087dddc248" providerId="LiveId" clId="{1BD61FFB-9E4E-488A-BC0F-3765562B018E}" dt="2020-11-30T19:40:06.865" v="43844" actId="20577"/>
          <ac:spMkLst>
            <pc:docMk/>
            <pc:sldMk cId="769026062" sldId="651"/>
            <ac:spMk id="3" creationId="{033E5D73-5C91-4E25-B0F7-EB2F3775F063}"/>
          </ac:spMkLst>
        </pc:spChg>
      </pc:sldChg>
      <pc:sldChg chg="addSp delSp modSp new mod">
        <pc:chgData name="Alex Vakanski" userId="220bd9087dddc248" providerId="LiveId" clId="{1BD61FFB-9E4E-488A-BC0F-3765562B018E}" dt="2020-12-01T00:07:51.891" v="47891" actId="14100"/>
        <pc:sldMkLst>
          <pc:docMk/>
          <pc:sldMk cId="3903862428" sldId="652"/>
        </pc:sldMkLst>
        <pc:spChg chg="mod">
          <ac:chgData name="Alex Vakanski" userId="220bd9087dddc248" providerId="LiveId" clId="{1BD61FFB-9E4E-488A-BC0F-3765562B018E}" dt="2020-11-30T21:52:03.398" v="45786" actId="6549"/>
          <ac:spMkLst>
            <pc:docMk/>
            <pc:sldMk cId="3903862428" sldId="652"/>
            <ac:spMk id="2" creationId="{F9D74653-1B87-4420-A4D1-BEB232F78716}"/>
          </ac:spMkLst>
        </pc:spChg>
        <pc:spChg chg="mod">
          <ac:chgData name="Alex Vakanski" userId="220bd9087dddc248" providerId="LiveId" clId="{1BD61FFB-9E4E-488A-BC0F-3765562B018E}" dt="2020-12-01T00:07:46.885" v="47890" actId="6549"/>
          <ac:spMkLst>
            <pc:docMk/>
            <pc:sldMk cId="3903862428" sldId="652"/>
            <ac:spMk id="3" creationId="{5F7DCED3-BEC0-4AF3-AABD-1DF464C1B065}"/>
          </ac:spMkLst>
        </pc:spChg>
        <pc:picChg chg="add del mod">
          <ac:chgData name="Alex Vakanski" userId="220bd9087dddc248" providerId="LiveId" clId="{1BD61FFB-9E4E-488A-BC0F-3765562B018E}" dt="2020-11-30T22:52:12.010" v="46784" actId="478"/>
          <ac:picMkLst>
            <pc:docMk/>
            <pc:sldMk cId="3903862428" sldId="652"/>
            <ac:picMk id="4" creationId="{ECBA838E-EB8C-44BB-A8C3-176C794C721F}"/>
          </ac:picMkLst>
        </pc:picChg>
        <pc:picChg chg="add mod">
          <ac:chgData name="Alex Vakanski" userId="220bd9087dddc248" providerId="LiveId" clId="{1BD61FFB-9E4E-488A-BC0F-3765562B018E}" dt="2020-12-01T00:07:51.891" v="47891" actId="14100"/>
          <ac:picMkLst>
            <pc:docMk/>
            <pc:sldMk cId="3903862428" sldId="652"/>
            <ac:picMk id="5" creationId="{2D1C1CC4-6F1C-4E4C-9759-B9287127806C}"/>
          </ac:picMkLst>
        </pc:picChg>
      </pc:sldChg>
      <pc:sldChg chg="addSp modSp new mod modNotesTx">
        <pc:chgData name="Alex Vakanski" userId="220bd9087dddc248" providerId="LiveId" clId="{1BD61FFB-9E4E-488A-BC0F-3765562B018E}" dt="2020-11-24T17:05:37.133" v="12087" actId="20577"/>
        <pc:sldMkLst>
          <pc:docMk/>
          <pc:sldMk cId="1815826688" sldId="653"/>
        </pc:sldMkLst>
        <pc:spChg chg="mod">
          <ac:chgData name="Alex Vakanski" userId="220bd9087dddc248" providerId="LiveId" clId="{1BD61FFB-9E4E-488A-BC0F-3765562B018E}" dt="2020-11-24T05:29:14.823" v="10884"/>
          <ac:spMkLst>
            <pc:docMk/>
            <pc:sldMk cId="1815826688" sldId="653"/>
            <ac:spMk id="2" creationId="{C6A110C1-A07C-49F4-B06F-6001932AEDF1}"/>
          </ac:spMkLst>
        </pc:spChg>
        <pc:spChg chg="mod">
          <ac:chgData name="Alex Vakanski" userId="220bd9087dddc248" providerId="LiveId" clId="{1BD61FFB-9E4E-488A-BC0F-3765562B018E}" dt="2020-11-24T17:05:37.133" v="12087" actId="20577"/>
          <ac:spMkLst>
            <pc:docMk/>
            <pc:sldMk cId="1815826688" sldId="653"/>
            <ac:spMk id="3" creationId="{2BD555F7-072C-4AC4-A736-916E3DA101A8}"/>
          </ac:spMkLst>
        </pc:spChg>
        <pc:spChg chg="add mod">
          <ac:chgData name="Alex Vakanski" userId="220bd9087dddc248" providerId="LiveId" clId="{1BD61FFB-9E4E-488A-BC0F-3765562B018E}" dt="2020-11-24T05:56:06.404" v="11391" actId="1038"/>
          <ac:spMkLst>
            <pc:docMk/>
            <pc:sldMk cId="1815826688" sldId="653"/>
            <ac:spMk id="5" creationId="{544A415A-D6B7-4909-836B-CE26BA3E748C}"/>
          </ac:spMkLst>
        </pc:spChg>
        <pc:spChg chg="add mod">
          <ac:chgData name="Alex Vakanski" userId="220bd9087dddc248" providerId="LiveId" clId="{1BD61FFB-9E4E-488A-BC0F-3765562B018E}" dt="2020-11-24T05:56:06.404" v="11391" actId="1038"/>
          <ac:spMkLst>
            <pc:docMk/>
            <pc:sldMk cId="1815826688" sldId="653"/>
            <ac:spMk id="7" creationId="{69B73F2D-A2DC-4AF1-98B7-A81B5B5906FF}"/>
          </ac:spMkLst>
        </pc:spChg>
        <pc:picChg chg="add mod">
          <ac:chgData name="Alex Vakanski" userId="220bd9087dddc248" providerId="LiveId" clId="{1BD61FFB-9E4E-488A-BC0F-3765562B018E}" dt="2020-11-24T05:55:42.050" v="11388" actId="1035"/>
          <ac:picMkLst>
            <pc:docMk/>
            <pc:sldMk cId="1815826688" sldId="653"/>
            <ac:picMk id="4" creationId="{0BD26F53-8963-4D3E-90A1-DDB531948598}"/>
          </ac:picMkLst>
        </pc:picChg>
        <pc:picChg chg="add mod">
          <ac:chgData name="Alex Vakanski" userId="220bd9087dddc248" providerId="LiveId" clId="{1BD61FFB-9E4E-488A-BC0F-3765562B018E}" dt="2020-11-24T05:56:06.404" v="11391" actId="1038"/>
          <ac:picMkLst>
            <pc:docMk/>
            <pc:sldMk cId="1815826688" sldId="653"/>
            <ac:picMk id="6" creationId="{A39C354A-C7A0-43D6-B7E7-DBFF158C3E71}"/>
          </ac:picMkLst>
        </pc:picChg>
        <pc:picChg chg="add mod">
          <ac:chgData name="Alex Vakanski" userId="220bd9087dddc248" providerId="LiveId" clId="{1BD61FFB-9E4E-488A-BC0F-3765562B018E}" dt="2020-11-24T05:56:06.404" v="11391" actId="1038"/>
          <ac:picMkLst>
            <pc:docMk/>
            <pc:sldMk cId="1815826688" sldId="653"/>
            <ac:picMk id="8" creationId="{41EF486D-2AA4-4E0C-B056-3D87FFE0FA75}"/>
          </ac:picMkLst>
        </pc:picChg>
      </pc:sldChg>
      <pc:sldChg chg="addSp delSp modSp new mod ord modNotesTx">
        <pc:chgData name="Alex Vakanski" userId="220bd9087dddc248" providerId="LiveId" clId="{1BD61FFB-9E4E-488A-BC0F-3765562B018E}" dt="2020-11-25T19:20:32.322" v="20927"/>
        <pc:sldMkLst>
          <pc:docMk/>
          <pc:sldMk cId="2399058613" sldId="654"/>
        </pc:sldMkLst>
        <pc:spChg chg="mod">
          <ac:chgData name="Alex Vakanski" userId="220bd9087dddc248" providerId="LiveId" clId="{1BD61FFB-9E4E-488A-BC0F-3765562B018E}" dt="2020-11-24T20:08:46.197" v="12630"/>
          <ac:spMkLst>
            <pc:docMk/>
            <pc:sldMk cId="2399058613" sldId="654"/>
            <ac:spMk id="2" creationId="{D345AA8A-A72A-433E-AE84-6985F3956DDC}"/>
          </ac:spMkLst>
        </pc:spChg>
        <pc:spChg chg="mod">
          <ac:chgData name="Alex Vakanski" userId="220bd9087dddc248" providerId="LiveId" clId="{1BD61FFB-9E4E-488A-BC0F-3765562B018E}" dt="2020-11-25T17:15:34.547" v="18955" actId="14100"/>
          <ac:spMkLst>
            <pc:docMk/>
            <pc:sldMk cId="2399058613" sldId="654"/>
            <ac:spMk id="3" creationId="{E563EA3F-4F56-42A1-BA40-9A5CD2638C74}"/>
          </ac:spMkLst>
        </pc:spChg>
        <pc:spChg chg="add mod topLvl">
          <ac:chgData name="Alex Vakanski" userId="220bd9087dddc248" providerId="LiveId" clId="{1BD61FFB-9E4E-488A-BC0F-3765562B018E}" dt="2020-11-25T17:06:46.897" v="18378" actId="164"/>
          <ac:spMkLst>
            <pc:docMk/>
            <pc:sldMk cId="2399058613" sldId="654"/>
            <ac:spMk id="5" creationId="{6ED9C3BA-592B-4B6C-87B3-8846676AF515}"/>
          </ac:spMkLst>
        </pc:spChg>
        <pc:spChg chg="add mod">
          <ac:chgData name="Alex Vakanski" userId="220bd9087dddc248" providerId="LiveId" clId="{1BD61FFB-9E4E-488A-BC0F-3765562B018E}" dt="2020-11-25T19:20:32.322" v="20927"/>
          <ac:spMkLst>
            <pc:docMk/>
            <pc:sldMk cId="2399058613" sldId="654"/>
            <ac:spMk id="7" creationId="{05E48ECB-84CA-4AF1-8C10-C92F00FAFACA}"/>
          </ac:spMkLst>
        </pc:spChg>
        <pc:grpChg chg="add del mod">
          <ac:chgData name="Alex Vakanski" userId="220bd9087dddc248" providerId="LiveId" clId="{1BD61FFB-9E4E-488A-BC0F-3765562B018E}" dt="2020-11-24T20:17:26.632" v="13213" actId="165"/>
          <ac:grpSpMkLst>
            <pc:docMk/>
            <pc:sldMk cId="2399058613" sldId="654"/>
            <ac:grpSpMk id="6" creationId="{3459BB2E-C5C2-461D-9A10-35D5B3595D8F}"/>
          </ac:grpSpMkLst>
        </pc:grpChg>
        <pc:grpChg chg="add mod">
          <ac:chgData name="Alex Vakanski" userId="220bd9087dddc248" providerId="LiveId" clId="{1BD61FFB-9E4E-488A-BC0F-3765562B018E}" dt="2020-11-25T17:15:38.517" v="18959" actId="1038"/>
          <ac:grpSpMkLst>
            <pc:docMk/>
            <pc:sldMk cId="2399058613" sldId="654"/>
            <ac:grpSpMk id="6" creationId="{557917E2-9A5B-4FB6-929D-267A52411384}"/>
          </ac:grpSpMkLst>
        </pc:grpChg>
        <pc:picChg chg="add mod topLvl">
          <ac:chgData name="Alex Vakanski" userId="220bd9087dddc248" providerId="LiveId" clId="{1BD61FFB-9E4E-488A-BC0F-3765562B018E}" dt="2020-11-25T17:06:46.897" v="18378" actId="164"/>
          <ac:picMkLst>
            <pc:docMk/>
            <pc:sldMk cId="2399058613" sldId="654"/>
            <ac:picMk id="4" creationId="{C1802B58-C2B5-48C5-B222-79FE07017077}"/>
          </ac:picMkLst>
        </pc:picChg>
      </pc:sldChg>
      <pc:sldChg chg="modSp new mod ord">
        <pc:chgData name="Alex Vakanski" userId="220bd9087dddc248" providerId="LiveId" clId="{1BD61FFB-9E4E-488A-BC0F-3765562B018E}" dt="2020-11-30T19:51:39.818" v="43874" actId="6549"/>
        <pc:sldMkLst>
          <pc:docMk/>
          <pc:sldMk cId="4066652460" sldId="655"/>
        </pc:sldMkLst>
        <pc:spChg chg="mod">
          <ac:chgData name="Alex Vakanski" userId="220bd9087dddc248" providerId="LiveId" clId="{1BD61FFB-9E4E-488A-BC0F-3765562B018E}" dt="2020-11-24T20:08:48.876" v="12631"/>
          <ac:spMkLst>
            <pc:docMk/>
            <pc:sldMk cId="4066652460" sldId="655"/>
            <ac:spMk id="2" creationId="{85467A06-DCAD-46C9-AC18-17EA0AC29D34}"/>
          </ac:spMkLst>
        </pc:spChg>
        <pc:spChg chg="mod">
          <ac:chgData name="Alex Vakanski" userId="220bd9087dddc248" providerId="LiveId" clId="{1BD61FFB-9E4E-488A-BC0F-3765562B018E}" dt="2020-11-30T19:51:39.818" v="43874" actId="6549"/>
          <ac:spMkLst>
            <pc:docMk/>
            <pc:sldMk cId="4066652460" sldId="655"/>
            <ac:spMk id="3" creationId="{543DEFB2-9A42-47D2-981A-8845A581481E}"/>
          </ac:spMkLst>
        </pc:spChg>
      </pc:sldChg>
      <pc:sldChg chg="addSp modSp new mod">
        <pc:chgData name="Alex Vakanski" userId="220bd9087dddc248" providerId="LiveId" clId="{1BD61FFB-9E4E-488A-BC0F-3765562B018E}" dt="2020-12-02T03:09:45.526" v="50908" actId="20577"/>
        <pc:sldMkLst>
          <pc:docMk/>
          <pc:sldMk cId="2826632827" sldId="656"/>
        </pc:sldMkLst>
        <pc:spChg chg="mod">
          <ac:chgData name="Alex Vakanski" userId="220bd9087dddc248" providerId="LiveId" clId="{1BD61FFB-9E4E-488A-BC0F-3765562B018E}" dt="2020-11-24T20:08:52.201" v="12632"/>
          <ac:spMkLst>
            <pc:docMk/>
            <pc:sldMk cId="2826632827" sldId="656"/>
            <ac:spMk id="2" creationId="{F7E70FA4-6F07-4DA3-BD46-6ED1A235386B}"/>
          </ac:spMkLst>
        </pc:spChg>
        <pc:spChg chg="mod">
          <ac:chgData name="Alex Vakanski" userId="220bd9087dddc248" providerId="LiveId" clId="{1BD61FFB-9E4E-488A-BC0F-3765562B018E}" dt="2020-12-02T03:09:45.526" v="50908" actId="20577"/>
          <ac:spMkLst>
            <pc:docMk/>
            <pc:sldMk cId="2826632827" sldId="656"/>
            <ac:spMk id="3" creationId="{80F8FCEE-50EA-4827-A478-D2AED46B7E40}"/>
          </ac:spMkLst>
        </pc:spChg>
        <pc:picChg chg="add mod">
          <ac:chgData name="Alex Vakanski" userId="220bd9087dddc248" providerId="LiveId" clId="{1BD61FFB-9E4E-488A-BC0F-3765562B018E}" dt="2020-11-24T21:45:50.139" v="13628" actId="1037"/>
          <ac:picMkLst>
            <pc:docMk/>
            <pc:sldMk cId="2826632827" sldId="656"/>
            <ac:picMk id="4" creationId="{5FE0F98A-CF7A-4772-A144-D074CFBF3A0C}"/>
          </ac:picMkLst>
        </pc:picChg>
      </pc:sldChg>
      <pc:sldChg chg="modSp new mod ord">
        <pc:chgData name="Alex Vakanski" userId="220bd9087dddc248" providerId="LiveId" clId="{1BD61FFB-9E4E-488A-BC0F-3765562B018E}" dt="2020-11-30T19:42:34.989" v="43869" actId="20577"/>
        <pc:sldMkLst>
          <pc:docMk/>
          <pc:sldMk cId="748479844" sldId="657"/>
        </pc:sldMkLst>
        <pc:spChg chg="mod">
          <ac:chgData name="Alex Vakanski" userId="220bd9087dddc248" providerId="LiveId" clId="{1BD61FFB-9E4E-488A-BC0F-3765562B018E}" dt="2020-11-24T23:01:33.107" v="14488"/>
          <ac:spMkLst>
            <pc:docMk/>
            <pc:sldMk cId="748479844" sldId="657"/>
            <ac:spMk id="2" creationId="{2BFA9A07-2E7F-4681-900A-6E2F22E6589E}"/>
          </ac:spMkLst>
        </pc:spChg>
        <pc:spChg chg="mod">
          <ac:chgData name="Alex Vakanski" userId="220bd9087dddc248" providerId="LiveId" clId="{1BD61FFB-9E4E-488A-BC0F-3765562B018E}" dt="2020-11-30T19:42:34.989" v="43869" actId="20577"/>
          <ac:spMkLst>
            <pc:docMk/>
            <pc:sldMk cId="748479844" sldId="657"/>
            <ac:spMk id="3" creationId="{1041B986-CDAC-409C-8DC1-73E3A15E4111}"/>
          </ac:spMkLst>
        </pc:spChg>
      </pc:sldChg>
      <pc:sldChg chg="addSp modSp new mod">
        <pc:chgData name="Alex Vakanski" userId="220bd9087dddc248" providerId="LiveId" clId="{1BD61FFB-9E4E-488A-BC0F-3765562B018E}" dt="2020-11-30T19:42:02.861" v="43857" actId="20577"/>
        <pc:sldMkLst>
          <pc:docMk/>
          <pc:sldMk cId="924552460" sldId="658"/>
        </pc:sldMkLst>
        <pc:spChg chg="mod">
          <ac:chgData name="Alex Vakanski" userId="220bd9087dddc248" providerId="LiveId" clId="{1BD61FFB-9E4E-488A-BC0F-3765562B018E}" dt="2020-11-24T21:59:51.610" v="14248"/>
          <ac:spMkLst>
            <pc:docMk/>
            <pc:sldMk cId="924552460" sldId="658"/>
            <ac:spMk id="2" creationId="{45B62338-FC23-435D-B401-C2B006C39E9B}"/>
          </ac:spMkLst>
        </pc:spChg>
        <pc:spChg chg="mod">
          <ac:chgData name="Alex Vakanski" userId="220bd9087dddc248" providerId="LiveId" clId="{1BD61FFB-9E4E-488A-BC0F-3765562B018E}" dt="2020-11-30T19:42:02.861" v="43857" actId="20577"/>
          <ac:spMkLst>
            <pc:docMk/>
            <pc:sldMk cId="924552460" sldId="658"/>
            <ac:spMk id="3" creationId="{D5B33C83-078A-4AA1-9B06-6FE6436F82E0}"/>
          </ac:spMkLst>
        </pc:spChg>
        <pc:picChg chg="add mod">
          <ac:chgData name="Alex Vakanski" userId="220bd9087dddc248" providerId="LiveId" clId="{1BD61FFB-9E4E-488A-BC0F-3765562B018E}" dt="2020-11-25T02:25:28.483" v="16568" actId="1035"/>
          <ac:picMkLst>
            <pc:docMk/>
            <pc:sldMk cId="924552460" sldId="658"/>
            <ac:picMk id="4" creationId="{4469AF2C-72A7-4CCC-B226-A1E8CEB85ECF}"/>
          </ac:picMkLst>
        </pc:picChg>
        <pc:picChg chg="add mod">
          <ac:chgData name="Alex Vakanski" userId="220bd9087dddc248" providerId="LiveId" clId="{1BD61FFB-9E4E-488A-BC0F-3765562B018E}" dt="2020-11-24T23:00:55.439" v="14484" actId="1076"/>
          <ac:picMkLst>
            <pc:docMk/>
            <pc:sldMk cId="924552460" sldId="658"/>
            <ac:picMk id="5" creationId="{29FE0DF9-1570-4036-880B-7F21860FE699}"/>
          </ac:picMkLst>
        </pc:picChg>
      </pc:sldChg>
      <pc:sldChg chg="modSp new mod">
        <pc:chgData name="Alex Vakanski" userId="220bd9087dddc248" providerId="LiveId" clId="{1BD61FFB-9E4E-488A-BC0F-3765562B018E}" dt="2020-11-25T02:33:51.157" v="16614" actId="20577"/>
        <pc:sldMkLst>
          <pc:docMk/>
          <pc:sldMk cId="1252842744" sldId="659"/>
        </pc:sldMkLst>
        <pc:spChg chg="mod">
          <ac:chgData name="Alex Vakanski" userId="220bd9087dddc248" providerId="LiveId" clId="{1BD61FFB-9E4E-488A-BC0F-3765562B018E}" dt="2020-11-24T23:23:27.108" v="15350"/>
          <ac:spMkLst>
            <pc:docMk/>
            <pc:sldMk cId="1252842744" sldId="659"/>
            <ac:spMk id="2" creationId="{F5B7F551-2E3A-4CD3-8CBE-242AF01FC3D1}"/>
          </ac:spMkLst>
        </pc:spChg>
        <pc:spChg chg="mod">
          <ac:chgData name="Alex Vakanski" userId="220bd9087dddc248" providerId="LiveId" clId="{1BD61FFB-9E4E-488A-BC0F-3765562B018E}" dt="2020-11-25T02:33:51.157" v="16614" actId="20577"/>
          <ac:spMkLst>
            <pc:docMk/>
            <pc:sldMk cId="1252842744" sldId="659"/>
            <ac:spMk id="3" creationId="{78E43F02-35D1-41D8-A66C-66D5A7EB6728}"/>
          </ac:spMkLst>
        </pc:spChg>
      </pc:sldChg>
      <pc:sldChg chg="addSp modSp new mod">
        <pc:chgData name="Alex Vakanski" userId="220bd9087dddc248" providerId="LiveId" clId="{1BD61FFB-9E4E-488A-BC0F-3765562B018E}" dt="2020-11-25T17:05:35.910" v="18359" actId="14100"/>
        <pc:sldMkLst>
          <pc:docMk/>
          <pc:sldMk cId="1305718602" sldId="660"/>
        </pc:sldMkLst>
        <pc:spChg chg="mod">
          <ac:chgData name="Alex Vakanski" userId="220bd9087dddc248" providerId="LiveId" clId="{1BD61FFB-9E4E-488A-BC0F-3765562B018E}" dt="2020-11-24T23:58:45.805" v="15956"/>
          <ac:spMkLst>
            <pc:docMk/>
            <pc:sldMk cId="1305718602" sldId="660"/>
            <ac:spMk id="2" creationId="{0265DDE2-1944-423C-A92B-79C8B52DC41C}"/>
          </ac:spMkLst>
        </pc:spChg>
        <pc:spChg chg="mod">
          <ac:chgData name="Alex Vakanski" userId="220bd9087dddc248" providerId="LiveId" clId="{1BD61FFB-9E4E-488A-BC0F-3765562B018E}" dt="2020-11-25T17:05:35.910" v="18359" actId="14100"/>
          <ac:spMkLst>
            <pc:docMk/>
            <pc:sldMk cId="1305718602" sldId="660"/>
            <ac:spMk id="3" creationId="{7E9AF635-8AC1-416A-A3D7-CD0C53D53C0C}"/>
          </ac:spMkLst>
        </pc:spChg>
        <pc:graphicFrameChg chg="add mod modGraphic">
          <ac:chgData name="Alex Vakanski" userId="220bd9087dddc248" providerId="LiveId" clId="{1BD61FFB-9E4E-488A-BC0F-3765562B018E}" dt="2020-11-25T17:05:35.910" v="18359" actId="14100"/>
          <ac:graphicFrameMkLst>
            <pc:docMk/>
            <pc:sldMk cId="1305718602" sldId="660"/>
            <ac:graphicFrameMk id="4" creationId="{38BEC880-F3C8-4F32-A156-4198BBB20C4E}"/>
          </ac:graphicFrameMkLst>
        </pc:graphicFrameChg>
      </pc:sldChg>
      <pc:sldChg chg="modSp new mod">
        <pc:chgData name="Alex Vakanski" userId="220bd9087dddc248" providerId="LiveId" clId="{1BD61FFB-9E4E-488A-BC0F-3765562B018E}" dt="2020-11-25T19:21:16.499" v="20942" actId="20577"/>
        <pc:sldMkLst>
          <pc:docMk/>
          <pc:sldMk cId="2383811965" sldId="661"/>
        </pc:sldMkLst>
        <pc:spChg chg="mod">
          <ac:chgData name="Alex Vakanski" userId="220bd9087dddc248" providerId="LiveId" clId="{1BD61FFB-9E4E-488A-BC0F-3765562B018E}" dt="2020-11-24T23:58:53.512" v="15960"/>
          <ac:spMkLst>
            <pc:docMk/>
            <pc:sldMk cId="2383811965" sldId="661"/>
            <ac:spMk id="2" creationId="{71904B4B-0754-4409-B632-57DB298C3FC0}"/>
          </ac:spMkLst>
        </pc:spChg>
        <pc:spChg chg="mod">
          <ac:chgData name="Alex Vakanski" userId="220bd9087dddc248" providerId="LiveId" clId="{1BD61FFB-9E4E-488A-BC0F-3765562B018E}" dt="2020-11-25T19:21:16.499" v="20942" actId="20577"/>
          <ac:spMkLst>
            <pc:docMk/>
            <pc:sldMk cId="2383811965" sldId="661"/>
            <ac:spMk id="3" creationId="{702DD3AE-32CD-4E1A-978E-0E60E64F8ECA}"/>
          </ac:spMkLst>
        </pc:spChg>
      </pc:sldChg>
      <pc:sldChg chg="addSp delSp modSp new mod">
        <pc:chgData name="Alex Vakanski" userId="220bd9087dddc248" providerId="LiveId" clId="{1BD61FFB-9E4E-488A-BC0F-3765562B018E}" dt="2020-12-02T03:32:16.679" v="50914" actId="6549"/>
        <pc:sldMkLst>
          <pc:docMk/>
          <pc:sldMk cId="4037462602" sldId="662"/>
        </pc:sldMkLst>
        <pc:spChg chg="mod">
          <ac:chgData name="Alex Vakanski" userId="220bd9087dddc248" providerId="LiveId" clId="{1BD61FFB-9E4E-488A-BC0F-3765562B018E}" dt="2020-11-24T23:58:57.857" v="15961"/>
          <ac:spMkLst>
            <pc:docMk/>
            <pc:sldMk cId="4037462602" sldId="662"/>
            <ac:spMk id="2" creationId="{37BCDD76-B998-4B54-A252-3585985904A1}"/>
          </ac:spMkLst>
        </pc:spChg>
        <pc:spChg chg="mod">
          <ac:chgData name="Alex Vakanski" userId="220bd9087dddc248" providerId="LiveId" clId="{1BD61FFB-9E4E-488A-BC0F-3765562B018E}" dt="2020-12-02T03:32:16.679" v="50914" actId="6549"/>
          <ac:spMkLst>
            <pc:docMk/>
            <pc:sldMk cId="4037462602" sldId="662"/>
            <ac:spMk id="3" creationId="{A01CB085-F08F-40A8-BE6D-1D96B88556C2}"/>
          </ac:spMkLst>
        </pc:spChg>
        <pc:spChg chg="add mod">
          <ac:chgData name="Alex Vakanski" userId="220bd9087dddc248" providerId="LiveId" clId="{1BD61FFB-9E4E-488A-BC0F-3765562B018E}" dt="2020-11-25T19:16:05.117" v="20917" actId="1037"/>
          <ac:spMkLst>
            <pc:docMk/>
            <pc:sldMk cId="4037462602" sldId="662"/>
            <ac:spMk id="6" creationId="{E17B06E0-E2A1-45FB-9FCA-B8346A08D8DB}"/>
          </ac:spMkLst>
        </pc:spChg>
        <pc:picChg chg="add del">
          <ac:chgData name="Alex Vakanski" userId="220bd9087dddc248" providerId="LiveId" clId="{1BD61FFB-9E4E-488A-BC0F-3765562B018E}" dt="2020-11-25T19:12:24.073" v="20892" actId="478"/>
          <ac:picMkLst>
            <pc:docMk/>
            <pc:sldMk cId="4037462602" sldId="662"/>
            <ac:picMk id="4" creationId="{9E97B833-10CB-4211-906A-C5C793BA2456}"/>
          </ac:picMkLst>
        </pc:picChg>
        <pc:picChg chg="add mod ord">
          <ac:chgData name="Alex Vakanski" userId="220bd9087dddc248" providerId="LiveId" clId="{1BD61FFB-9E4E-488A-BC0F-3765562B018E}" dt="2020-11-25T19:19:48.506" v="20926" actId="1038"/>
          <ac:picMkLst>
            <pc:docMk/>
            <pc:sldMk cId="4037462602" sldId="662"/>
            <ac:picMk id="5" creationId="{E388C3EC-49B5-4997-BB9A-79F5A6B864AB}"/>
          </ac:picMkLst>
        </pc:picChg>
      </pc:sldChg>
      <pc:sldChg chg="modSp new mod">
        <pc:chgData name="Alex Vakanski" userId="220bd9087dddc248" providerId="LiveId" clId="{1BD61FFB-9E4E-488A-BC0F-3765562B018E}" dt="2020-11-30T21:40:57.646" v="45784" actId="6549"/>
        <pc:sldMkLst>
          <pc:docMk/>
          <pc:sldMk cId="3074362410" sldId="663"/>
        </pc:sldMkLst>
        <pc:spChg chg="mod">
          <ac:chgData name="Alex Vakanski" userId="220bd9087dddc248" providerId="LiveId" clId="{1BD61FFB-9E4E-488A-BC0F-3765562B018E}" dt="2020-11-30T00:08:02.751" v="40583"/>
          <ac:spMkLst>
            <pc:docMk/>
            <pc:sldMk cId="3074362410" sldId="663"/>
            <ac:spMk id="2" creationId="{F0BFC4DF-11F7-48C2-A64D-585C51AB2455}"/>
          </ac:spMkLst>
        </pc:spChg>
        <pc:spChg chg="mod">
          <ac:chgData name="Alex Vakanski" userId="220bd9087dddc248" providerId="LiveId" clId="{1BD61FFB-9E4E-488A-BC0F-3765562B018E}" dt="2020-11-30T21:40:57.646" v="45784" actId="6549"/>
          <ac:spMkLst>
            <pc:docMk/>
            <pc:sldMk cId="3074362410" sldId="663"/>
            <ac:spMk id="3" creationId="{7C916DBC-E94C-4834-928D-54A29213B39D}"/>
          </ac:spMkLst>
        </pc:spChg>
      </pc:sldChg>
      <pc:sldChg chg="addSp modSp new mod">
        <pc:chgData name="Alex Vakanski" userId="220bd9087dddc248" providerId="LiveId" clId="{1BD61FFB-9E4E-488A-BC0F-3765562B018E}" dt="2020-11-30T19:55:31.637" v="43918" actId="14100"/>
        <pc:sldMkLst>
          <pc:docMk/>
          <pc:sldMk cId="2017599809" sldId="664"/>
        </pc:sldMkLst>
        <pc:spChg chg="mod">
          <ac:chgData name="Alex Vakanski" userId="220bd9087dddc248" providerId="LiveId" clId="{1BD61FFB-9E4E-488A-BC0F-3765562B018E}" dt="2020-11-25T19:23:44.314" v="20969"/>
          <ac:spMkLst>
            <pc:docMk/>
            <pc:sldMk cId="2017599809" sldId="664"/>
            <ac:spMk id="2" creationId="{7B65B71A-4234-42CC-A95F-1D1A82510489}"/>
          </ac:spMkLst>
        </pc:spChg>
        <pc:spChg chg="mod">
          <ac:chgData name="Alex Vakanski" userId="220bd9087dddc248" providerId="LiveId" clId="{1BD61FFB-9E4E-488A-BC0F-3765562B018E}" dt="2020-11-30T19:55:10.833" v="43917" actId="20578"/>
          <ac:spMkLst>
            <pc:docMk/>
            <pc:sldMk cId="2017599809" sldId="664"/>
            <ac:spMk id="3" creationId="{FBBDF9B6-2ABD-4C6E-BE8C-17CC2CF2A5C2}"/>
          </ac:spMkLst>
        </pc:spChg>
        <pc:spChg chg="add mod">
          <ac:chgData name="Alex Vakanski" userId="220bd9087dddc248" providerId="LiveId" clId="{1BD61FFB-9E4E-488A-BC0F-3765562B018E}" dt="2020-11-25T19:29:16.741" v="21438"/>
          <ac:spMkLst>
            <pc:docMk/>
            <pc:sldMk cId="2017599809" sldId="664"/>
            <ac:spMk id="4" creationId="{997FCC8D-3978-431B-A023-8F381AF079CC}"/>
          </ac:spMkLst>
        </pc:spChg>
        <pc:picChg chg="add mod">
          <ac:chgData name="Alex Vakanski" userId="220bd9087dddc248" providerId="LiveId" clId="{1BD61FFB-9E4E-488A-BC0F-3765562B018E}" dt="2020-11-30T19:55:31.637" v="43918" actId="14100"/>
          <ac:picMkLst>
            <pc:docMk/>
            <pc:sldMk cId="2017599809" sldId="664"/>
            <ac:picMk id="5" creationId="{DD3CF56B-C5B2-4A7E-8BBE-C02F07376966}"/>
          </ac:picMkLst>
        </pc:picChg>
      </pc:sldChg>
      <pc:sldChg chg="modSp new mod">
        <pc:chgData name="Alex Vakanski" userId="220bd9087dddc248" providerId="LiveId" clId="{1BD61FFB-9E4E-488A-BC0F-3765562B018E}" dt="2020-11-30T21:39:16.288" v="45777" actId="14100"/>
        <pc:sldMkLst>
          <pc:docMk/>
          <pc:sldMk cId="1100971115" sldId="665"/>
        </pc:sldMkLst>
        <pc:spChg chg="mod">
          <ac:chgData name="Alex Vakanski" userId="220bd9087dddc248" providerId="LiveId" clId="{1BD61FFB-9E4E-488A-BC0F-3765562B018E}" dt="2020-11-25T19:30:22.681" v="21452" actId="20577"/>
          <ac:spMkLst>
            <pc:docMk/>
            <pc:sldMk cId="1100971115" sldId="665"/>
            <ac:spMk id="2" creationId="{E8627B12-0176-41F2-A4E0-6C5E15C41913}"/>
          </ac:spMkLst>
        </pc:spChg>
        <pc:spChg chg="mod">
          <ac:chgData name="Alex Vakanski" userId="220bd9087dddc248" providerId="LiveId" clId="{1BD61FFB-9E4E-488A-BC0F-3765562B018E}" dt="2020-11-30T21:39:16.288" v="45777" actId="14100"/>
          <ac:spMkLst>
            <pc:docMk/>
            <pc:sldMk cId="1100971115" sldId="665"/>
            <ac:spMk id="3" creationId="{98BA5F02-760B-42CB-9EF9-51F7DAF81B77}"/>
          </ac:spMkLst>
        </pc:spChg>
      </pc:sldChg>
      <pc:sldChg chg="modSp new mod ord modNotesTx">
        <pc:chgData name="Alex Vakanski" userId="220bd9087dddc248" providerId="LiveId" clId="{1BD61FFB-9E4E-488A-BC0F-3765562B018E}" dt="2020-11-30T22:26:17.963" v="46279" actId="20577"/>
        <pc:sldMkLst>
          <pc:docMk/>
          <pc:sldMk cId="2512436719" sldId="666"/>
        </pc:sldMkLst>
        <pc:spChg chg="mod">
          <ac:chgData name="Alex Vakanski" userId="220bd9087dddc248" providerId="LiveId" clId="{1BD61FFB-9E4E-488A-BC0F-3765562B018E}" dt="2020-11-25T21:56:41.715" v="22115" actId="20577"/>
          <ac:spMkLst>
            <pc:docMk/>
            <pc:sldMk cId="2512436719" sldId="666"/>
            <ac:spMk id="2" creationId="{1A1F9818-DA21-4B18-A039-D25C90EB4B5C}"/>
          </ac:spMkLst>
        </pc:spChg>
        <pc:spChg chg="mod">
          <ac:chgData name="Alex Vakanski" userId="220bd9087dddc248" providerId="LiveId" clId="{1BD61FFB-9E4E-488A-BC0F-3765562B018E}" dt="2020-11-30T22:26:17.963" v="46279" actId="20577"/>
          <ac:spMkLst>
            <pc:docMk/>
            <pc:sldMk cId="2512436719" sldId="666"/>
            <ac:spMk id="3" creationId="{B4352211-7BC6-497C-9B55-9E69C42A6C23}"/>
          </ac:spMkLst>
        </pc:spChg>
      </pc:sldChg>
      <pc:sldChg chg="modSp new del mod">
        <pc:chgData name="Alex Vakanski" userId="220bd9087dddc248" providerId="LiveId" clId="{1BD61FFB-9E4E-488A-BC0F-3765562B018E}" dt="2020-11-25T19:37:14.348" v="21636" actId="2696"/>
        <pc:sldMkLst>
          <pc:docMk/>
          <pc:sldMk cId="3583558962" sldId="666"/>
        </pc:sldMkLst>
        <pc:spChg chg="mod">
          <ac:chgData name="Alex Vakanski" userId="220bd9087dddc248" providerId="LiveId" clId="{1BD61FFB-9E4E-488A-BC0F-3765562B018E}" dt="2020-11-25T19:37:05.784" v="21635"/>
          <ac:spMkLst>
            <pc:docMk/>
            <pc:sldMk cId="3583558962" sldId="666"/>
            <ac:spMk id="2" creationId="{E1194C1E-4628-4189-B877-24936C21973F}"/>
          </ac:spMkLst>
        </pc:spChg>
      </pc:sldChg>
      <pc:sldChg chg="addSp modSp new mod">
        <pc:chgData name="Alex Vakanski" userId="220bd9087dddc248" providerId="LiveId" clId="{1BD61FFB-9E4E-488A-BC0F-3765562B018E}" dt="2020-11-30T19:06:41.144" v="43459" actId="6549"/>
        <pc:sldMkLst>
          <pc:docMk/>
          <pc:sldMk cId="548044807" sldId="667"/>
        </pc:sldMkLst>
        <pc:spChg chg="mod">
          <ac:chgData name="Alex Vakanski" userId="220bd9087dddc248" providerId="LiveId" clId="{1BD61FFB-9E4E-488A-BC0F-3765562B018E}" dt="2020-11-27T17:58:29.858" v="22829" actId="20577"/>
          <ac:spMkLst>
            <pc:docMk/>
            <pc:sldMk cId="548044807" sldId="667"/>
            <ac:spMk id="2" creationId="{FE09724E-AB4E-4124-BC21-1FCA9BE2F643}"/>
          </ac:spMkLst>
        </pc:spChg>
        <pc:spChg chg="mod">
          <ac:chgData name="Alex Vakanski" userId="220bd9087dddc248" providerId="LiveId" clId="{1BD61FFB-9E4E-488A-BC0F-3765562B018E}" dt="2020-11-30T19:06:41.144" v="43459" actId="6549"/>
          <ac:spMkLst>
            <pc:docMk/>
            <pc:sldMk cId="548044807" sldId="667"/>
            <ac:spMk id="3" creationId="{D77A9ECF-00AF-4753-9D78-534E81354C56}"/>
          </ac:spMkLst>
        </pc:spChg>
        <pc:picChg chg="add mod">
          <ac:chgData name="Alex Vakanski" userId="220bd9087dddc248" providerId="LiveId" clId="{1BD61FFB-9E4E-488A-BC0F-3765562B018E}" dt="2020-11-28T01:54:48.488" v="27450" actId="1038"/>
          <ac:picMkLst>
            <pc:docMk/>
            <pc:sldMk cId="548044807" sldId="667"/>
            <ac:picMk id="4" creationId="{45718714-9582-459E-BE12-5B3DE8D52877}"/>
          </ac:picMkLst>
        </pc:picChg>
      </pc:sldChg>
      <pc:sldChg chg="modSp new del mod">
        <pc:chgData name="Alex Vakanski" userId="220bd9087dddc248" providerId="LiveId" clId="{1BD61FFB-9E4E-488A-BC0F-3765562B018E}" dt="2020-11-25T21:58:17.146" v="22239" actId="2696"/>
        <pc:sldMkLst>
          <pc:docMk/>
          <pc:sldMk cId="2545745289" sldId="667"/>
        </pc:sldMkLst>
        <pc:spChg chg="mod">
          <ac:chgData name="Alex Vakanski" userId="220bd9087dddc248" providerId="LiveId" clId="{1BD61FFB-9E4E-488A-BC0F-3765562B018E}" dt="2020-11-25T21:49:38.156" v="21760" actId="20577"/>
          <ac:spMkLst>
            <pc:docMk/>
            <pc:sldMk cId="2545745289" sldId="667"/>
            <ac:spMk id="2" creationId="{70347FAC-F740-43F0-A8B5-E7D4A506A753}"/>
          </ac:spMkLst>
        </pc:spChg>
      </pc:sldChg>
      <pc:sldChg chg="addSp delSp modSp new mod modNotesTx">
        <pc:chgData name="Alex Vakanski" userId="220bd9087dddc248" providerId="LiveId" clId="{1BD61FFB-9E4E-488A-BC0F-3765562B018E}" dt="2020-11-30T19:09:00.958" v="43490" actId="20577"/>
        <pc:sldMkLst>
          <pc:docMk/>
          <pc:sldMk cId="978410137" sldId="668"/>
        </pc:sldMkLst>
        <pc:spChg chg="mod">
          <ac:chgData name="Alex Vakanski" userId="220bd9087dddc248" providerId="LiveId" clId="{1BD61FFB-9E4E-488A-BC0F-3765562B018E}" dt="2020-11-27T18:07:19.962" v="23332"/>
          <ac:spMkLst>
            <pc:docMk/>
            <pc:sldMk cId="978410137" sldId="668"/>
            <ac:spMk id="2" creationId="{554DB511-27B2-4D91-8400-3636C8CEBCD1}"/>
          </ac:spMkLst>
        </pc:spChg>
        <pc:spChg chg="mod">
          <ac:chgData name="Alex Vakanski" userId="220bd9087dddc248" providerId="LiveId" clId="{1BD61FFB-9E4E-488A-BC0F-3765562B018E}" dt="2020-11-30T19:09:00.958" v="43490" actId="20577"/>
          <ac:spMkLst>
            <pc:docMk/>
            <pc:sldMk cId="978410137" sldId="668"/>
            <ac:spMk id="3" creationId="{1F3CC9FB-7430-4E46-8C05-69360689B5C0}"/>
          </ac:spMkLst>
        </pc:spChg>
        <pc:spChg chg="add mod">
          <ac:chgData name="Alex Vakanski" userId="220bd9087dddc248" providerId="LiveId" clId="{1BD61FFB-9E4E-488A-BC0F-3765562B018E}" dt="2020-11-27T18:38:30.549" v="24019" actId="1035"/>
          <ac:spMkLst>
            <pc:docMk/>
            <pc:sldMk cId="978410137" sldId="668"/>
            <ac:spMk id="5" creationId="{9F20B929-269D-4196-9C13-1ACAC96A908C}"/>
          </ac:spMkLst>
        </pc:spChg>
        <pc:spChg chg="add mod">
          <ac:chgData name="Alex Vakanski" userId="220bd9087dddc248" providerId="LiveId" clId="{1BD61FFB-9E4E-488A-BC0F-3765562B018E}" dt="2020-11-27T18:38:30.549" v="24019" actId="1035"/>
          <ac:spMkLst>
            <pc:docMk/>
            <pc:sldMk cId="978410137" sldId="668"/>
            <ac:spMk id="6" creationId="{B50D377F-C13C-4678-86BD-6E8935AF5DB3}"/>
          </ac:spMkLst>
        </pc:spChg>
        <pc:spChg chg="add mod">
          <ac:chgData name="Alex Vakanski" userId="220bd9087dddc248" providerId="LiveId" clId="{1BD61FFB-9E4E-488A-BC0F-3765562B018E}" dt="2020-11-27T18:38:30.549" v="24019" actId="1035"/>
          <ac:spMkLst>
            <pc:docMk/>
            <pc:sldMk cId="978410137" sldId="668"/>
            <ac:spMk id="7" creationId="{CB0477CC-CDC8-4FBB-904F-21B668712FC7}"/>
          </ac:spMkLst>
        </pc:spChg>
        <pc:spChg chg="add mod">
          <ac:chgData name="Alex Vakanski" userId="220bd9087dddc248" providerId="LiveId" clId="{1BD61FFB-9E4E-488A-BC0F-3765562B018E}" dt="2020-11-27T18:38:30.549" v="24019" actId="1035"/>
          <ac:spMkLst>
            <pc:docMk/>
            <pc:sldMk cId="978410137" sldId="668"/>
            <ac:spMk id="8" creationId="{B4D0E5A0-1F5B-45CF-ABDC-77965895E00A}"/>
          </ac:spMkLst>
        </pc:spChg>
        <pc:spChg chg="add mod">
          <ac:chgData name="Alex Vakanski" userId="220bd9087dddc248" providerId="LiveId" clId="{1BD61FFB-9E4E-488A-BC0F-3765562B018E}" dt="2020-11-27T18:38:30.549" v="24019" actId="1035"/>
          <ac:spMkLst>
            <pc:docMk/>
            <pc:sldMk cId="978410137" sldId="668"/>
            <ac:spMk id="9" creationId="{AA28EC96-3BBE-4DA8-B78C-EF4395FE2A65}"/>
          </ac:spMkLst>
        </pc:spChg>
        <pc:spChg chg="add mod">
          <ac:chgData name="Alex Vakanski" userId="220bd9087dddc248" providerId="LiveId" clId="{1BD61FFB-9E4E-488A-BC0F-3765562B018E}" dt="2020-11-27T18:38:30.549" v="24019" actId="1035"/>
          <ac:spMkLst>
            <pc:docMk/>
            <pc:sldMk cId="978410137" sldId="668"/>
            <ac:spMk id="10" creationId="{5358EB7A-8736-4571-BAF6-E3BA6033F658}"/>
          </ac:spMkLst>
        </pc:spChg>
        <pc:spChg chg="add mod">
          <ac:chgData name="Alex Vakanski" userId="220bd9087dddc248" providerId="LiveId" clId="{1BD61FFB-9E4E-488A-BC0F-3765562B018E}" dt="2020-11-27T18:38:30.549" v="24019" actId="1035"/>
          <ac:spMkLst>
            <pc:docMk/>
            <pc:sldMk cId="978410137" sldId="668"/>
            <ac:spMk id="11" creationId="{B36D09AF-C2A6-4C57-BBDB-C4AF80A1E059}"/>
          </ac:spMkLst>
        </pc:spChg>
        <pc:spChg chg="add del mod">
          <ac:chgData name="Alex Vakanski" userId="220bd9087dddc248" providerId="LiveId" clId="{1BD61FFB-9E4E-488A-BC0F-3765562B018E}" dt="2020-11-27T18:36:07.266" v="23964" actId="478"/>
          <ac:spMkLst>
            <pc:docMk/>
            <pc:sldMk cId="978410137" sldId="668"/>
            <ac:spMk id="12" creationId="{FAE87B22-2CD8-4158-8B63-699D2E6DFFF3}"/>
          </ac:spMkLst>
        </pc:spChg>
        <pc:spChg chg="add mod">
          <ac:chgData name="Alex Vakanski" userId="220bd9087dddc248" providerId="LiveId" clId="{1BD61FFB-9E4E-488A-BC0F-3765562B018E}" dt="2020-11-27T21:17:54.104" v="25593" actId="20577"/>
          <ac:spMkLst>
            <pc:docMk/>
            <pc:sldMk cId="978410137" sldId="668"/>
            <ac:spMk id="13" creationId="{CDCA882A-1C4C-4727-9A9F-3D02F2E187ED}"/>
          </ac:spMkLst>
        </pc:spChg>
        <pc:spChg chg="add mod">
          <ac:chgData name="Alex Vakanski" userId="220bd9087dddc248" providerId="LiveId" clId="{1BD61FFB-9E4E-488A-BC0F-3765562B018E}" dt="2020-11-27T18:41:17.613" v="24060" actId="1076"/>
          <ac:spMkLst>
            <pc:docMk/>
            <pc:sldMk cId="978410137" sldId="668"/>
            <ac:spMk id="14" creationId="{1FBC59FA-3274-4226-BAFD-EB04F7CB06CC}"/>
          </ac:spMkLst>
        </pc:spChg>
        <pc:spChg chg="add mod">
          <ac:chgData name="Alex Vakanski" userId="220bd9087dddc248" providerId="LiveId" clId="{1BD61FFB-9E4E-488A-BC0F-3765562B018E}" dt="2020-11-27T18:41:26.560" v="24061" actId="1076"/>
          <ac:spMkLst>
            <pc:docMk/>
            <pc:sldMk cId="978410137" sldId="668"/>
            <ac:spMk id="15" creationId="{8DAAD2CE-AB46-48E3-9269-A3C56C14B7D0}"/>
          </ac:spMkLst>
        </pc:spChg>
        <pc:picChg chg="add mod">
          <ac:chgData name="Alex Vakanski" userId="220bd9087dddc248" providerId="LiveId" clId="{1BD61FFB-9E4E-488A-BC0F-3765562B018E}" dt="2020-11-27T18:38:30.549" v="24019" actId="1035"/>
          <ac:picMkLst>
            <pc:docMk/>
            <pc:sldMk cId="978410137" sldId="668"/>
            <ac:picMk id="4" creationId="{ED8B9ECA-5901-40F2-B875-C54CDDC50923}"/>
          </ac:picMkLst>
        </pc:picChg>
      </pc:sldChg>
      <pc:sldChg chg="addSp modSp new mod">
        <pc:chgData name="Alex Vakanski" userId="220bd9087dddc248" providerId="LiveId" clId="{1BD61FFB-9E4E-488A-BC0F-3765562B018E}" dt="2020-11-28T02:01:16.845" v="27529" actId="20577"/>
        <pc:sldMkLst>
          <pc:docMk/>
          <pc:sldMk cId="3449845687" sldId="669"/>
        </pc:sldMkLst>
        <pc:spChg chg="mod">
          <ac:chgData name="Alex Vakanski" userId="220bd9087dddc248" providerId="LiveId" clId="{1BD61FFB-9E4E-488A-BC0F-3765562B018E}" dt="2020-11-27T18:07:25.433" v="23336"/>
          <ac:spMkLst>
            <pc:docMk/>
            <pc:sldMk cId="3449845687" sldId="669"/>
            <ac:spMk id="2" creationId="{64449327-93F8-43E4-AD21-449D6FDC892D}"/>
          </ac:spMkLst>
        </pc:spChg>
        <pc:spChg chg="mod">
          <ac:chgData name="Alex Vakanski" userId="220bd9087dddc248" providerId="LiveId" clId="{1BD61FFB-9E4E-488A-BC0F-3765562B018E}" dt="2020-11-28T02:01:16.845" v="27529" actId="20577"/>
          <ac:spMkLst>
            <pc:docMk/>
            <pc:sldMk cId="3449845687" sldId="669"/>
            <ac:spMk id="3" creationId="{D6759B0E-E9F4-458D-B7A8-6168A9ABB3CD}"/>
          </ac:spMkLst>
        </pc:spChg>
        <pc:picChg chg="add mod">
          <ac:chgData name="Alex Vakanski" userId="220bd9087dddc248" providerId="LiveId" clId="{1BD61FFB-9E4E-488A-BC0F-3765562B018E}" dt="2020-11-27T18:52:56.492" v="24384" actId="1037"/>
          <ac:picMkLst>
            <pc:docMk/>
            <pc:sldMk cId="3449845687" sldId="669"/>
            <ac:picMk id="4" creationId="{6ACC5CB8-8EBC-441A-BF90-C5B3D7D4C64C}"/>
          </ac:picMkLst>
        </pc:picChg>
        <pc:picChg chg="add mod">
          <ac:chgData name="Alex Vakanski" userId="220bd9087dddc248" providerId="LiveId" clId="{1BD61FFB-9E4E-488A-BC0F-3765562B018E}" dt="2020-11-27T18:52:52.054" v="24383" actId="14100"/>
          <ac:picMkLst>
            <pc:docMk/>
            <pc:sldMk cId="3449845687" sldId="669"/>
            <ac:picMk id="5" creationId="{71FB0A3C-7369-42EA-AC05-82C2F6E6F7CC}"/>
          </ac:picMkLst>
        </pc:picChg>
      </pc:sldChg>
      <pc:sldChg chg="addSp modSp new mod">
        <pc:chgData name="Alex Vakanski" userId="220bd9087dddc248" providerId="LiveId" clId="{1BD61FFB-9E4E-488A-BC0F-3765562B018E}" dt="2020-11-28T02:05:59.074" v="27633" actId="20577"/>
        <pc:sldMkLst>
          <pc:docMk/>
          <pc:sldMk cId="2787470282" sldId="670"/>
        </pc:sldMkLst>
        <pc:spChg chg="mod">
          <ac:chgData name="Alex Vakanski" userId="220bd9087dddc248" providerId="LiveId" clId="{1BD61FFB-9E4E-488A-BC0F-3765562B018E}" dt="2020-11-27T18:07:28.274" v="23337"/>
          <ac:spMkLst>
            <pc:docMk/>
            <pc:sldMk cId="2787470282" sldId="670"/>
            <ac:spMk id="2" creationId="{6E5C5FC5-FF52-4C75-ADFA-456AF322B69A}"/>
          </ac:spMkLst>
        </pc:spChg>
        <pc:spChg chg="mod">
          <ac:chgData name="Alex Vakanski" userId="220bd9087dddc248" providerId="LiveId" clId="{1BD61FFB-9E4E-488A-BC0F-3765562B018E}" dt="2020-11-28T02:05:59.074" v="27633" actId="20577"/>
          <ac:spMkLst>
            <pc:docMk/>
            <pc:sldMk cId="2787470282" sldId="670"/>
            <ac:spMk id="3" creationId="{EF00F2A5-943A-4320-BF73-DA2D6A677FD0}"/>
          </ac:spMkLst>
        </pc:spChg>
        <pc:spChg chg="add mod">
          <ac:chgData name="Alex Vakanski" userId="220bd9087dddc248" providerId="LiveId" clId="{1BD61FFB-9E4E-488A-BC0F-3765562B018E}" dt="2020-11-27T21:40:23.242" v="25980" actId="1038"/>
          <ac:spMkLst>
            <pc:docMk/>
            <pc:sldMk cId="2787470282" sldId="670"/>
            <ac:spMk id="7" creationId="{2D4C3ADD-1E65-41B0-89A5-EC537A9CA9B5}"/>
          </ac:spMkLst>
        </pc:spChg>
        <pc:grpChg chg="add mod">
          <ac:chgData name="Alex Vakanski" userId="220bd9087dddc248" providerId="LiveId" clId="{1BD61FFB-9E4E-488A-BC0F-3765562B018E}" dt="2020-11-27T21:23:16.995" v="25795" actId="1076"/>
          <ac:grpSpMkLst>
            <pc:docMk/>
            <pc:sldMk cId="2787470282" sldId="670"/>
            <ac:grpSpMk id="6" creationId="{69C5215B-B32A-4545-B185-C99EBD10EE7F}"/>
          </ac:grpSpMkLst>
        </pc:grpChg>
        <pc:picChg chg="add mod modCrop">
          <ac:chgData name="Alex Vakanski" userId="220bd9087dddc248" providerId="LiveId" clId="{1BD61FFB-9E4E-488A-BC0F-3765562B018E}" dt="2020-11-27T21:21:42.408" v="25635" actId="164"/>
          <ac:picMkLst>
            <pc:docMk/>
            <pc:sldMk cId="2787470282" sldId="670"/>
            <ac:picMk id="4" creationId="{9EAB12B6-CA5A-42A2-BCB2-A1C5B8CC3225}"/>
          </ac:picMkLst>
        </pc:picChg>
        <pc:picChg chg="add mod modCrop">
          <ac:chgData name="Alex Vakanski" userId="220bd9087dddc248" providerId="LiveId" clId="{1BD61FFB-9E4E-488A-BC0F-3765562B018E}" dt="2020-11-27T21:21:42.408" v="25635" actId="164"/>
          <ac:picMkLst>
            <pc:docMk/>
            <pc:sldMk cId="2787470282" sldId="670"/>
            <ac:picMk id="5" creationId="{48D6C9A8-EC64-49AC-9267-2BDB4B37061E}"/>
          </ac:picMkLst>
        </pc:picChg>
      </pc:sldChg>
      <pc:sldChg chg="modSp new mod">
        <pc:chgData name="Alex Vakanski" userId="220bd9087dddc248" providerId="LiveId" clId="{1BD61FFB-9E4E-488A-BC0F-3765562B018E}" dt="2020-12-02T04:24:36.869" v="51068" actId="20577"/>
        <pc:sldMkLst>
          <pc:docMk/>
          <pc:sldMk cId="533458949" sldId="671"/>
        </pc:sldMkLst>
        <pc:spChg chg="mod">
          <ac:chgData name="Alex Vakanski" userId="220bd9087dddc248" providerId="LiveId" clId="{1BD61FFB-9E4E-488A-BC0F-3765562B018E}" dt="2020-11-27T18:07:30.713" v="23338"/>
          <ac:spMkLst>
            <pc:docMk/>
            <pc:sldMk cId="533458949" sldId="671"/>
            <ac:spMk id="2" creationId="{35D3180D-5F1D-46D3-8D04-5FC9D496D9B8}"/>
          </ac:spMkLst>
        </pc:spChg>
        <pc:spChg chg="mod">
          <ac:chgData name="Alex Vakanski" userId="220bd9087dddc248" providerId="LiveId" clId="{1BD61FFB-9E4E-488A-BC0F-3765562B018E}" dt="2020-12-02T04:24:36.869" v="51068" actId="20577"/>
          <ac:spMkLst>
            <pc:docMk/>
            <pc:sldMk cId="533458949" sldId="671"/>
            <ac:spMk id="3" creationId="{0CA93E5D-39CF-4B2B-8A55-3969F9AF2B57}"/>
          </ac:spMkLst>
        </pc:spChg>
      </pc:sldChg>
      <pc:sldChg chg="addSp modSp new mod modNotesTx">
        <pc:chgData name="Alex Vakanski" userId="220bd9087dddc248" providerId="LiveId" clId="{1BD61FFB-9E4E-488A-BC0F-3765562B018E}" dt="2020-11-30T19:14:01.290" v="43504" actId="6549"/>
        <pc:sldMkLst>
          <pc:docMk/>
          <pc:sldMk cId="2130199169" sldId="672"/>
        </pc:sldMkLst>
        <pc:spChg chg="mod">
          <ac:chgData name="Alex Vakanski" userId="220bd9087dddc248" providerId="LiveId" clId="{1BD61FFB-9E4E-488A-BC0F-3765562B018E}" dt="2020-11-28T01:33:26.346" v="26738"/>
          <ac:spMkLst>
            <pc:docMk/>
            <pc:sldMk cId="2130199169" sldId="672"/>
            <ac:spMk id="2" creationId="{278B70FB-0DE7-4E92-B149-6EA3D9F7BAE4}"/>
          </ac:spMkLst>
        </pc:spChg>
        <pc:spChg chg="mod">
          <ac:chgData name="Alex Vakanski" userId="220bd9087dddc248" providerId="LiveId" clId="{1BD61FFB-9E4E-488A-BC0F-3765562B018E}" dt="2020-11-30T19:14:01.290" v="43504" actId="6549"/>
          <ac:spMkLst>
            <pc:docMk/>
            <pc:sldMk cId="2130199169" sldId="672"/>
            <ac:spMk id="3" creationId="{E98FC38D-F883-4A8F-9267-1803A884CA09}"/>
          </ac:spMkLst>
        </pc:spChg>
        <pc:picChg chg="add mod">
          <ac:chgData name="Alex Vakanski" userId="220bd9087dddc248" providerId="LiveId" clId="{1BD61FFB-9E4E-488A-BC0F-3765562B018E}" dt="2020-11-28T01:43:34.860" v="27392" actId="14100"/>
          <ac:picMkLst>
            <pc:docMk/>
            <pc:sldMk cId="2130199169" sldId="672"/>
            <ac:picMk id="4" creationId="{6D1D4639-5D93-4057-B753-21425F43B85F}"/>
          </ac:picMkLst>
        </pc:picChg>
      </pc:sldChg>
      <pc:sldChg chg="addSp modSp new mod">
        <pc:chgData name="Alex Vakanski" userId="220bd9087dddc248" providerId="LiveId" clId="{1BD61FFB-9E4E-488A-BC0F-3765562B018E}" dt="2020-11-30T19:15:18.353" v="43517" actId="20577"/>
        <pc:sldMkLst>
          <pc:docMk/>
          <pc:sldMk cId="2963880170" sldId="673"/>
        </pc:sldMkLst>
        <pc:spChg chg="mod">
          <ac:chgData name="Alex Vakanski" userId="220bd9087dddc248" providerId="LiveId" clId="{1BD61FFB-9E4E-488A-BC0F-3765562B018E}" dt="2020-11-28T18:35:13.726" v="27866" actId="20577"/>
          <ac:spMkLst>
            <pc:docMk/>
            <pc:sldMk cId="2963880170" sldId="673"/>
            <ac:spMk id="2" creationId="{6157C45A-6F69-4F96-8A47-F11F879400EF}"/>
          </ac:spMkLst>
        </pc:spChg>
        <pc:spChg chg="mod">
          <ac:chgData name="Alex Vakanski" userId="220bd9087dddc248" providerId="LiveId" clId="{1BD61FFB-9E4E-488A-BC0F-3765562B018E}" dt="2020-11-30T19:15:18.353" v="43517" actId="20577"/>
          <ac:spMkLst>
            <pc:docMk/>
            <pc:sldMk cId="2963880170" sldId="673"/>
            <ac:spMk id="3" creationId="{C749B4BA-E81B-4C0A-B535-43F986ABDED0}"/>
          </ac:spMkLst>
        </pc:spChg>
        <pc:picChg chg="add mod">
          <ac:chgData name="Alex Vakanski" userId="220bd9087dddc248" providerId="LiveId" clId="{1BD61FFB-9E4E-488A-BC0F-3765562B018E}" dt="2020-11-28T18:44:25.526" v="28314" actId="1038"/>
          <ac:picMkLst>
            <pc:docMk/>
            <pc:sldMk cId="2963880170" sldId="673"/>
            <ac:picMk id="4" creationId="{E05D036E-7E45-4ACD-9451-A4063415E885}"/>
          </ac:picMkLst>
        </pc:picChg>
      </pc:sldChg>
      <pc:sldChg chg="addSp modSp new mod modNotesTx">
        <pc:chgData name="Alex Vakanski" userId="220bd9087dddc248" providerId="LiveId" clId="{1BD61FFB-9E4E-488A-BC0F-3765562B018E}" dt="2020-12-02T05:07:28.436" v="51069" actId="6549"/>
        <pc:sldMkLst>
          <pc:docMk/>
          <pc:sldMk cId="3684547342" sldId="674"/>
        </pc:sldMkLst>
        <pc:spChg chg="mod">
          <ac:chgData name="Alex Vakanski" userId="220bd9087dddc248" providerId="LiveId" clId="{1BD61FFB-9E4E-488A-BC0F-3765562B018E}" dt="2020-11-28T18:35:21.173" v="27867"/>
          <ac:spMkLst>
            <pc:docMk/>
            <pc:sldMk cId="3684547342" sldId="674"/>
            <ac:spMk id="2" creationId="{870DB46B-A4E8-4409-B538-2C40A37B3CDC}"/>
          </ac:spMkLst>
        </pc:spChg>
        <pc:spChg chg="mod">
          <ac:chgData name="Alex Vakanski" userId="220bd9087dddc248" providerId="LiveId" clId="{1BD61FFB-9E4E-488A-BC0F-3765562B018E}" dt="2020-12-02T05:07:28.436" v="51069" actId="6549"/>
          <ac:spMkLst>
            <pc:docMk/>
            <pc:sldMk cId="3684547342" sldId="674"/>
            <ac:spMk id="3" creationId="{D1177757-2308-4B17-B475-7C237CEA7A55}"/>
          </ac:spMkLst>
        </pc:spChg>
        <pc:picChg chg="add mod modCrop">
          <ac:chgData name="Alex Vakanski" userId="220bd9087dddc248" providerId="LiveId" clId="{1BD61FFB-9E4E-488A-BC0F-3765562B018E}" dt="2020-11-28T20:21:46.215" v="29762" actId="1035"/>
          <ac:picMkLst>
            <pc:docMk/>
            <pc:sldMk cId="3684547342" sldId="674"/>
            <ac:picMk id="4" creationId="{5D2D38E2-86E6-4529-89FE-F9B34D3433CA}"/>
          </ac:picMkLst>
        </pc:picChg>
        <pc:picChg chg="add mod ord modCrop">
          <ac:chgData name="Alex Vakanski" userId="220bd9087dddc248" providerId="LiveId" clId="{1BD61FFB-9E4E-488A-BC0F-3765562B018E}" dt="2020-11-28T20:21:42.356" v="29761" actId="1035"/>
          <ac:picMkLst>
            <pc:docMk/>
            <pc:sldMk cId="3684547342" sldId="674"/>
            <ac:picMk id="5" creationId="{A32E78CF-D75D-475B-877C-24BD6CD23843}"/>
          </ac:picMkLst>
        </pc:picChg>
      </pc:sldChg>
      <pc:sldChg chg="addSp delSp modSp new mod">
        <pc:chgData name="Alex Vakanski" userId="220bd9087dddc248" providerId="LiveId" clId="{1BD61FFB-9E4E-488A-BC0F-3765562B018E}" dt="2020-11-30T19:17:08.700" v="43531" actId="20577"/>
        <pc:sldMkLst>
          <pc:docMk/>
          <pc:sldMk cId="561031407" sldId="675"/>
        </pc:sldMkLst>
        <pc:spChg chg="mod">
          <ac:chgData name="Alex Vakanski" userId="220bd9087dddc248" providerId="LiveId" clId="{1BD61FFB-9E4E-488A-BC0F-3765562B018E}" dt="2020-11-28T18:35:25.865" v="27868"/>
          <ac:spMkLst>
            <pc:docMk/>
            <pc:sldMk cId="561031407" sldId="675"/>
            <ac:spMk id="2" creationId="{83009398-5986-4490-91C0-4D1A9F75C27C}"/>
          </ac:spMkLst>
        </pc:spChg>
        <pc:spChg chg="mod">
          <ac:chgData name="Alex Vakanski" userId="220bd9087dddc248" providerId="LiveId" clId="{1BD61FFB-9E4E-488A-BC0F-3765562B018E}" dt="2020-11-30T19:17:08.700" v="43531" actId="20577"/>
          <ac:spMkLst>
            <pc:docMk/>
            <pc:sldMk cId="561031407" sldId="675"/>
            <ac:spMk id="3" creationId="{ABBD52CF-A8B4-4A09-B787-7DD1BA44C12E}"/>
          </ac:spMkLst>
        </pc:spChg>
        <pc:picChg chg="add mod modCrop">
          <ac:chgData name="Alex Vakanski" userId="220bd9087dddc248" providerId="LiveId" clId="{1BD61FFB-9E4E-488A-BC0F-3765562B018E}" dt="2020-11-28T20:32:51.183" v="30032" actId="1035"/>
          <ac:picMkLst>
            <pc:docMk/>
            <pc:sldMk cId="561031407" sldId="675"/>
            <ac:picMk id="4" creationId="{C891F658-1F6A-4485-9EFC-16F22ECB543D}"/>
          </ac:picMkLst>
        </pc:picChg>
        <pc:picChg chg="add mod">
          <ac:chgData name="Alex Vakanski" userId="220bd9087dddc248" providerId="LiveId" clId="{1BD61FFB-9E4E-488A-BC0F-3765562B018E}" dt="2020-11-28T20:32:51.183" v="30032" actId="1035"/>
          <ac:picMkLst>
            <pc:docMk/>
            <pc:sldMk cId="561031407" sldId="675"/>
            <ac:picMk id="5" creationId="{987B6A97-1C14-4953-AE86-88D035E6C3E4}"/>
          </ac:picMkLst>
        </pc:picChg>
        <pc:picChg chg="add mod">
          <ac:chgData name="Alex Vakanski" userId="220bd9087dddc248" providerId="LiveId" clId="{1BD61FFB-9E4E-488A-BC0F-3765562B018E}" dt="2020-11-28T20:32:51.183" v="30032" actId="1035"/>
          <ac:picMkLst>
            <pc:docMk/>
            <pc:sldMk cId="561031407" sldId="675"/>
            <ac:picMk id="6" creationId="{CA61BDAA-53D5-478E-B31C-D19E6E7A7D7E}"/>
          </ac:picMkLst>
        </pc:picChg>
        <pc:picChg chg="add mod">
          <ac:chgData name="Alex Vakanski" userId="220bd9087dddc248" providerId="LiveId" clId="{1BD61FFB-9E4E-488A-BC0F-3765562B018E}" dt="2020-11-28T20:32:51.183" v="30032" actId="1035"/>
          <ac:picMkLst>
            <pc:docMk/>
            <pc:sldMk cId="561031407" sldId="675"/>
            <ac:picMk id="7" creationId="{CB153E43-6E58-4EEE-A455-216C23E826D1}"/>
          </ac:picMkLst>
        </pc:picChg>
        <pc:picChg chg="add del mod">
          <ac:chgData name="Alex Vakanski" userId="220bd9087dddc248" providerId="LiveId" clId="{1BD61FFB-9E4E-488A-BC0F-3765562B018E}" dt="2020-11-28T20:31:14.827" v="29978" actId="478"/>
          <ac:picMkLst>
            <pc:docMk/>
            <pc:sldMk cId="561031407" sldId="675"/>
            <ac:picMk id="8" creationId="{A3E653B1-7EFF-4374-B837-9964DFB03524}"/>
          </ac:picMkLst>
        </pc:picChg>
      </pc:sldChg>
      <pc:sldChg chg="addSp modSp new mod">
        <pc:chgData name="Alex Vakanski" userId="220bd9087dddc248" providerId="LiveId" clId="{1BD61FFB-9E4E-488A-BC0F-3765562B018E}" dt="2020-11-30T19:17:53.812" v="43541" actId="20577"/>
        <pc:sldMkLst>
          <pc:docMk/>
          <pc:sldMk cId="3124790794" sldId="676"/>
        </pc:sldMkLst>
        <pc:spChg chg="mod">
          <ac:chgData name="Alex Vakanski" userId="220bd9087dddc248" providerId="LiveId" clId="{1BD61FFB-9E4E-488A-BC0F-3765562B018E}" dt="2020-11-28T20:19:03.064" v="29546"/>
          <ac:spMkLst>
            <pc:docMk/>
            <pc:sldMk cId="3124790794" sldId="676"/>
            <ac:spMk id="2" creationId="{7BF3E0AC-2A33-4324-BFC4-A96D5BD09AD1}"/>
          </ac:spMkLst>
        </pc:spChg>
        <pc:spChg chg="mod">
          <ac:chgData name="Alex Vakanski" userId="220bd9087dddc248" providerId="LiveId" clId="{1BD61FFB-9E4E-488A-BC0F-3765562B018E}" dt="2020-11-30T19:17:53.812" v="43541" actId="20577"/>
          <ac:spMkLst>
            <pc:docMk/>
            <pc:sldMk cId="3124790794" sldId="676"/>
            <ac:spMk id="3" creationId="{DB6D50AD-1C17-408F-9EE7-A877D2453740}"/>
          </ac:spMkLst>
        </pc:spChg>
        <pc:picChg chg="add mod">
          <ac:chgData name="Alex Vakanski" userId="220bd9087dddc248" providerId="LiveId" clId="{1BD61FFB-9E4E-488A-BC0F-3765562B018E}" dt="2020-11-28T22:04:11.303" v="30352" actId="1035"/>
          <ac:picMkLst>
            <pc:docMk/>
            <pc:sldMk cId="3124790794" sldId="676"/>
            <ac:picMk id="4" creationId="{C538B029-B172-4CF5-B3F7-C93AE2C46491}"/>
          </ac:picMkLst>
        </pc:picChg>
        <pc:picChg chg="add mod">
          <ac:chgData name="Alex Vakanski" userId="220bd9087dddc248" providerId="LiveId" clId="{1BD61FFB-9E4E-488A-BC0F-3765562B018E}" dt="2020-11-28T22:04:12.213" v="30353" actId="1035"/>
          <ac:picMkLst>
            <pc:docMk/>
            <pc:sldMk cId="3124790794" sldId="676"/>
            <ac:picMk id="5" creationId="{91B30121-96E2-4BE1-8AD0-6E6153DFD7C0}"/>
          </ac:picMkLst>
        </pc:picChg>
        <pc:picChg chg="add mod">
          <ac:chgData name="Alex Vakanski" userId="220bd9087dddc248" providerId="LiveId" clId="{1BD61FFB-9E4E-488A-BC0F-3765562B018E}" dt="2020-11-28T22:03:43.777" v="30347" actId="1038"/>
          <ac:picMkLst>
            <pc:docMk/>
            <pc:sldMk cId="3124790794" sldId="676"/>
            <ac:picMk id="6" creationId="{AF513F5F-C4F9-4ABC-B686-25E144B1532B}"/>
          </ac:picMkLst>
        </pc:picChg>
        <pc:picChg chg="add mod">
          <ac:chgData name="Alex Vakanski" userId="220bd9087dddc248" providerId="LiveId" clId="{1BD61FFB-9E4E-488A-BC0F-3765562B018E}" dt="2020-11-28T22:02:57.884" v="30330" actId="1037"/>
          <ac:picMkLst>
            <pc:docMk/>
            <pc:sldMk cId="3124790794" sldId="676"/>
            <ac:picMk id="7" creationId="{3DBAA0E6-C84E-4C51-8496-6CF2B3188E64}"/>
          </ac:picMkLst>
        </pc:picChg>
      </pc:sldChg>
      <pc:sldChg chg="addSp modSp new mod">
        <pc:chgData name="Alex Vakanski" userId="220bd9087dddc248" providerId="LiveId" clId="{1BD61FFB-9E4E-488A-BC0F-3765562B018E}" dt="2020-12-02T05:10:45.755" v="51070" actId="6549"/>
        <pc:sldMkLst>
          <pc:docMk/>
          <pc:sldMk cId="13439635" sldId="677"/>
        </pc:sldMkLst>
        <pc:spChg chg="mod">
          <ac:chgData name="Alex Vakanski" userId="220bd9087dddc248" providerId="LiveId" clId="{1BD61FFB-9E4E-488A-BC0F-3765562B018E}" dt="2020-11-28T22:10:19.785" v="30356"/>
          <ac:spMkLst>
            <pc:docMk/>
            <pc:sldMk cId="13439635" sldId="677"/>
            <ac:spMk id="2" creationId="{FF7EAF31-7C39-4DA3-92A5-22FF25896A98}"/>
          </ac:spMkLst>
        </pc:spChg>
        <pc:spChg chg="mod">
          <ac:chgData name="Alex Vakanski" userId="220bd9087dddc248" providerId="LiveId" clId="{1BD61FFB-9E4E-488A-BC0F-3765562B018E}" dt="2020-12-02T05:10:45.755" v="51070" actId="6549"/>
          <ac:spMkLst>
            <pc:docMk/>
            <pc:sldMk cId="13439635" sldId="677"/>
            <ac:spMk id="3" creationId="{FCA9588F-3B25-4750-98A5-2B3795CC7F32}"/>
          </ac:spMkLst>
        </pc:spChg>
        <pc:picChg chg="add mod">
          <ac:chgData name="Alex Vakanski" userId="220bd9087dddc248" providerId="LiveId" clId="{1BD61FFB-9E4E-488A-BC0F-3765562B018E}" dt="2020-11-28T22:16:51.408" v="30817" actId="1036"/>
          <ac:picMkLst>
            <pc:docMk/>
            <pc:sldMk cId="13439635" sldId="677"/>
            <ac:picMk id="4" creationId="{0B8DC540-FF39-48E3-9E45-F8C4A8AF4603}"/>
          </ac:picMkLst>
        </pc:picChg>
      </pc:sldChg>
      <pc:sldChg chg="modSp new mod">
        <pc:chgData name="Alex Vakanski" userId="220bd9087dddc248" providerId="LiveId" clId="{1BD61FFB-9E4E-488A-BC0F-3765562B018E}" dt="2020-11-30T19:23:15.668" v="43736" actId="6549"/>
        <pc:sldMkLst>
          <pc:docMk/>
          <pc:sldMk cId="2729919759" sldId="678"/>
        </pc:sldMkLst>
        <pc:spChg chg="mod">
          <ac:chgData name="Alex Vakanski" userId="220bd9087dddc248" providerId="LiveId" clId="{1BD61FFB-9E4E-488A-BC0F-3765562B018E}" dt="2020-11-28T22:18:08.053" v="30857" actId="20577"/>
          <ac:spMkLst>
            <pc:docMk/>
            <pc:sldMk cId="2729919759" sldId="678"/>
            <ac:spMk id="2" creationId="{ABCA7F35-382A-4044-ABBA-A082ADB0BAA3}"/>
          </ac:spMkLst>
        </pc:spChg>
        <pc:spChg chg="mod">
          <ac:chgData name="Alex Vakanski" userId="220bd9087dddc248" providerId="LiveId" clId="{1BD61FFB-9E4E-488A-BC0F-3765562B018E}" dt="2020-11-30T19:23:15.668" v="43736" actId="6549"/>
          <ac:spMkLst>
            <pc:docMk/>
            <pc:sldMk cId="2729919759" sldId="678"/>
            <ac:spMk id="3" creationId="{53B0FEF1-3734-45B7-AD02-547AAD5EA74E}"/>
          </ac:spMkLst>
        </pc:spChg>
      </pc:sldChg>
      <pc:sldChg chg="addSp modSp new mod modNotesTx">
        <pc:chgData name="Alex Vakanski" userId="220bd9087dddc248" providerId="LiveId" clId="{1BD61FFB-9E4E-488A-BC0F-3765562B018E}" dt="2020-11-29T22:46:31.418" v="40491" actId="313"/>
        <pc:sldMkLst>
          <pc:docMk/>
          <pc:sldMk cId="93227709" sldId="679"/>
        </pc:sldMkLst>
        <pc:spChg chg="mod">
          <ac:chgData name="Alex Vakanski" userId="220bd9087dddc248" providerId="LiveId" clId="{1BD61FFB-9E4E-488A-BC0F-3765562B018E}" dt="2020-11-29T21:23:30.495" v="38509"/>
          <ac:spMkLst>
            <pc:docMk/>
            <pc:sldMk cId="93227709" sldId="679"/>
            <ac:spMk id="2" creationId="{24D7E08F-9C32-4384-A621-143258ACD913}"/>
          </ac:spMkLst>
        </pc:spChg>
        <pc:spChg chg="mod">
          <ac:chgData name="Alex Vakanski" userId="220bd9087dddc248" providerId="LiveId" clId="{1BD61FFB-9E4E-488A-BC0F-3765562B018E}" dt="2020-11-29T22:46:31.418" v="40491" actId="313"/>
          <ac:spMkLst>
            <pc:docMk/>
            <pc:sldMk cId="93227709" sldId="679"/>
            <ac:spMk id="3" creationId="{D63BBFC3-448A-4D02-9176-F9A1E5C396BA}"/>
          </ac:spMkLst>
        </pc:spChg>
        <pc:spChg chg="add mod">
          <ac:chgData name="Alex Vakanski" userId="220bd9087dddc248" providerId="LiveId" clId="{1BD61FFB-9E4E-488A-BC0F-3765562B018E}" dt="2020-11-29T22:46:10.031" v="40481" actId="1037"/>
          <ac:spMkLst>
            <pc:docMk/>
            <pc:sldMk cId="93227709" sldId="679"/>
            <ac:spMk id="5" creationId="{BFFEC5CD-65A5-4953-B984-51E13D268F6D}"/>
          </ac:spMkLst>
        </pc:spChg>
        <pc:spChg chg="add mod">
          <ac:chgData name="Alex Vakanski" userId="220bd9087dddc248" providerId="LiveId" clId="{1BD61FFB-9E4E-488A-BC0F-3765562B018E}" dt="2020-11-29T22:46:10.031" v="40481" actId="1037"/>
          <ac:spMkLst>
            <pc:docMk/>
            <pc:sldMk cId="93227709" sldId="679"/>
            <ac:spMk id="6" creationId="{14D4BA2A-26D3-4937-B5E6-FB6F8D193405}"/>
          </ac:spMkLst>
        </pc:spChg>
        <pc:spChg chg="add mod">
          <ac:chgData name="Alex Vakanski" userId="220bd9087dddc248" providerId="LiveId" clId="{1BD61FFB-9E4E-488A-BC0F-3765562B018E}" dt="2020-11-29T22:46:10.031" v="40481" actId="1037"/>
          <ac:spMkLst>
            <pc:docMk/>
            <pc:sldMk cId="93227709" sldId="679"/>
            <ac:spMk id="15" creationId="{18A633BB-F85E-489B-8018-D2422AF6C794}"/>
          </ac:spMkLst>
        </pc:spChg>
        <pc:picChg chg="add mod">
          <ac:chgData name="Alex Vakanski" userId="220bd9087dddc248" providerId="LiveId" clId="{1BD61FFB-9E4E-488A-BC0F-3765562B018E}" dt="2020-11-29T22:46:10.031" v="40481" actId="1037"/>
          <ac:picMkLst>
            <pc:docMk/>
            <pc:sldMk cId="93227709" sldId="679"/>
            <ac:picMk id="4" creationId="{C90A7B26-4519-467D-8710-C369D17D06A0}"/>
          </ac:picMkLst>
        </pc:picChg>
        <pc:cxnChg chg="add mod">
          <ac:chgData name="Alex Vakanski" userId="220bd9087dddc248" providerId="LiveId" clId="{1BD61FFB-9E4E-488A-BC0F-3765562B018E}" dt="2020-11-29T22:46:10.031" v="40481" actId="1037"/>
          <ac:cxnSpMkLst>
            <pc:docMk/>
            <pc:sldMk cId="93227709" sldId="679"/>
            <ac:cxnSpMk id="8" creationId="{183CD9B4-81CC-470B-81E4-95D7EA49B165}"/>
          </ac:cxnSpMkLst>
        </pc:cxnChg>
        <pc:cxnChg chg="add mod">
          <ac:chgData name="Alex Vakanski" userId="220bd9087dddc248" providerId="LiveId" clId="{1BD61FFB-9E4E-488A-BC0F-3765562B018E}" dt="2020-11-29T22:46:10.031" v="40481" actId="1037"/>
          <ac:cxnSpMkLst>
            <pc:docMk/>
            <pc:sldMk cId="93227709" sldId="679"/>
            <ac:cxnSpMk id="9" creationId="{209F76FE-90BD-41AD-BF7F-22363725898E}"/>
          </ac:cxnSpMkLst>
        </pc:cxnChg>
        <pc:cxnChg chg="add mod">
          <ac:chgData name="Alex Vakanski" userId="220bd9087dddc248" providerId="LiveId" clId="{1BD61FFB-9E4E-488A-BC0F-3765562B018E}" dt="2020-11-29T22:46:10.031" v="40481" actId="1037"/>
          <ac:cxnSpMkLst>
            <pc:docMk/>
            <pc:sldMk cId="93227709" sldId="679"/>
            <ac:cxnSpMk id="12" creationId="{95EF6F95-0BFA-4043-857C-4F08A060F21B}"/>
          </ac:cxnSpMkLst>
        </pc:cxnChg>
        <pc:cxnChg chg="add mod">
          <ac:chgData name="Alex Vakanski" userId="220bd9087dddc248" providerId="LiveId" clId="{1BD61FFB-9E4E-488A-BC0F-3765562B018E}" dt="2020-11-29T22:46:10.031" v="40481" actId="1037"/>
          <ac:cxnSpMkLst>
            <pc:docMk/>
            <pc:sldMk cId="93227709" sldId="679"/>
            <ac:cxnSpMk id="16" creationId="{22E3ED0E-9A59-4B04-956D-905BD58A4CFC}"/>
          </ac:cxnSpMkLst>
        </pc:cxnChg>
        <pc:cxnChg chg="add mod">
          <ac:chgData name="Alex Vakanski" userId="220bd9087dddc248" providerId="LiveId" clId="{1BD61FFB-9E4E-488A-BC0F-3765562B018E}" dt="2020-11-29T22:46:10.031" v="40481" actId="1037"/>
          <ac:cxnSpMkLst>
            <pc:docMk/>
            <pc:sldMk cId="93227709" sldId="679"/>
            <ac:cxnSpMk id="19" creationId="{525EFDDC-BAC2-457F-99A1-EC5C59FC04E6}"/>
          </ac:cxnSpMkLst>
        </pc:cxnChg>
        <pc:cxnChg chg="add mod">
          <ac:chgData name="Alex Vakanski" userId="220bd9087dddc248" providerId="LiveId" clId="{1BD61FFB-9E4E-488A-BC0F-3765562B018E}" dt="2020-11-29T22:46:10.031" v="40481" actId="1037"/>
          <ac:cxnSpMkLst>
            <pc:docMk/>
            <pc:sldMk cId="93227709" sldId="679"/>
            <ac:cxnSpMk id="22" creationId="{02B478C4-80F2-492D-8D86-58B3E2199C31}"/>
          </ac:cxnSpMkLst>
        </pc:cxnChg>
      </pc:sldChg>
      <pc:sldChg chg="addSp modSp new mod">
        <pc:chgData name="Alex Vakanski" userId="220bd9087dddc248" providerId="LiveId" clId="{1BD61FFB-9E4E-488A-BC0F-3765562B018E}" dt="2020-11-29T21:14:11.747" v="38256" actId="1076"/>
        <pc:sldMkLst>
          <pc:docMk/>
          <pc:sldMk cId="178484007" sldId="680"/>
        </pc:sldMkLst>
        <pc:spChg chg="mod">
          <ac:chgData name="Alex Vakanski" userId="220bd9087dddc248" providerId="LiveId" clId="{1BD61FFB-9E4E-488A-BC0F-3765562B018E}" dt="2020-11-29T21:10:27.759" v="37994"/>
          <ac:spMkLst>
            <pc:docMk/>
            <pc:sldMk cId="178484007" sldId="680"/>
            <ac:spMk id="2" creationId="{A0B7A967-6ADA-44EA-BE9D-1C296CD00E4E}"/>
          </ac:spMkLst>
        </pc:spChg>
        <pc:spChg chg="mod">
          <ac:chgData name="Alex Vakanski" userId="220bd9087dddc248" providerId="LiveId" clId="{1BD61FFB-9E4E-488A-BC0F-3765562B018E}" dt="2020-11-29T21:12:46.084" v="38243" actId="20577"/>
          <ac:spMkLst>
            <pc:docMk/>
            <pc:sldMk cId="178484007" sldId="680"/>
            <ac:spMk id="3" creationId="{9235E989-9504-40B1-9715-98141B9A90F2}"/>
          </ac:spMkLst>
        </pc:spChg>
        <pc:picChg chg="add mod">
          <ac:chgData name="Alex Vakanski" userId="220bd9087dddc248" providerId="LiveId" clId="{1BD61FFB-9E4E-488A-BC0F-3765562B018E}" dt="2020-11-29T21:14:11.747" v="38256" actId="1076"/>
          <ac:picMkLst>
            <pc:docMk/>
            <pc:sldMk cId="178484007" sldId="680"/>
            <ac:picMk id="4" creationId="{027179E4-31BA-4296-9C55-3E904C6D79E8}"/>
          </ac:picMkLst>
        </pc:picChg>
      </pc:sldChg>
      <pc:sldChg chg="modSp new mod ord modNotesTx">
        <pc:chgData name="Alex Vakanski" userId="220bd9087dddc248" providerId="LiveId" clId="{1BD61FFB-9E4E-488A-BC0F-3765562B018E}" dt="2020-11-30T19:25:19.524" v="43762" actId="20577"/>
        <pc:sldMkLst>
          <pc:docMk/>
          <pc:sldMk cId="63134894" sldId="681"/>
        </pc:sldMkLst>
        <pc:spChg chg="mod">
          <ac:chgData name="Alex Vakanski" userId="220bd9087dddc248" providerId="LiveId" clId="{1BD61FFB-9E4E-488A-BC0F-3765562B018E}" dt="2020-11-28T22:19:36.997" v="30918"/>
          <ac:spMkLst>
            <pc:docMk/>
            <pc:sldMk cId="63134894" sldId="681"/>
            <ac:spMk id="2" creationId="{6D19169E-BDE9-4BB6-963B-AF5DB1B7DCEE}"/>
          </ac:spMkLst>
        </pc:spChg>
        <pc:spChg chg="mod">
          <ac:chgData name="Alex Vakanski" userId="220bd9087dddc248" providerId="LiveId" clId="{1BD61FFB-9E4E-488A-BC0F-3765562B018E}" dt="2020-11-30T19:25:19.524" v="43762" actId="20577"/>
          <ac:spMkLst>
            <pc:docMk/>
            <pc:sldMk cId="63134894" sldId="681"/>
            <ac:spMk id="3" creationId="{8EE103D0-6639-4D7C-AEA6-9EC8EEB7A758}"/>
          </ac:spMkLst>
        </pc:spChg>
      </pc:sldChg>
      <pc:sldChg chg="modSp new del mod">
        <pc:chgData name="Alex Vakanski" userId="220bd9087dddc248" providerId="LiveId" clId="{1BD61FFB-9E4E-488A-BC0F-3765562B018E}" dt="2020-11-29T00:29:45.145" v="32588" actId="47"/>
        <pc:sldMkLst>
          <pc:docMk/>
          <pc:sldMk cId="213189962" sldId="682"/>
        </pc:sldMkLst>
        <pc:spChg chg="mod">
          <ac:chgData name="Alex Vakanski" userId="220bd9087dddc248" providerId="LiveId" clId="{1BD61FFB-9E4E-488A-BC0F-3765562B018E}" dt="2020-11-28T23:38:04.772" v="32324" actId="21"/>
          <ac:spMkLst>
            <pc:docMk/>
            <pc:sldMk cId="213189962" sldId="682"/>
            <ac:spMk id="3" creationId="{2C8D9924-FFEF-4C34-A559-C60EF13E919E}"/>
          </ac:spMkLst>
        </pc:spChg>
      </pc:sldChg>
      <pc:sldChg chg="modSp new mod">
        <pc:chgData name="Alex Vakanski" userId="220bd9087dddc248" providerId="LiveId" clId="{1BD61FFB-9E4E-488A-BC0F-3765562B018E}" dt="2020-11-30T23:26:13.486" v="47866" actId="20577"/>
        <pc:sldMkLst>
          <pc:docMk/>
          <pc:sldMk cId="2861896146" sldId="682"/>
        </pc:sldMkLst>
        <pc:spChg chg="mod">
          <ac:chgData name="Alex Vakanski" userId="220bd9087dddc248" providerId="LiveId" clId="{1BD61FFB-9E4E-488A-BC0F-3765562B018E}" dt="2020-11-29T02:19:36.868" v="32713" actId="20577"/>
          <ac:spMkLst>
            <pc:docMk/>
            <pc:sldMk cId="2861896146" sldId="682"/>
            <ac:spMk id="2" creationId="{5C44BA3A-5726-4B9D-BBDC-A19BEDA977DF}"/>
          </ac:spMkLst>
        </pc:spChg>
        <pc:spChg chg="mod">
          <ac:chgData name="Alex Vakanski" userId="220bd9087dddc248" providerId="LiveId" clId="{1BD61FFB-9E4E-488A-BC0F-3765562B018E}" dt="2020-11-30T23:26:13.486" v="47866" actId="20577"/>
          <ac:spMkLst>
            <pc:docMk/>
            <pc:sldMk cId="2861896146" sldId="682"/>
            <ac:spMk id="3" creationId="{C250858F-55D4-43A1-B784-CC95574F65D4}"/>
          </ac:spMkLst>
        </pc:spChg>
      </pc:sldChg>
      <pc:sldChg chg="modSp new mod modNotesTx">
        <pc:chgData name="Alex Vakanski" userId="220bd9087dddc248" providerId="LiveId" clId="{1BD61FFB-9E4E-488A-BC0F-3765562B018E}" dt="2020-11-29T05:09:53.582" v="37514" actId="20577"/>
        <pc:sldMkLst>
          <pc:docMk/>
          <pc:sldMk cId="2594740719" sldId="683"/>
        </pc:sldMkLst>
        <pc:spChg chg="mod">
          <ac:chgData name="Alex Vakanski" userId="220bd9087dddc248" providerId="LiveId" clId="{1BD61FFB-9E4E-488A-BC0F-3765562B018E}" dt="2020-11-29T03:06:16.113" v="35504" actId="20577"/>
          <ac:spMkLst>
            <pc:docMk/>
            <pc:sldMk cId="2594740719" sldId="683"/>
            <ac:spMk id="2" creationId="{F7DE2574-4A1D-4B74-A7AC-ADDFCE3A7465}"/>
          </ac:spMkLst>
        </pc:spChg>
        <pc:spChg chg="mod">
          <ac:chgData name="Alex Vakanski" userId="220bd9087dddc248" providerId="LiveId" clId="{1BD61FFB-9E4E-488A-BC0F-3765562B018E}" dt="2020-11-29T05:09:53.582" v="37514" actId="20577"/>
          <ac:spMkLst>
            <pc:docMk/>
            <pc:sldMk cId="2594740719" sldId="683"/>
            <ac:spMk id="3" creationId="{B3272464-4EAA-4BF6-9853-0C3E9FFDAF00}"/>
          </ac:spMkLst>
        </pc:spChg>
      </pc:sldChg>
      <pc:sldChg chg="addSp delSp modSp new mod">
        <pc:chgData name="Alex Vakanski" userId="220bd9087dddc248" providerId="LiveId" clId="{1BD61FFB-9E4E-488A-BC0F-3765562B018E}" dt="2020-11-29T03:14:37.811" v="35660" actId="1076"/>
        <pc:sldMkLst>
          <pc:docMk/>
          <pc:sldMk cId="4280747341" sldId="684"/>
        </pc:sldMkLst>
        <pc:spChg chg="mod">
          <ac:chgData name="Alex Vakanski" userId="220bd9087dddc248" providerId="LiveId" clId="{1BD61FFB-9E4E-488A-BC0F-3765562B018E}" dt="2020-11-29T03:13:19.072" v="35623" actId="6549"/>
          <ac:spMkLst>
            <pc:docMk/>
            <pc:sldMk cId="4280747341" sldId="684"/>
            <ac:spMk id="2" creationId="{BEFB88FB-C8E1-4829-ADFF-E8FA675B084A}"/>
          </ac:spMkLst>
        </pc:spChg>
        <pc:spChg chg="del mod">
          <ac:chgData name="Alex Vakanski" userId="220bd9087dddc248" providerId="LiveId" clId="{1BD61FFB-9E4E-488A-BC0F-3765562B018E}" dt="2020-11-29T03:14:21.567" v="35652" actId="478"/>
          <ac:spMkLst>
            <pc:docMk/>
            <pc:sldMk cId="4280747341" sldId="684"/>
            <ac:spMk id="3" creationId="{D512E2FC-6889-486F-8F61-07405B5BF3C4}"/>
          </ac:spMkLst>
        </pc:spChg>
        <pc:spChg chg="add mod">
          <ac:chgData name="Alex Vakanski" userId="220bd9087dddc248" providerId="LiveId" clId="{1BD61FFB-9E4E-488A-BC0F-3765562B018E}" dt="2020-11-29T03:11:58.217" v="35609"/>
          <ac:spMkLst>
            <pc:docMk/>
            <pc:sldMk cId="4280747341" sldId="684"/>
            <ac:spMk id="4" creationId="{74B08F8D-3CA8-48DA-B911-6D7068F434EC}"/>
          </ac:spMkLst>
        </pc:spChg>
        <pc:spChg chg="add del mod">
          <ac:chgData name="Alex Vakanski" userId="220bd9087dddc248" providerId="LiveId" clId="{1BD61FFB-9E4E-488A-BC0F-3765562B018E}" dt="2020-11-29T03:14:27.560" v="35654" actId="478"/>
          <ac:spMkLst>
            <pc:docMk/>
            <pc:sldMk cId="4280747341" sldId="684"/>
            <ac:spMk id="8" creationId="{716F5DEC-E828-4B66-A63F-A18EE940C832}"/>
          </ac:spMkLst>
        </pc:spChg>
        <pc:picChg chg="add mod">
          <ac:chgData name="Alex Vakanski" userId="220bd9087dddc248" providerId="LiveId" clId="{1BD61FFB-9E4E-488A-BC0F-3765562B018E}" dt="2020-11-29T03:14:37.811" v="35660" actId="1076"/>
          <ac:picMkLst>
            <pc:docMk/>
            <pc:sldMk cId="4280747341" sldId="684"/>
            <ac:picMk id="5" creationId="{E0240A97-7F07-4D3E-8236-5513BCC3EAC1}"/>
          </ac:picMkLst>
        </pc:picChg>
        <pc:picChg chg="add del mod">
          <ac:chgData name="Alex Vakanski" userId="220bd9087dddc248" providerId="LiveId" clId="{1BD61FFB-9E4E-488A-BC0F-3765562B018E}" dt="2020-11-29T03:13:36.043" v="35638" actId="21"/>
          <ac:picMkLst>
            <pc:docMk/>
            <pc:sldMk cId="4280747341" sldId="684"/>
            <ac:picMk id="6" creationId="{72C8C8E0-652E-449C-BF79-E536A46E4287}"/>
          </ac:picMkLst>
        </pc:picChg>
      </pc:sldChg>
      <pc:sldChg chg="addSp delSp modSp new mod">
        <pc:chgData name="Alex Vakanski" userId="220bd9087dddc248" providerId="LiveId" clId="{1BD61FFB-9E4E-488A-BC0F-3765562B018E}" dt="2020-11-29T03:15:04.373" v="35668" actId="1038"/>
        <pc:sldMkLst>
          <pc:docMk/>
          <pc:sldMk cId="4266249512" sldId="685"/>
        </pc:sldMkLst>
        <pc:spChg chg="mod">
          <ac:chgData name="Alex Vakanski" userId="220bd9087dddc248" providerId="LiveId" clId="{1BD61FFB-9E4E-488A-BC0F-3765562B018E}" dt="2020-11-29T03:13:25.973" v="35636" actId="20577"/>
          <ac:spMkLst>
            <pc:docMk/>
            <pc:sldMk cId="4266249512" sldId="685"/>
            <ac:spMk id="2" creationId="{F75A4BEB-DF5E-44BA-AA86-C3C36537327A}"/>
          </ac:spMkLst>
        </pc:spChg>
        <pc:spChg chg="del mod">
          <ac:chgData name="Alex Vakanski" userId="220bd9087dddc248" providerId="LiveId" clId="{1BD61FFB-9E4E-488A-BC0F-3765562B018E}" dt="2020-11-29T03:14:53.178" v="35661" actId="478"/>
          <ac:spMkLst>
            <pc:docMk/>
            <pc:sldMk cId="4266249512" sldId="685"/>
            <ac:spMk id="3" creationId="{6F3AF1B9-7B08-4546-8D0A-E47821A9EF8C}"/>
          </ac:spMkLst>
        </pc:spChg>
        <pc:spChg chg="add mod">
          <ac:chgData name="Alex Vakanski" userId="220bd9087dddc248" providerId="LiveId" clId="{1BD61FFB-9E4E-488A-BC0F-3765562B018E}" dt="2020-11-29T03:13:57.371" v="35645"/>
          <ac:spMkLst>
            <pc:docMk/>
            <pc:sldMk cId="4266249512" sldId="685"/>
            <ac:spMk id="5" creationId="{E44C48CA-D974-4C9D-8CA2-F09629638063}"/>
          </ac:spMkLst>
        </pc:spChg>
        <pc:spChg chg="add del mod">
          <ac:chgData name="Alex Vakanski" userId="220bd9087dddc248" providerId="LiveId" clId="{1BD61FFB-9E4E-488A-BC0F-3765562B018E}" dt="2020-11-29T03:14:55.172" v="35662" actId="478"/>
          <ac:spMkLst>
            <pc:docMk/>
            <pc:sldMk cId="4266249512" sldId="685"/>
            <ac:spMk id="7" creationId="{BDB9361B-1643-46BD-AD0D-1321A2FD4E4C}"/>
          </ac:spMkLst>
        </pc:spChg>
        <pc:picChg chg="add mod">
          <ac:chgData name="Alex Vakanski" userId="220bd9087dddc248" providerId="LiveId" clId="{1BD61FFB-9E4E-488A-BC0F-3765562B018E}" dt="2020-11-29T03:15:04.373" v="35668" actId="1038"/>
          <ac:picMkLst>
            <pc:docMk/>
            <pc:sldMk cId="4266249512" sldId="685"/>
            <ac:picMk id="4" creationId="{B5ED538F-2E7F-47D7-BA76-70BC81C3C2EE}"/>
          </ac:picMkLst>
        </pc:picChg>
      </pc:sldChg>
      <pc:sldChg chg="addSp delSp modSp new mod">
        <pc:chgData name="Alex Vakanski" userId="220bd9087dddc248" providerId="LiveId" clId="{1BD61FFB-9E4E-488A-BC0F-3765562B018E}" dt="2020-11-29T04:35:44.294" v="36554" actId="20577"/>
        <pc:sldMkLst>
          <pc:docMk/>
          <pc:sldMk cId="3944808128" sldId="686"/>
        </pc:sldMkLst>
        <pc:spChg chg="mod">
          <ac:chgData name="Alex Vakanski" userId="220bd9087dddc248" providerId="LiveId" clId="{1BD61FFB-9E4E-488A-BC0F-3765562B018E}" dt="2020-11-29T03:23:43.957" v="35942" actId="20577"/>
          <ac:spMkLst>
            <pc:docMk/>
            <pc:sldMk cId="3944808128" sldId="686"/>
            <ac:spMk id="2" creationId="{EF8B1AA3-C6FA-4A73-8DAB-99D3E30B62DC}"/>
          </ac:spMkLst>
        </pc:spChg>
        <pc:spChg chg="mod">
          <ac:chgData name="Alex Vakanski" userId="220bd9087dddc248" providerId="LiveId" clId="{1BD61FFB-9E4E-488A-BC0F-3765562B018E}" dt="2020-11-29T04:35:44.294" v="36554" actId="20577"/>
          <ac:spMkLst>
            <pc:docMk/>
            <pc:sldMk cId="3944808128" sldId="686"/>
            <ac:spMk id="3" creationId="{5BA81CBA-6FD2-4E0B-BD24-93D228FFEC62}"/>
          </ac:spMkLst>
        </pc:spChg>
        <pc:spChg chg="add mod">
          <ac:chgData name="Alex Vakanski" userId="220bd9087dddc248" providerId="LiveId" clId="{1BD61FFB-9E4E-488A-BC0F-3765562B018E}" dt="2020-11-29T03:28:02.493" v="36239" actId="6549"/>
          <ac:spMkLst>
            <pc:docMk/>
            <pc:sldMk cId="3944808128" sldId="686"/>
            <ac:spMk id="5" creationId="{55745D0A-5A8E-4B5D-9ADC-B0F2DB8A1BB6}"/>
          </ac:spMkLst>
        </pc:spChg>
        <pc:spChg chg="add mod">
          <ac:chgData name="Alex Vakanski" userId="220bd9087dddc248" providerId="LiveId" clId="{1BD61FFB-9E4E-488A-BC0F-3765562B018E}" dt="2020-11-29T04:31:38.949" v="36360" actId="20577"/>
          <ac:spMkLst>
            <pc:docMk/>
            <pc:sldMk cId="3944808128" sldId="686"/>
            <ac:spMk id="7" creationId="{EABBB130-06C8-47E4-95ED-98B90DBA32E6}"/>
          </ac:spMkLst>
        </pc:spChg>
        <pc:spChg chg="add mod">
          <ac:chgData name="Alex Vakanski" userId="220bd9087dddc248" providerId="LiveId" clId="{1BD61FFB-9E4E-488A-BC0F-3765562B018E}" dt="2020-11-29T04:33:44.999" v="36446" actId="20577"/>
          <ac:spMkLst>
            <pc:docMk/>
            <pc:sldMk cId="3944808128" sldId="686"/>
            <ac:spMk id="8" creationId="{E77581DD-FB04-4271-A3EE-346731910761}"/>
          </ac:spMkLst>
        </pc:spChg>
        <pc:picChg chg="add del mod">
          <ac:chgData name="Alex Vakanski" userId="220bd9087dddc248" providerId="LiveId" clId="{1BD61FFB-9E4E-488A-BC0F-3765562B018E}" dt="2020-11-29T04:15:45.121" v="36247" actId="21"/>
          <ac:picMkLst>
            <pc:docMk/>
            <pc:sldMk cId="3944808128" sldId="686"/>
            <ac:picMk id="4" creationId="{99797F26-2888-48EC-BE54-8D28D0F3F629}"/>
          </ac:picMkLst>
        </pc:picChg>
        <pc:picChg chg="add mod">
          <ac:chgData name="Alex Vakanski" userId="220bd9087dddc248" providerId="LiveId" clId="{1BD61FFB-9E4E-488A-BC0F-3765562B018E}" dt="2020-11-29T04:17:14.522" v="36254" actId="1076"/>
          <ac:picMkLst>
            <pc:docMk/>
            <pc:sldMk cId="3944808128" sldId="686"/>
            <ac:picMk id="6" creationId="{9A978E43-AF0C-46BD-A488-BF4E333760A3}"/>
          </ac:picMkLst>
        </pc:picChg>
      </pc:sldChg>
      <pc:sldChg chg="addSp delSp modSp new mod modNotesTx">
        <pc:chgData name="Alex Vakanski" userId="220bd9087dddc248" providerId="LiveId" clId="{1BD61FFB-9E4E-488A-BC0F-3765562B018E}" dt="2020-12-01T00:02:03.685" v="47867" actId="6549"/>
        <pc:sldMkLst>
          <pc:docMk/>
          <pc:sldMk cId="1868294429" sldId="687"/>
        </pc:sldMkLst>
        <pc:spChg chg="mod">
          <ac:chgData name="Alex Vakanski" userId="220bd9087dddc248" providerId="LiveId" clId="{1BD61FFB-9E4E-488A-BC0F-3765562B018E}" dt="2020-11-29T04:56:58.233" v="36558"/>
          <ac:spMkLst>
            <pc:docMk/>
            <pc:sldMk cId="1868294429" sldId="687"/>
            <ac:spMk id="2" creationId="{BE974A35-D47B-4EED-B8CE-40EAE34638A6}"/>
          </ac:spMkLst>
        </pc:spChg>
        <pc:spChg chg="mod">
          <ac:chgData name="Alex Vakanski" userId="220bd9087dddc248" providerId="LiveId" clId="{1BD61FFB-9E4E-488A-BC0F-3765562B018E}" dt="2020-12-01T00:02:03.685" v="47867" actId="6549"/>
          <ac:spMkLst>
            <pc:docMk/>
            <pc:sldMk cId="1868294429" sldId="687"/>
            <ac:spMk id="3" creationId="{E5137083-9ACE-402D-B914-DA0150B3F962}"/>
          </ac:spMkLst>
        </pc:spChg>
        <pc:spChg chg="add mod">
          <ac:chgData name="Alex Vakanski" userId="220bd9087dddc248" providerId="LiveId" clId="{1BD61FFB-9E4E-488A-BC0F-3765562B018E}" dt="2020-11-29T05:03:49.833" v="37006" actId="6549"/>
          <ac:spMkLst>
            <pc:docMk/>
            <pc:sldMk cId="1868294429" sldId="687"/>
            <ac:spMk id="5" creationId="{44BF4C28-9A9D-4E5E-9C31-9851052D88C5}"/>
          </ac:spMkLst>
        </pc:spChg>
        <pc:picChg chg="add del mod">
          <ac:chgData name="Alex Vakanski" userId="220bd9087dddc248" providerId="LiveId" clId="{1BD61FFB-9E4E-488A-BC0F-3765562B018E}" dt="2020-11-29T05:04:28.661" v="37007" actId="478"/>
          <ac:picMkLst>
            <pc:docMk/>
            <pc:sldMk cId="1868294429" sldId="687"/>
            <ac:picMk id="4" creationId="{2774BFC4-AFDB-4840-AECF-8679C95841BE}"/>
          </ac:picMkLst>
        </pc:picChg>
        <pc:picChg chg="add mod">
          <ac:chgData name="Alex Vakanski" userId="220bd9087dddc248" providerId="LiveId" clId="{1BD61FFB-9E4E-488A-BC0F-3765562B018E}" dt="2020-11-29T05:05:10.272" v="37017" actId="692"/>
          <ac:picMkLst>
            <pc:docMk/>
            <pc:sldMk cId="1868294429" sldId="687"/>
            <ac:picMk id="6" creationId="{F032B055-8D76-46DA-90DD-29EDF7A9BDF3}"/>
          </ac:picMkLst>
        </pc:picChg>
      </pc:sldChg>
      <pc:sldChg chg="addSp modSp new del mod">
        <pc:chgData name="Alex Vakanski" userId="220bd9087dddc248" providerId="LiveId" clId="{1BD61FFB-9E4E-488A-BC0F-3765562B018E}" dt="2020-11-29T04:39:21.840" v="36555" actId="2696"/>
        <pc:sldMkLst>
          <pc:docMk/>
          <pc:sldMk cId="2559815104" sldId="687"/>
        </pc:sldMkLst>
        <pc:spChg chg="mod">
          <ac:chgData name="Alex Vakanski" userId="220bd9087dddc248" providerId="LiveId" clId="{1BD61FFB-9E4E-488A-BC0F-3765562B018E}" dt="2020-11-29T04:16:03.019" v="36250"/>
          <ac:spMkLst>
            <pc:docMk/>
            <pc:sldMk cId="2559815104" sldId="687"/>
            <ac:spMk id="2" creationId="{9263C2D1-3FAB-453D-BD7B-56670FE16806}"/>
          </ac:spMkLst>
        </pc:spChg>
        <pc:spChg chg="mod">
          <ac:chgData name="Alex Vakanski" userId="220bd9087dddc248" providerId="LiveId" clId="{1BD61FFB-9E4E-488A-BC0F-3765562B018E}" dt="2020-11-29T04:15:55.422" v="36249"/>
          <ac:spMkLst>
            <pc:docMk/>
            <pc:sldMk cId="2559815104" sldId="687"/>
            <ac:spMk id="3" creationId="{AA56C8EC-4547-4FB7-A4E6-717A1A2ACC4C}"/>
          </ac:spMkLst>
        </pc:spChg>
        <pc:picChg chg="add mod">
          <ac:chgData name="Alex Vakanski" userId="220bd9087dddc248" providerId="LiveId" clId="{1BD61FFB-9E4E-488A-BC0F-3765562B018E}" dt="2020-11-29T04:15:47.931" v="36248"/>
          <ac:picMkLst>
            <pc:docMk/>
            <pc:sldMk cId="2559815104" sldId="687"/>
            <ac:picMk id="4" creationId="{A3547435-EA57-4B49-8F48-572B5DC063B9}"/>
          </ac:picMkLst>
        </pc:picChg>
      </pc:sldChg>
      <pc:sldChg chg="addSp modSp new mod modNotesTx">
        <pc:chgData name="Alex Vakanski" userId="220bd9087dddc248" providerId="LiveId" clId="{1BD61FFB-9E4E-488A-BC0F-3765562B018E}" dt="2020-11-30T19:28:35.932" v="43790" actId="20577"/>
        <pc:sldMkLst>
          <pc:docMk/>
          <pc:sldMk cId="4224030304" sldId="688"/>
        </pc:sldMkLst>
        <pc:spChg chg="mod">
          <ac:chgData name="Alex Vakanski" userId="220bd9087dddc248" providerId="LiveId" clId="{1BD61FFB-9E4E-488A-BC0F-3765562B018E}" dt="2020-11-29T22:50:42.821" v="40562" actId="20577"/>
          <ac:spMkLst>
            <pc:docMk/>
            <pc:sldMk cId="4224030304" sldId="688"/>
            <ac:spMk id="2" creationId="{8F996044-4942-40FD-AEF8-46E867D59633}"/>
          </ac:spMkLst>
        </pc:spChg>
        <pc:spChg chg="mod">
          <ac:chgData name="Alex Vakanski" userId="220bd9087dddc248" providerId="LiveId" clId="{1BD61FFB-9E4E-488A-BC0F-3765562B018E}" dt="2020-11-30T19:28:35.932" v="43790" actId="20577"/>
          <ac:spMkLst>
            <pc:docMk/>
            <pc:sldMk cId="4224030304" sldId="688"/>
            <ac:spMk id="3" creationId="{C797DC9C-D161-4C90-8D85-B30AF3CDA5AE}"/>
          </ac:spMkLst>
        </pc:spChg>
        <pc:picChg chg="add mod">
          <ac:chgData name="Alex Vakanski" userId="220bd9087dddc248" providerId="LiveId" clId="{1BD61FFB-9E4E-488A-BC0F-3765562B018E}" dt="2020-11-30T17:47:43.570" v="41031" actId="1076"/>
          <ac:picMkLst>
            <pc:docMk/>
            <pc:sldMk cId="4224030304" sldId="688"/>
            <ac:picMk id="4" creationId="{BF3B0A68-B1A9-4C16-A5AE-00EFE9D61200}"/>
          </ac:picMkLst>
        </pc:picChg>
      </pc:sldChg>
      <pc:sldChg chg="addSp modSp new mod">
        <pc:chgData name="Alex Vakanski" userId="220bd9087dddc248" providerId="LiveId" clId="{1BD61FFB-9E4E-488A-BC0F-3765562B018E}" dt="2020-11-30T19:30:03.256" v="43792" actId="114"/>
        <pc:sldMkLst>
          <pc:docMk/>
          <pc:sldMk cId="963620254" sldId="689"/>
        </pc:sldMkLst>
        <pc:spChg chg="mod">
          <ac:chgData name="Alex Vakanski" userId="220bd9087dddc248" providerId="LiveId" clId="{1BD61FFB-9E4E-488A-BC0F-3765562B018E}" dt="2020-11-29T22:51:07.950" v="40574"/>
          <ac:spMkLst>
            <pc:docMk/>
            <pc:sldMk cId="963620254" sldId="689"/>
            <ac:spMk id="2" creationId="{A679DA6E-5600-4CA3-9C6C-5E88C3B9AE50}"/>
          </ac:spMkLst>
        </pc:spChg>
        <pc:spChg chg="mod">
          <ac:chgData name="Alex Vakanski" userId="220bd9087dddc248" providerId="LiveId" clId="{1BD61FFB-9E4E-488A-BC0F-3765562B018E}" dt="2020-11-30T19:30:03.256" v="43792" actId="114"/>
          <ac:spMkLst>
            <pc:docMk/>
            <pc:sldMk cId="963620254" sldId="689"/>
            <ac:spMk id="3" creationId="{21EF942A-0B4B-43FB-B71F-CAC8EB9E2614}"/>
          </ac:spMkLst>
        </pc:spChg>
        <pc:picChg chg="add mod modCrop">
          <ac:chgData name="Alex Vakanski" userId="220bd9087dddc248" providerId="LiveId" clId="{1BD61FFB-9E4E-488A-BC0F-3765562B018E}" dt="2020-11-30T18:07:36.482" v="41949" actId="1035"/>
          <ac:picMkLst>
            <pc:docMk/>
            <pc:sldMk cId="963620254" sldId="689"/>
            <ac:picMk id="4" creationId="{454DC4F0-6E9D-4915-8BA3-0845CB4F79AA}"/>
          </ac:picMkLst>
        </pc:picChg>
      </pc:sldChg>
      <pc:sldChg chg="modSp new mod">
        <pc:chgData name="Alex Vakanski" userId="220bd9087dddc248" providerId="LiveId" clId="{1BD61FFB-9E4E-488A-BC0F-3765562B018E}" dt="2020-11-30T19:25:44.500" v="43764" actId="207"/>
        <pc:sldMkLst>
          <pc:docMk/>
          <pc:sldMk cId="2863338847" sldId="690"/>
        </pc:sldMkLst>
        <pc:spChg chg="mod">
          <ac:chgData name="Alex Vakanski" userId="220bd9087dddc248" providerId="LiveId" clId="{1BD61FFB-9E4E-488A-BC0F-3765562B018E}" dt="2020-11-29T22:28:03.708" v="39400"/>
          <ac:spMkLst>
            <pc:docMk/>
            <pc:sldMk cId="2863338847" sldId="690"/>
            <ac:spMk id="2" creationId="{107DDAB3-7CA4-49D6-8B88-05011CC36D16}"/>
          </ac:spMkLst>
        </pc:spChg>
        <pc:spChg chg="mod">
          <ac:chgData name="Alex Vakanski" userId="220bd9087dddc248" providerId="LiveId" clId="{1BD61FFB-9E4E-488A-BC0F-3765562B018E}" dt="2020-11-30T19:25:44.500" v="43764" actId="207"/>
          <ac:spMkLst>
            <pc:docMk/>
            <pc:sldMk cId="2863338847" sldId="690"/>
            <ac:spMk id="3" creationId="{8BADD673-3695-4DFB-92E5-0F523C416F86}"/>
          </ac:spMkLst>
        </pc:spChg>
      </pc:sldChg>
      <pc:sldChg chg="addSp modSp new mod">
        <pc:chgData name="Alex Vakanski" userId="220bd9087dddc248" providerId="LiveId" clId="{1BD61FFB-9E4E-488A-BC0F-3765562B018E}" dt="2020-11-30T19:31:11.784" v="43802" actId="20577"/>
        <pc:sldMkLst>
          <pc:docMk/>
          <pc:sldMk cId="2906867703" sldId="691"/>
        </pc:sldMkLst>
        <pc:spChg chg="mod">
          <ac:chgData name="Alex Vakanski" userId="220bd9087dddc248" providerId="LiveId" clId="{1BD61FFB-9E4E-488A-BC0F-3765562B018E}" dt="2020-11-29T22:51:14.795" v="40577"/>
          <ac:spMkLst>
            <pc:docMk/>
            <pc:sldMk cId="2906867703" sldId="691"/>
            <ac:spMk id="2" creationId="{A6FCF3D9-346E-46DE-9A14-EEAB28256821}"/>
          </ac:spMkLst>
        </pc:spChg>
        <pc:spChg chg="mod">
          <ac:chgData name="Alex Vakanski" userId="220bd9087dddc248" providerId="LiveId" clId="{1BD61FFB-9E4E-488A-BC0F-3765562B018E}" dt="2020-11-30T19:31:11.784" v="43802" actId="20577"/>
          <ac:spMkLst>
            <pc:docMk/>
            <pc:sldMk cId="2906867703" sldId="691"/>
            <ac:spMk id="3" creationId="{F9429D6A-118A-47A6-985D-B14A39A6CD2D}"/>
          </ac:spMkLst>
        </pc:spChg>
        <pc:picChg chg="add mod">
          <ac:chgData name="Alex Vakanski" userId="220bd9087dddc248" providerId="LiveId" clId="{1BD61FFB-9E4E-488A-BC0F-3765562B018E}" dt="2020-11-30T18:24:51.138" v="42677" actId="1036"/>
          <ac:picMkLst>
            <pc:docMk/>
            <pc:sldMk cId="2906867703" sldId="691"/>
            <ac:picMk id="4" creationId="{73502839-682A-49B0-9478-1A0ECD4335AE}"/>
          </ac:picMkLst>
        </pc:picChg>
      </pc:sldChg>
      <pc:sldChg chg="addSp modSp new mod">
        <pc:chgData name="Alex Vakanski" userId="220bd9087dddc248" providerId="LiveId" clId="{1BD61FFB-9E4E-488A-BC0F-3765562B018E}" dt="2020-11-30T19:32:04.508" v="43813" actId="20577"/>
        <pc:sldMkLst>
          <pc:docMk/>
          <pc:sldMk cId="1219246384" sldId="692"/>
        </pc:sldMkLst>
        <pc:spChg chg="mod">
          <ac:chgData name="Alex Vakanski" userId="220bd9087dddc248" providerId="LiveId" clId="{1BD61FFB-9E4E-488A-BC0F-3765562B018E}" dt="2020-11-29T22:51:16.766" v="40578"/>
          <ac:spMkLst>
            <pc:docMk/>
            <pc:sldMk cId="1219246384" sldId="692"/>
            <ac:spMk id="2" creationId="{8796EEEC-6E7D-4079-84B4-58ABBFDBCA04}"/>
          </ac:spMkLst>
        </pc:spChg>
        <pc:spChg chg="mod">
          <ac:chgData name="Alex Vakanski" userId="220bd9087dddc248" providerId="LiveId" clId="{1BD61FFB-9E4E-488A-BC0F-3765562B018E}" dt="2020-11-30T19:32:04.508" v="43813" actId="20577"/>
          <ac:spMkLst>
            <pc:docMk/>
            <pc:sldMk cId="1219246384" sldId="692"/>
            <ac:spMk id="3" creationId="{CC7E71CF-52D5-47E9-99C7-CAC9C2CDBC04}"/>
          </ac:spMkLst>
        </pc:spChg>
        <pc:picChg chg="add mod">
          <ac:chgData name="Alex Vakanski" userId="220bd9087dddc248" providerId="LiveId" clId="{1BD61FFB-9E4E-488A-BC0F-3765562B018E}" dt="2020-11-30T19:02:30.443" v="43456" actId="1037"/>
          <ac:picMkLst>
            <pc:docMk/>
            <pc:sldMk cId="1219246384" sldId="692"/>
            <ac:picMk id="4" creationId="{8ED3ACD7-6170-4B48-B457-3A0C7253A923}"/>
          </ac:picMkLst>
        </pc:picChg>
      </pc:sldChg>
      <pc:sldChg chg="addSp modSp new mod">
        <pc:chgData name="Alex Vakanski" userId="220bd9087dddc248" providerId="LiveId" clId="{1BD61FFB-9E4E-488A-BC0F-3765562B018E}" dt="2020-11-30T21:37:24.603" v="45770" actId="1035"/>
        <pc:sldMkLst>
          <pc:docMk/>
          <pc:sldMk cId="616642528" sldId="693"/>
        </pc:sldMkLst>
        <pc:spChg chg="mod">
          <ac:chgData name="Alex Vakanski" userId="220bd9087dddc248" providerId="LiveId" clId="{1BD61FFB-9E4E-488A-BC0F-3765562B018E}" dt="2020-11-30T21:33:56.807" v="45519"/>
          <ac:spMkLst>
            <pc:docMk/>
            <pc:sldMk cId="616642528" sldId="693"/>
            <ac:spMk id="2" creationId="{DD912717-E477-45A3-9CC3-67F4B85203C6}"/>
          </ac:spMkLst>
        </pc:spChg>
        <pc:spChg chg="mod">
          <ac:chgData name="Alex Vakanski" userId="220bd9087dddc248" providerId="LiveId" clId="{1BD61FFB-9E4E-488A-BC0F-3765562B018E}" dt="2020-11-30T21:36:59.419" v="45762" actId="20577"/>
          <ac:spMkLst>
            <pc:docMk/>
            <pc:sldMk cId="616642528" sldId="693"/>
            <ac:spMk id="3" creationId="{85051940-BECC-49D5-A2D3-C56778ECF06D}"/>
          </ac:spMkLst>
        </pc:spChg>
        <pc:spChg chg="add mod">
          <ac:chgData name="Alex Vakanski" userId="220bd9087dddc248" providerId="LiveId" clId="{1BD61FFB-9E4E-488A-BC0F-3765562B018E}" dt="2020-11-30T21:37:22.060" v="45769"/>
          <ac:spMkLst>
            <pc:docMk/>
            <pc:sldMk cId="616642528" sldId="693"/>
            <ac:spMk id="5" creationId="{8CE831B6-8CA4-4492-A345-D185466209F1}"/>
          </ac:spMkLst>
        </pc:spChg>
        <pc:picChg chg="add mod">
          <ac:chgData name="Alex Vakanski" userId="220bd9087dddc248" providerId="LiveId" clId="{1BD61FFB-9E4E-488A-BC0F-3765562B018E}" dt="2020-11-30T21:37:24.603" v="45770" actId="1035"/>
          <ac:picMkLst>
            <pc:docMk/>
            <pc:sldMk cId="616642528" sldId="693"/>
            <ac:picMk id="4" creationId="{CEFB8F23-1D5C-4EA6-B1FE-9E848C642438}"/>
          </ac:picMkLst>
        </pc:picChg>
      </pc:sldChg>
      <pc:sldChg chg="modSp new del mod">
        <pc:chgData name="Alex Vakanski" userId="220bd9087dddc248" providerId="LiveId" clId="{1BD61FFB-9E4E-488A-BC0F-3765562B018E}" dt="2020-11-30T23:24:41.397" v="47837" actId="2696"/>
        <pc:sldMkLst>
          <pc:docMk/>
          <pc:sldMk cId="4074752988" sldId="694"/>
        </pc:sldMkLst>
        <pc:spChg chg="mod">
          <ac:chgData name="Alex Vakanski" userId="220bd9087dddc248" providerId="LiveId" clId="{1BD61FFB-9E4E-488A-BC0F-3765562B018E}" dt="2020-11-30T21:59:40.648" v="45791"/>
          <ac:spMkLst>
            <pc:docMk/>
            <pc:sldMk cId="4074752988" sldId="694"/>
            <ac:spMk id="2" creationId="{B413D7F5-8C54-4EDD-A415-F93D2201FED5}"/>
          </ac:spMkLst>
        </pc:spChg>
        <pc:spChg chg="mod">
          <ac:chgData name="Alex Vakanski" userId="220bd9087dddc248" providerId="LiveId" clId="{1BD61FFB-9E4E-488A-BC0F-3765562B018E}" dt="2020-11-30T22:01:15.511" v="45933" actId="20577"/>
          <ac:spMkLst>
            <pc:docMk/>
            <pc:sldMk cId="4074752988" sldId="694"/>
            <ac:spMk id="3" creationId="{896E924E-A993-4A78-A95F-01453D3FEB64}"/>
          </ac:spMkLst>
        </pc:spChg>
      </pc:sldChg>
      <pc:sldChg chg="addSp modSp new del mod ord">
        <pc:chgData name="Alex Vakanski" userId="220bd9087dddc248" providerId="LiveId" clId="{1BD61FFB-9E4E-488A-BC0F-3765562B018E}" dt="2020-12-01T19:08:32.488" v="49788" actId="47"/>
        <pc:sldMkLst>
          <pc:docMk/>
          <pc:sldMk cId="2155381848" sldId="695"/>
        </pc:sldMkLst>
        <pc:spChg chg="mod">
          <ac:chgData name="Alex Vakanski" userId="220bd9087dddc248" providerId="LiveId" clId="{1BD61FFB-9E4E-488A-BC0F-3765562B018E}" dt="2020-12-01T18:05:51.730" v="48372" actId="20577"/>
          <ac:spMkLst>
            <pc:docMk/>
            <pc:sldMk cId="2155381848" sldId="695"/>
            <ac:spMk id="2" creationId="{98321690-7C2B-4E62-9F6C-831E04CC8144}"/>
          </ac:spMkLst>
        </pc:spChg>
        <pc:spChg chg="mod">
          <ac:chgData name="Alex Vakanski" userId="220bd9087dddc248" providerId="LiveId" clId="{1BD61FFB-9E4E-488A-BC0F-3765562B018E}" dt="2020-12-01T18:45:30.038" v="49087" actId="20577"/>
          <ac:spMkLst>
            <pc:docMk/>
            <pc:sldMk cId="2155381848" sldId="695"/>
            <ac:spMk id="3" creationId="{6F92D352-1929-4E47-AEAC-4986D095A071}"/>
          </ac:spMkLst>
        </pc:spChg>
        <pc:picChg chg="add mod">
          <ac:chgData name="Alex Vakanski" userId="220bd9087dddc248" providerId="LiveId" clId="{1BD61FFB-9E4E-488A-BC0F-3765562B018E}" dt="2020-12-01T18:06:14.738" v="48385" actId="1038"/>
          <ac:picMkLst>
            <pc:docMk/>
            <pc:sldMk cId="2155381848" sldId="695"/>
            <ac:picMk id="4" creationId="{E7001E28-45A2-4D2E-B8E8-9E213A402EEF}"/>
          </ac:picMkLst>
        </pc:picChg>
        <pc:picChg chg="add mod">
          <ac:chgData name="Alex Vakanski" userId="220bd9087dddc248" providerId="LiveId" clId="{1BD61FFB-9E4E-488A-BC0F-3765562B018E}" dt="2020-12-01T18:06:18.242" v="48388" actId="1038"/>
          <ac:picMkLst>
            <pc:docMk/>
            <pc:sldMk cId="2155381848" sldId="695"/>
            <ac:picMk id="5" creationId="{534DE1C4-0DB5-41A8-B853-A922AA33F495}"/>
          </ac:picMkLst>
        </pc:picChg>
      </pc:sldChg>
      <pc:sldChg chg="addSp modSp new mod">
        <pc:chgData name="Alex Vakanski" userId="220bd9087dddc248" providerId="LiveId" clId="{1BD61FFB-9E4E-488A-BC0F-3765562B018E}" dt="2020-11-30T22:23:52.098" v="46168" actId="6549"/>
        <pc:sldMkLst>
          <pc:docMk/>
          <pc:sldMk cId="3323305631" sldId="696"/>
        </pc:sldMkLst>
        <pc:spChg chg="mod">
          <ac:chgData name="Alex Vakanski" userId="220bd9087dddc248" providerId="LiveId" clId="{1BD61FFB-9E4E-488A-BC0F-3765562B018E}" dt="2020-11-30T22:21:19.202" v="46051"/>
          <ac:spMkLst>
            <pc:docMk/>
            <pc:sldMk cId="3323305631" sldId="696"/>
            <ac:spMk id="2" creationId="{3C799941-614D-43FC-A188-5A3A72C9F0D5}"/>
          </ac:spMkLst>
        </pc:spChg>
        <pc:spChg chg="mod">
          <ac:chgData name="Alex Vakanski" userId="220bd9087dddc248" providerId="LiveId" clId="{1BD61FFB-9E4E-488A-BC0F-3765562B018E}" dt="2020-11-30T22:22:01.940" v="46111" actId="20577"/>
          <ac:spMkLst>
            <pc:docMk/>
            <pc:sldMk cId="3323305631" sldId="696"/>
            <ac:spMk id="3" creationId="{FEC955FD-876A-4466-AA36-5F5AA2E931EE}"/>
          </ac:spMkLst>
        </pc:spChg>
        <pc:spChg chg="add mod">
          <ac:chgData name="Alex Vakanski" userId="220bd9087dddc248" providerId="LiveId" clId="{1BD61FFB-9E4E-488A-BC0F-3765562B018E}" dt="2020-11-30T22:23:52.098" v="46168" actId="6549"/>
          <ac:spMkLst>
            <pc:docMk/>
            <pc:sldMk cId="3323305631" sldId="696"/>
            <ac:spMk id="5" creationId="{5183E16A-92D3-4031-9EE0-4CF82228BA0D}"/>
          </ac:spMkLst>
        </pc:spChg>
        <pc:picChg chg="add mod">
          <ac:chgData name="Alex Vakanski" userId="220bd9087dddc248" providerId="LiveId" clId="{1BD61FFB-9E4E-488A-BC0F-3765562B018E}" dt="2020-11-30T22:22:11.829" v="46115" actId="1076"/>
          <ac:picMkLst>
            <pc:docMk/>
            <pc:sldMk cId="3323305631" sldId="696"/>
            <ac:picMk id="4" creationId="{B8D7B615-5862-4FEE-BB75-DA3A1581C9DD}"/>
          </ac:picMkLst>
        </pc:picChg>
      </pc:sldChg>
      <pc:sldChg chg="addSp modSp new del mod">
        <pc:chgData name="Alex Vakanski" userId="220bd9087dddc248" providerId="LiveId" clId="{1BD61FFB-9E4E-488A-BC0F-3765562B018E}" dt="2020-11-30T23:10:29.614" v="47535" actId="47"/>
        <pc:sldMkLst>
          <pc:docMk/>
          <pc:sldMk cId="1907027976" sldId="697"/>
        </pc:sldMkLst>
        <pc:spChg chg="mod">
          <ac:chgData name="Alex Vakanski" userId="220bd9087dddc248" providerId="LiveId" clId="{1BD61FFB-9E4E-488A-BC0F-3765562B018E}" dt="2020-11-30T22:31:32.364" v="46308" actId="6549"/>
          <ac:spMkLst>
            <pc:docMk/>
            <pc:sldMk cId="1907027976" sldId="697"/>
            <ac:spMk id="3" creationId="{6A12ECC6-181E-410A-AEF3-EBBCB16786D2}"/>
          </ac:spMkLst>
        </pc:spChg>
        <pc:picChg chg="add mod">
          <ac:chgData name="Alex Vakanski" userId="220bd9087dddc248" providerId="LiveId" clId="{1BD61FFB-9E4E-488A-BC0F-3765562B018E}" dt="2020-11-30T22:31:50.467" v="46310" actId="1076"/>
          <ac:picMkLst>
            <pc:docMk/>
            <pc:sldMk cId="1907027976" sldId="697"/>
            <ac:picMk id="4" creationId="{28388363-04C5-47AF-8DE8-E045E34BFD59}"/>
          </ac:picMkLst>
        </pc:picChg>
      </pc:sldChg>
      <pc:sldChg chg="modSp new mod modNotesTx">
        <pc:chgData name="Alex Vakanski" userId="220bd9087dddc248" providerId="LiveId" clId="{1BD61FFB-9E4E-488A-BC0F-3765562B018E}" dt="2020-12-02T02:41:11.718" v="50890" actId="20577"/>
        <pc:sldMkLst>
          <pc:docMk/>
          <pc:sldMk cId="411960655" sldId="698"/>
        </pc:sldMkLst>
        <pc:spChg chg="mod">
          <ac:chgData name="Alex Vakanski" userId="220bd9087dddc248" providerId="LiveId" clId="{1BD61FFB-9E4E-488A-BC0F-3765562B018E}" dt="2020-11-30T22:34:39.790" v="46341"/>
          <ac:spMkLst>
            <pc:docMk/>
            <pc:sldMk cId="411960655" sldId="698"/>
            <ac:spMk id="2" creationId="{2EF93971-C6B3-4C8A-A63A-1E5AE2A9ED5E}"/>
          </ac:spMkLst>
        </pc:spChg>
        <pc:spChg chg="mod">
          <ac:chgData name="Alex Vakanski" userId="220bd9087dddc248" providerId="LiveId" clId="{1BD61FFB-9E4E-488A-BC0F-3765562B018E}" dt="2020-12-02T02:41:11.718" v="50890" actId="20577"/>
          <ac:spMkLst>
            <pc:docMk/>
            <pc:sldMk cId="411960655" sldId="698"/>
            <ac:spMk id="3" creationId="{B13BF4C5-5A09-47D3-AA3F-87A4888E373E}"/>
          </ac:spMkLst>
        </pc:spChg>
      </pc:sldChg>
      <pc:sldChg chg="addSp modSp new mod modNotesTx">
        <pc:chgData name="Alex Vakanski" userId="220bd9087dddc248" providerId="LiveId" clId="{1BD61FFB-9E4E-488A-BC0F-3765562B018E}" dt="2020-11-30T23:09:51.163" v="47534" actId="1036"/>
        <pc:sldMkLst>
          <pc:docMk/>
          <pc:sldMk cId="1596382975" sldId="699"/>
        </pc:sldMkLst>
        <pc:spChg chg="mod">
          <ac:chgData name="Alex Vakanski" userId="220bd9087dddc248" providerId="LiveId" clId="{1BD61FFB-9E4E-488A-BC0F-3765562B018E}" dt="2020-11-30T23:07:10.333" v="47480"/>
          <ac:spMkLst>
            <pc:docMk/>
            <pc:sldMk cId="1596382975" sldId="699"/>
            <ac:spMk id="2" creationId="{16D1B4F8-134C-4423-9377-3F11F2ADD88B}"/>
          </ac:spMkLst>
        </pc:spChg>
        <pc:spChg chg="mod">
          <ac:chgData name="Alex Vakanski" userId="220bd9087dddc248" providerId="LiveId" clId="{1BD61FFB-9E4E-488A-BC0F-3765562B018E}" dt="2020-11-30T23:08:12.078" v="47491" actId="20577"/>
          <ac:spMkLst>
            <pc:docMk/>
            <pc:sldMk cId="1596382975" sldId="699"/>
            <ac:spMk id="3" creationId="{9649C2F9-9B00-4959-97F9-05A7A56DF472}"/>
          </ac:spMkLst>
        </pc:spChg>
        <pc:picChg chg="add mod">
          <ac:chgData name="Alex Vakanski" userId="220bd9087dddc248" providerId="LiveId" clId="{1BD61FFB-9E4E-488A-BC0F-3765562B018E}" dt="2020-11-30T23:08:20.650" v="47493" actId="1076"/>
          <ac:picMkLst>
            <pc:docMk/>
            <pc:sldMk cId="1596382975" sldId="699"/>
            <ac:picMk id="4" creationId="{42EA98B6-980B-4744-81AD-E6B70463715D}"/>
          </ac:picMkLst>
        </pc:picChg>
        <pc:picChg chg="add mod">
          <ac:chgData name="Alex Vakanski" userId="220bd9087dddc248" providerId="LiveId" clId="{1BD61FFB-9E4E-488A-BC0F-3765562B018E}" dt="2020-11-30T23:09:51.163" v="47534" actId="1036"/>
          <ac:picMkLst>
            <pc:docMk/>
            <pc:sldMk cId="1596382975" sldId="699"/>
            <ac:picMk id="5" creationId="{5B1BB4CE-F82A-4489-ABAE-802395D3C745}"/>
          </ac:picMkLst>
        </pc:picChg>
      </pc:sldChg>
      <pc:sldChg chg="addSp modSp new mod">
        <pc:chgData name="Alex Vakanski" userId="220bd9087dddc248" providerId="LiveId" clId="{1BD61FFB-9E4E-488A-BC0F-3765562B018E}" dt="2020-12-01T23:59:10.773" v="50877" actId="1076"/>
        <pc:sldMkLst>
          <pc:docMk/>
          <pc:sldMk cId="3451763874" sldId="700"/>
        </pc:sldMkLst>
        <pc:spChg chg="mod">
          <ac:chgData name="Alex Vakanski" userId="220bd9087dddc248" providerId="LiveId" clId="{1BD61FFB-9E4E-488A-BC0F-3765562B018E}" dt="2020-12-01T17:03:44.524" v="47903" actId="20577"/>
          <ac:spMkLst>
            <pc:docMk/>
            <pc:sldMk cId="3451763874" sldId="700"/>
            <ac:spMk id="2" creationId="{52C22B9C-2786-4650-86AC-469AF7F582E2}"/>
          </ac:spMkLst>
        </pc:spChg>
        <pc:spChg chg="mod">
          <ac:chgData name="Alex Vakanski" userId="220bd9087dddc248" providerId="LiveId" clId="{1BD61FFB-9E4E-488A-BC0F-3765562B018E}" dt="2020-12-01T23:59:04.391" v="50875" actId="20577"/>
          <ac:spMkLst>
            <pc:docMk/>
            <pc:sldMk cId="3451763874" sldId="700"/>
            <ac:spMk id="3" creationId="{3674064A-7E49-4B26-99BF-3B1FDFA76EF4}"/>
          </ac:spMkLst>
        </pc:spChg>
        <pc:picChg chg="add mod">
          <ac:chgData name="Alex Vakanski" userId="220bd9087dddc248" providerId="LiveId" clId="{1BD61FFB-9E4E-488A-BC0F-3765562B018E}" dt="2020-12-01T23:59:10.773" v="50877" actId="1076"/>
          <ac:picMkLst>
            <pc:docMk/>
            <pc:sldMk cId="3451763874" sldId="700"/>
            <ac:picMk id="4" creationId="{19C78455-BBDA-4432-875A-443B810514B6}"/>
          </ac:picMkLst>
        </pc:picChg>
      </pc:sldChg>
      <pc:sldChg chg="modSp new mod ord">
        <pc:chgData name="Alex Vakanski" userId="220bd9087dddc248" providerId="LiveId" clId="{1BD61FFB-9E4E-488A-BC0F-3765562B018E}" dt="2020-12-01T19:28:43.138" v="50697" actId="20577"/>
        <pc:sldMkLst>
          <pc:docMk/>
          <pc:sldMk cId="633217426" sldId="701"/>
        </pc:sldMkLst>
        <pc:spChg chg="mod">
          <ac:chgData name="Alex Vakanski" userId="220bd9087dddc248" providerId="LiveId" clId="{1BD61FFB-9E4E-488A-BC0F-3765562B018E}" dt="2020-12-01T18:05:42.564" v="48367" actId="20577"/>
          <ac:spMkLst>
            <pc:docMk/>
            <pc:sldMk cId="633217426" sldId="701"/>
            <ac:spMk id="2" creationId="{9818B403-5D83-4633-B1CD-33A615D5FF31}"/>
          </ac:spMkLst>
        </pc:spChg>
        <pc:spChg chg="mod">
          <ac:chgData name="Alex Vakanski" userId="220bd9087dddc248" providerId="LiveId" clId="{1BD61FFB-9E4E-488A-BC0F-3765562B018E}" dt="2020-12-01T19:28:43.138" v="50697" actId="20577"/>
          <ac:spMkLst>
            <pc:docMk/>
            <pc:sldMk cId="633217426" sldId="701"/>
            <ac:spMk id="3" creationId="{18FB6265-1B8F-4C9A-92D3-084E0137E5F1}"/>
          </ac:spMkLst>
        </pc:spChg>
      </pc:sldChg>
      <pc:sldChg chg="addSp delSp modSp new mod">
        <pc:chgData name="Alex Vakanski" userId="220bd9087dddc248" providerId="LiveId" clId="{1BD61FFB-9E4E-488A-BC0F-3765562B018E}" dt="2020-12-02T00:04:26.740" v="50880" actId="20577"/>
        <pc:sldMkLst>
          <pc:docMk/>
          <pc:sldMk cId="2875439954" sldId="702"/>
        </pc:sldMkLst>
        <pc:spChg chg="mod">
          <ac:chgData name="Alex Vakanski" userId="220bd9087dddc248" providerId="LiveId" clId="{1BD61FFB-9E4E-488A-BC0F-3765562B018E}" dt="2020-12-01T18:46:38.964" v="49094"/>
          <ac:spMkLst>
            <pc:docMk/>
            <pc:sldMk cId="2875439954" sldId="702"/>
            <ac:spMk id="2" creationId="{AD57DF6E-A4CD-4558-A039-9B7306C0D3D9}"/>
          </ac:spMkLst>
        </pc:spChg>
        <pc:spChg chg="mod">
          <ac:chgData name="Alex Vakanski" userId="220bd9087dddc248" providerId="LiveId" clId="{1BD61FFB-9E4E-488A-BC0F-3765562B018E}" dt="2020-12-02T00:04:26.740" v="50880" actId="20577"/>
          <ac:spMkLst>
            <pc:docMk/>
            <pc:sldMk cId="2875439954" sldId="702"/>
            <ac:spMk id="3" creationId="{5E7EF6C6-8329-4312-9C2B-EB2E08A2C271}"/>
          </ac:spMkLst>
        </pc:spChg>
        <pc:spChg chg="add del mod">
          <ac:chgData name="Alex Vakanski" userId="220bd9087dddc248" providerId="LiveId" clId="{1BD61FFB-9E4E-488A-BC0F-3765562B018E}" dt="2020-12-01T18:51:37.369" v="49182" actId="478"/>
          <ac:spMkLst>
            <pc:docMk/>
            <pc:sldMk cId="2875439954" sldId="702"/>
            <ac:spMk id="6" creationId="{8FC8CE3C-B92D-4FB0-82BD-3B89CEDC019C}"/>
          </ac:spMkLst>
        </pc:spChg>
        <pc:picChg chg="add mod">
          <ac:chgData name="Alex Vakanski" userId="220bd9087dddc248" providerId="LiveId" clId="{1BD61FFB-9E4E-488A-BC0F-3765562B018E}" dt="2020-12-01T19:04:32.901" v="49571" actId="1037"/>
          <ac:picMkLst>
            <pc:docMk/>
            <pc:sldMk cId="2875439954" sldId="702"/>
            <ac:picMk id="4" creationId="{FB9CA839-5468-4A51-9A84-23649CA0E06E}"/>
          </ac:picMkLst>
        </pc:picChg>
        <pc:picChg chg="add mod">
          <ac:chgData name="Alex Vakanski" userId="220bd9087dddc248" providerId="LiveId" clId="{1BD61FFB-9E4E-488A-BC0F-3765562B018E}" dt="2020-12-01T19:04:23.049" v="49570" actId="1036"/>
          <ac:picMkLst>
            <pc:docMk/>
            <pc:sldMk cId="2875439954" sldId="702"/>
            <ac:picMk id="5" creationId="{843BB3F7-1F8A-455C-BEE9-ED43CF110E06}"/>
          </ac:picMkLst>
        </pc:picChg>
      </pc:sldChg>
      <pc:sldMasterChg chg="modSldLayout">
        <pc:chgData name="Alex Vakanski" userId="220bd9087dddc248" providerId="LiveId" clId="{1BD61FFB-9E4E-488A-BC0F-3765562B018E}" dt="2020-11-25T17:04:14.947" v="18356" actId="179"/>
        <pc:sldMasterMkLst>
          <pc:docMk/>
          <pc:sldMasterMk cId="3003686311" sldId="2147483648"/>
        </pc:sldMasterMkLst>
        <pc:sldLayoutChg chg="modSp mod">
          <pc:chgData name="Alex Vakanski" userId="220bd9087dddc248" providerId="LiveId" clId="{1BD61FFB-9E4E-488A-BC0F-3765562B018E}" dt="2020-11-25T17:04:14.947" v="18356" actId="179"/>
          <pc:sldLayoutMkLst>
            <pc:docMk/>
            <pc:sldMasterMk cId="3003686311" sldId="2147483648"/>
            <pc:sldLayoutMk cId="3883262027" sldId="2147483650"/>
          </pc:sldLayoutMkLst>
          <pc:spChg chg="mod">
            <ac:chgData name="Alex Vakanski" userId="220bd9087dddc248" providerId="LiveId" clId="{1BD61FFB-9E4E-488A-BC0F-3765562B018E}" dt="2020-11-25T17:04:14.947" v="18356" actId="179"/>
            <ac:spMkLst>
              <pc:docMk/>
              <pc:sldMasterMk cId="3003686311" sldId="2147483648"/>
              <pc:sldLayoutMk cId="3883262027" sldId="214748365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4/18/2023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dirty="0"/>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4/18/2023</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dirty="0"/>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15</a:t>
            </a:fld>
            <a:endParaRPr lang="en-US" dirty="0"/>
          </a:p>
        </p:txBody>
      </p:sp>
    </p:spTree>
    <p:extLst>
      <p:ext uri="{BB962C8B-B14F-4D97-AF65-F5344CB8AC3E}">
        <p14:creationId xmlns:p14="http://schemas.microsoft.com/office/powerpoint/2010/main" val="47387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16</a:t>
            </a:fld>
            <a:endParaRPr lang="en-US" dirty="0"/>
          </a:p>
        </p:txBody>
      </p:sp>
    </p:spTree>
    <p:extLst>
      <p:ext uri="{BB962C8B-B14F-4D97-AF65-F5344CB8AC3E}">
        <p14:creationId xmlns:p14="http://schemas.microsoft.com/office/powerpoint/2010/main" val="226537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B02277-9392-41C3-AA11-A5F619BDEEAB}" type="slidenum">
              <a:rPr lang="en-US" smtClean="0"/>
              <a:t>19</a:t>
            </a:fld>
            <a:endParaRPr lang="en-US" dirty="0"/>
          </a:p>
        </p:txBody>
      </p:sp>
    </p:spTree>
    <p:extLst>
      <p:ext uri="{BB962C8B-B14F-4D97-AF65-F5344CB8AC3E}">
        <p14:creationId xmlns:p14="http://schemas.microsoft.com/office/powerpoint/2010/main" val="139825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20</a:t>
            </a:fld>
            <a:endParaRPr lang="en-US" dirty="0"/>
          </a:p>
        </p:txBody>
      </p:sp>
    </p:spTree>
    <p:extLst>
      <p:ext uri="{BB962C8B-B14F-4D97-AF65-F5344CB8AC3E}">
        <p14:creationId xmlns:p14="http://schemas.microsoft.com/office/powerpoint/2010/main" val="309643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21</a:t>
            </a:fld>
            <a:endParaRPr lang="en-US" dirty="0"/>
          </a:p>
        </p:txBody>
      </p:sp>
    </p:spTree>
    <p:extLst>
      <p:ext uri="{BB962C8B-B14F-4D97-AF65-F5344CB8AC3E}">
        <p14:creationId xmlns:p14="http://schemas.microsoft.com/office/powerpoint/2010/main" val="377716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dirty="0"/>
          </a:p>
        </p:txBody>
      </p:sp>
    </p:spTree>
    <p:extLst>
      <p:ext uri="{BB962C8B-B14F-4D97-AF65-F5344CB8AC3E}">
        <p14:creationId xmlns:p14="http://schemas.microsoft.com/office/powerpoint/2010/main" val="281490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25</a:t>
            </a:fld>
            <a:endParaRPr lang="en-US" dirty="0"/>
          </a:p>
        </p:txBody>
      </p:sp>
    </p:spTree>
    <p:extLst>
      <p:ext uri="{BB962C8B-B14F-4D97-AF65-F5344CB8AC3E}">
        <p14:creationId xmlns:p14="http://schemas.microsoft.com/office/powerpoint/2010/main" val="3260530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27</a:t>
            </a:fld>
            <a:endParaRPr lang="en-US" dirty="0"/>
          </a:p>
        </p:txBody>
      </p:sp>
    </p:spTree>
    <p:extLst>
      <p:ext uri="{BB962C8B-B14F-4D97-AF65-F5344CB8AC3E}">
        <p14:creationId xmlns:p14="http://schemas.microsoft.com/office/powerpoint/2010/main" val="969194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30</a:t>
            </a:fld>
            <a:endParaRPr lang="en-US" dirty="0"/>
          </a:p>
        </p:txBody>
      </p:sp>
    </p:spTree>
    <p:extLst>
      <p:ext uri="{BB962C8B-B14F-4D97-AF65-F5344CB8AC3E}">
        <p14:creationId xmlns:p14="http://schemas.microsoft.com/office/powerpoint/2010/main" val="2027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1b327d9f86_0_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1b327d9f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b327d9f86_0_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1b327d9f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0087c03124_0_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0087c031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0087c03124_0_1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0087c0312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0087c03124_0_2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0087c0312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0087c03124_0_29: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0087c0312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096dea6f57_1_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096dea6f5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0087c03124_0_3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0087c0312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96dea6f57_1_1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096dea6f5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087c03124_0_4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087c0312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dirty="0"/>
          </a:p>
        </p:txBody>
      </p:sp>
    </p:spTree>
    <p:extLst>
      <p:ext uri="{BB962C8B-B14F-4D97-AF65-F5344CB8AC3E}">
        <p14:creationId xmlns:p14="http://schemas.microsoft.com/office/powerpoint/2010/main" val="1539334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096dea6f57_1_29: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096dea6f57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096dea6f57_1_3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096dea6f57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096dea6f57_1_44: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096dea6f57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096dea6f57_1_5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096dea6f57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096dea6f57_1_6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096dea6f57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096dea6f57_1_6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096dea6f57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b4315ab5e_5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b4315ab5e_5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49</a:t>
            </a:fld>
            <a:endParaRPr lang="en-US" dirty="0"/>
          </a:p>
        </p:txBody>
      </p:sp>
    </p:spTree>
    <p:extLst>
      <p:ext uri="{BB962C8B-B14F-4D97-AF65-F5344CB8AC3E}">
        <p14:creationId xmlns:p14="http://schemas.microsoft.com/office/powerpoint/2010/main" val="223542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5</a:t>
            </a:fld>
            <a:endParaRPr lang="en-US" dirty="0"/>
          </a:p>
        </p:txBody>
      </p:sp>
    </p:spTree>
    <p:extLst>
      <p:ext uri="{BB962C8B-B14F-4D97-AF65-F5344CB8AC3E}">
        <p14:creationId xmlns:p14="http://schemas.microsoft.com/office/powerpoint/2010/main" val="113762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a:t>
            </a:fld>
            <a:endParaRPr lang="en-US" dirty="0"/>
          </a:p>
        </p:txBody>
      </p:sp>
    </p:spTree>
    <p:extLst>
      <p:ext uri="{BB962C8B-B14F-4D97-AF65-F5344CB8AC3E}">
        <p14:creationId xmlns:p14="http://schemas.microsoft.com/office/powerpoint/2010/main" val="155082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7</a:t>
            </a:fld>
            <a:endParaRPr lang="en-US" dirty="0"/>
          </a:p>
        </p:txBody>
      </p:sp>
    </p:spTree>
    <p:extLst>
      <p:ext uri="{BB962C8B-B14F-4D97-AF65-F5344CB8AC3E}">
        <p14:creationId xmlns:p14="http://schemas.microsoft.com/office/powerpoint/2010/main" val="404402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8</a:t>
            </a:fld>
            <a:endParaRPr lang="en-US" dirty="0"/>
          </a:p>
        </p:txBody>
      </p:sp>
    </p:spTree>
    <p:extLst>
      <p:ext uri="{BB962C8B-B14F-4D97-AF65-F5344CB8AC3E}">
        <p14:creationId xmlns:p14="http://schemas.microsoft.com/office/powerpoint/2010/main" val="132202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dirty="0"/>
          </a:p>
        </p:txBody>
      </p:sp>
    </p:spTree>
    <p:extLst>
      <p:ext uri="{BB962C8B-B14F-4D97-AF65-F5344CB8AC3E}">
        <p14:creationId xmlns:p14="http://schemas.microsoft.com/office/powerpoint/2010/main" val="3739233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14</a:t>
            </a:fld>
            <a:endParaRPr lang="en-US" dirty="0"/>
          </a:p>
        </p:txBody>
      </p:sp>
    </p:spTree>
    <p:extLst>
      <p:ext uri="{BB962C8B-B14F-4D97-AF65-F5344CB8AC3E}">
        <p14:creationId xmlns:p14="http://schemas.microsoft.com/office/powerpoint/2010/main" val="230499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dirty="0"/>
          </a:p>
        </p:txBody>
      </p:sp>
    </p:spTree>
    <p:extLst>
      <p:ext uri="{BB962C8B-B14F-4D97-AF65-F5344CB8AC3E}">
        <p14:creationId xmlns:p14="http://schemas.microsoft.com/office/powerpoint/2010/main" val="258652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94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640"/>
            </a:lvl1pPr>
            <a:lvl2pPr lvl="1">
              <a:spcBef>
                <a:spcPts val="0"/>
              </a:spcBef>
              <a:spcAft>
                <a:spcPts val="0"/>
              </a:spcAft>
              <a:buSzPts val="2400"/>
              <a:buNone/>
              <a:defRPr sz="2640"/>
            </a:lvl2pPr>
            <a:lvl3pPr lvl="2">
              <a:spcBef>
                <a:spcPts val="0"/>
              </a:spcBef>
              <a:spcAft>
                <a:spcPts val="0"/>
              </a:spcAft>
              <a:buSzPts val="2400"/>
              <a:buNone/>
              <a:defRPr sz="2640"/>
            </a:lvl3pPr>
            <a:lvl4pPr lvl="3">
              <a:spcBef>
                <a:spcPts val="0"/>
              </a:spcBef>
              <a:spcAft>
                <a:spcPts val="0"/>
              </a:spcAft>
              <a:buSzPts val="2400"/>
              <a:buNone/>
              <a:defRPr sz="2640"/>
            </a:lvl4pPr>
            <a:lvl5pPr lvl="4">
              <a:spcBef>
                <a:spcPts val="0"/>
              </a:spcBef>
              <a:spcAft>
                <a:spcPts val="0"/>
              </a:spcAft>
              <a:buSzPts val="2400"/>
              <a:buNone/>
              <a:defRPr sz="2640"/>
            </a:lvl5pPr>
            <a:lvl6pPr lvl="5">
              <a:spcBef>
                <a:spcPts val="0"/>
              </a:spcBef>
              <a:spcAft>
                <a:spcPts val="0"/>
              </a:spcAft>
              <a:buSzPts val="2400"/>
              <a:buNone/>
              <a:defRPr sz="2640"/>
            </a:lvl6pPr>
            <a:lvl7pPr lvl="6">
              <a:spcBef>
                <a:spcPts val="0"/>
              </a:spcBef>
              <a:spcAft>
                <a:spcPts val="0"/>
              </a:spcAft>
              <a:buSzPts val="2400"/>
              <a:buNone/>
              <a:defRPr sz="2640"/>
            </a:lvl7pPr>
            <a:lvl8pPr lvl="7">
              <a:spcBef>
                <a:spcPts val="0"/>
              </a:spcBef>
              <a:spcAft>
                <a:spcPts val="0"/>
              </a:spcAft>
              <a:buSzPts val="2400"/>
              <a:buNone/>
              <a:defRPr sz="2640"/>
            </a:lvl8pPr>
            <a:lvl9pPr lvl="8">
              <a:spcBef>
                <a:spcPts val="0"/>
              </a:spcBef>
              <a:spcAft>
                <a:spcPts val="0"/>
              </a:spcAft>
              <a:buSzPts val="2400"/>
              <a:buNone/>
              <a:defRPr sz="2640"/>
            </a:lvl9pPr>
          </a:lstStyle>
          <a:p>
            <a:endParaRPr/>
          </a:p>
        </p:txBody>
      </p:sp>
      <p:sp>
        <p:nvSpPr>
          <p:cNvPr id="30" name="Google Shape;30;p7"/>
          <p:cNvSpPr txBox="1">
            <a:spLocks noGrp="1"/>
          </p:cNvSpPr>
          <p:nvPr>
            <p:ph type="body" idx="1"/>
          </p:nvPr>
        </p:nvSpPr>
        <p:spPr>
          <a:xfrm>
            <a:off x="342870" y="2099840"/>
            <a:ext cx="3088800" cy="4804427"/>
          </a:xfrm>
          <a:prstGeom prst="rect">
            <a:avLst/>
          </a:prstGeom>
        </p:spPr>
        <p:txBody>
          <a:bodyPr spcFirstLastPara="1" wrap="square" lIns="91425" tIns="91425" rIns="91425" bIns="91425" anchor="t" anchorCtr="0">
            <a:normAutofit/>
          </a:bodyPr>
          <a:lstStyle>
            <a:lvl1pPr marL="502920" lvl="0" indent="-335280">
              <a:spcBef>
                <a:spcPts val="0"/>
              </a:spcBef>
              <a:spcAft>
                <a:spcPts val="0"/>
              </a:spcAft>
              <a:buSzPts val="1200"/>
              <a:buChar char="●"/>
              <a:defRPr sz="1320"/>
            </a:lvl1pPr>
            <a:lvl2pPr marL="1005840" lvl="1" indent="-335280">
              <a:spcBef>
                <a:spcPts val="0"/>
              </a:spcBef>
              <a:spcAft>
                <a:spcPts val="0"/>
              </a:spcAft>
              <a:buSzPts val="1200"/>
              <a:buChar char="○"/>
              <a:defRPr sz="1320"/>
            </a:lvl2pPr>
            <a:lvl3pPr marL="1508760" lvl="2" indent="-335280">
              <a:spcBef>
                <a:spcPts val="0"/>
              </a:spcBef>
              <a:spcAft>
                <a:spcPts val="0"/>
              </a:spcAft>
              <a:buSzPts val="1200"/>
              <a:buChar char="■"/>
              <a:defRPr sz="1320"/>
            </a:lvl3pPr>
            <a:lvl4pPr marL="2011680" lvl="3" indent="-335280">
              <a:spcBef>
                <a:spcPts val="0"/>
              </a:spcBef>
              <a:spcAft>
                <a:spcPts val="0"/>
              </a:spcAft>
              <a:buSzPts val="1200"/>
              <a:buChar char="●"/>
              <a:defRPr sz="1320"/>
            </a:lvl4pPr>
            <a:lvl5pPr marL="2514600" lvl="4" indent="-335280">
              <a:spcBef>
                <a:spcPts val="0"/>
              </a:spcBef>
              <a:spcAft>
                <a:spcPts val="0"/>
              </a:spcAft>
              <a:buSzPts val="1200"/>
              <a:buChar char="○"/>
              <a:defRPr sz="1320"/>
            </a:lvl5pPr>
            <a:lvl6pPr marL="3017520" lvl="5" indent="-335280">
              <a:spcBef>
                <a:spcPts val="0"/>
              </a:spcBef>
              <a:spcAft>
                <a:spcPts val="0"/>
              </a:spcAft>
              <a:buSzPts val="1200"/>
              <a:buChar char="■"/>
              <a:defRPr sz="1320"/>
            </a:lvl6pPr>
            <a:lvl7pPr marL="3520440" lvl="6" indent="-335280">
              <a:spcBef>
                <a:spcPts val="0"/>
              </a:spcBef>
              <a:spcAft>
                <a:spcPts val="0"/>
              </a:spcAft>
              <a:buSzPts val="1200"/>
              <a:buChar char="●"/>
              <a:defRPr sz="1320"/>
            </a:lvl7pPr>
            <a:lvl8pPr marL="4023360" lvl="7" indent="-335280">
              <a:spcBef>
                <a:spcPts val="0"/>
              </a:spcBef>
              <a:spcAft>
                <a:spcPts val="0"/>
              </a:spcAft>
              <a:buSzPts val="1200"/>
              <a:buChar char="○"/>
              <a:defRPr sz="1320"/>
            </a:lvl8pPr>
            <a:lvl9pPr marL="4526280" lvl="8" indent="-335280">
              <a:spcBef>
                <a:spcPts val="0"/>
              </a:spcBef>
              <a:spcAft>
                <a:spcPts val="0"/>
              </a:spcAft>
              <a:buSzPts val="1200"/>
              <a:buChar char="■"/>
              <a:defRPr sz="1320"/>
            </a:lvl9pPr>
          </a:lstStyle>
          <a:p>
            <a:endParaRPr/>
          </a:p>
        </p:txBody>
      </p:sp>
      <p:sp>
        <p:nvSpPr>
          <p:cNvPr id="31" name="Google Shape;31;p7"/>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285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580" cy="6181653"/>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5280"/>
            </a:lvl1pPr>
            <a:lvl2pPr lvl="1">
              <a:spcBef>
                <a:spcPts val="0"/>
              </a:spcBef>
              <a:spcAft>
                <a:spcPts val="0"/>
              </a:spcAft>
              <a:buSzPts val="4800"/>
              <a:buNone/>
              <a:defRPr sz="5280"/>
            </a:lvl2pPr>
            <a:lvl3pPr lvl="2">
              <a:spcBef>
                <a:spcPts val="0"/>
              </a:spcBef>
              <a:spcAft>
                <a:spcPts val="0"/>
              </a:spcAft>
              <a:buSzPts val="4800"/>
              <a:buNone/>
              <a:defRPr sz="5280"/>
            </a:lvl3pPr>
            <a:lvl4pPr lvl="3">
              <a:spcBef>
                <a:spcPts val="0"/>
              </a:spcBef>
              <a:spcAft>
                <a:spcPts val="0"/>
              </a:spcAft>
              <a:buSzPts val="4800"/>
              <a:buNone/>
              <a:defRPr sz="5280"/>
            </a:lvl4pPr>
            <a:lvl5pPr lvl="4">
              <a:spcBef>
                <a:spcPts val="0"/>
              </a:spcBef>
              <a:spcAft>
                <a:spcPts val="0"/>
              </a:spcAft>
              <a:buSzPts val="4800"/>
              <a:buNone/>
              <a:defRPr sz="5280"/>
            </a:lvl5pPr>
            <a:lvl6pPr lvl="5">
              <a:spcBef>
                <a:spcPts val="0"/>
              </a:spcBef>
              <a:spcAft>
                <a:spcPts val="0"/>
              </a:spcAft>
              <a:buSzPts val="4800"/>
              <a:buNone/>
              <a:defRPr sz="5280"/>
            </a:lvl6pPr>
            <a:lvl7pPr lvl="6">
              <a:spcBef>
                <a:spcPts val="0"/>
              </a:spcBef>
              <a:spcAft>
                <a:spcPts val="0"/>
              </a:spcAft>
              <a:buSzPts val="4800"/>
              <a:buNone/>
              <a:defRPr sz="5280"/>
            </a:lvl7pPr>
            <a:lvl8pPr lvl="7">
              <a:spcBef>
                <a:spcPts val="0"/>
              </a:spcBef>
              <a:spcAft>
                <a:spcPts val="0"/>
              </a:spcAft>
              <a:buSzPts val="4800"/>
              <a:buNone/>
              <a:defRPr sz="5280"/>
            </a:lvl8pPr>
            <a:lvl9pPr lvl="8">
              <a:spcBef>
                <a:spcPts val="0"/>
              </a:spcBef>
              <a:spcAft>
                <a:spcPts val="0"/>
              </a:spcAft>
              <a:buSzPts val="4800"/>
              <a:buNone/>
              <a:defRPr sz="5280"/>
            </a:lvl9pPr>
          </a:lstStyle>
          <a:p>
            <a:endParaRPr/>
          </a:p>
        </p:txBody>
      </p:sp>
      <p:sp>
        <p:nvSpPr>
          <p:cNvPr id="34" name="Google Shape;34;p8"/>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704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00568" tIns="100568" rIns="100568" bIns="100568" anchor="ctr" anchorCtr="0">
            <a:noAutofit/>
          </a:bodyPr>
          <a:lstStyle/>
          <a:p>
            <a:pPr marL="0" lvl="0" indent="0" algn="l" rtl="0">
              <a:spcBef>
                <a:spcPts val="0"/>
              </a:spcBef>
              <a:spcAft>
                <a:spcPts val="0"/>
              </a:spcAft>
              <a:buNone/>
            </a:pPr>
            <a:endParaRPr sz="2207"/>
          </a:p>
        </p:txBody>
      </p:sp>
      <p:sp>
        <p:nvSpPr>
          <p:cNvPr id="37" name="Google Shape;37;p9"/>
          <p:cNvSpPr txBox="1">
            <a:spLocks noGrp="1"/>
          </p:cNvSpPr>
          <p:nvPr>
            <p:ph type="title"/>
          </p:nvPr>
        </p:nvSpPr>
        <p:spPr>
          <a:xfrm>
            <a:off x="292050" y="1863464"/>
            <a:ext cx="4449720" cy="223992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620"/>
            </a:lvl1pPr>
            <a:lvl2pPr lvl="1" algn="ctr">
              <a:spcBef>
                <a:spcPts val="0"/>
              </a:spcBef>
              <a:spcAft>
                <a:spcPts val="0"/>
              </a:spcAft>
              <a:buSzPts val="4200"/>
              <a:buNone/>
              <a:defRPr sz="4620"/>
            </a:lvl2pPr>
            <a:lvl3pPr lvl="2" algn="ctr">
              <a:spcBef>
                <a:spcPts val="0"/>
              </a:spcBef>
              <a:spcAft>
                <a:spcPts val="0"/>
              </a:spcAft>
              <a:buSzPts val="4200"/>
              <a:buNone/>
              <a:defRPr sz="4620"/>
            </a:lvl3pPr>
            <a:lvl4pPr lvl="3" algn="ctr">
              <a:spcBef>
                <a:spcPts val="0"/>
              </a:spcBef>
              <a:spcAft>
                <a:spcPts val="0"/>
              </a:spcAft>
              <a:buSzPts val="4200"/>
              <a:buNone/>
              <a:defRPr sz="4620"/>
            </a:lvl4pPr>
            <a:lvl5pPr lvl="4" algn="ctr">
              <a:spcBef>
                <a:spcPts val="0"/>
              </a:spcBef>
              <a:spcAft>
                <a:spcPts val="0"/>
              </a:spcAft>
              <a:buSzPts val="4200"/>
              <a:buNone/>
              <a:defRPr sz="4620"/>
            </a:lvl5pPr>
            <a:lvl6pPr lvl="5" algn="ctr">
              <a:spcBef>
                <a:spcPts val="0"/>
              </a:spcBef>
              <a:spcAft>
                <a:spcPts val="0"/>
              </a:spcAft>
              <a:buSzPts val="4200"/>
              <a:buNone/>
              <a:defRPr sz="4620"/>
            </a:lvl6pPr>
            <a:lvl7pPr lvl="6" algn="ctr">
              <a:spcBef>
                <a:spcPts val="0"/>
              </a:spcBef>
              <a:spcAft>
                <a:spcPts val="0"/>
              </a:spcAft>
              <a:buSzPts val="4200"/>
              <a:buNone/>
              <a:defRPr sz="4620"/>
            </a:lvl7pPr>
            <a:lvl8pPr lvl="7" algn="ctr">
              <a:spcBef>
                <a:spcPts val="0"/>
              </a:spcBef>
              <a:spcAft>
                <a:spcPts val="0"/>
              </a:spcAft>
              <a:buSzPts val="4200"/>
              <a:buNone/>
              <a:defRPr sz="4620"/>
            </a:lvl8pPr>
            <a:lvl9pPr lvl="8" algn="ctr">
              <a:spcBef>
                <a:spcPts val="0"/>
              </a:spcBef>
              <a:spcAft>
                <a:spcPts val="0"/>
              </a:spcAft>
              <a:buSzPts val="4200"/>
              <a:buNone/>
              <a:defRPr sz="4620"/>
            </a:lvl9pPr>
          </a:lstStyle>
          <a:p>
            <a:endParaRPr/>
          </a:p>
        </p:txBody>
      </p:sp>
      <p:sp>
        <p:nvSpPr>
          <p:cNvPr id="38" name="Google Shape;38;p9"/>
          <p:cNvSpPr txBox="1">
            <a:spLocks noGrp="1"/>
          </p:cNvSpPr>
          <p:nvPr>
            <p:ph type="subTitle" idx="1"/>
          </p:nvPr>
        </p:nvSpPr>
        <p:spPr>
          <a:xfrm>
            <a:off x="292050" y="4235758"/>
            <a:ext cx="4449720" cy="1866373"/>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310"/>
            </a:lvl1pPr>
            <a:lvl2pPr lvl="1" algn="ctr">
              <a:lnSpc>
                <a:spcPct val="100000"/>
              </a:lnSpc>
              <a:spcBef>
                <a:spcPts val="0"/>
              </a:spcBef>
              <a:spcAft>
                <a:spcPts val="0"/>
              </a:spcAft>
              <a:buSzPts val="2100"/>
              <a:buNone/>
              <a:defRPr sz="2310"/>
            </a:lvl2pPr>
            <a:lvl3pPr lvl="2" algn="ctr">
              <a:lnSpc>
                <a:spcPct val="100000"/>
              </a:lnSpc>
              <a:spcBef>
                <a:spcPts val="0"/>
              </a:spcBef>
              <a:spcAft>
                <a:spcPts val="0"/>
              </a:spcAft>
              <a:buSzPts val="2100"/>
              <a:buNone/>
              <a:defRPr sz="2310"/>
            </a:lvl3pPr>
            <a:lvl4pPr lvl="3" algn="ctr">
              <a:lnSpc>
                <a:spcPct val="100000"/>
              </a:lnSpc>
              <a:spcBef>
                <a:spcPts val="0"/>
              </a:spcBef>
              <a:spcAft>
                <a:spcPts val="0"/>
              </a:spcAft>
              <a:buSzPts val="2100"/>
              <a:buNone/>
              <a:defRPr sz="2310"/>
            </a:lvl4pPr>
            <a:lvl5pPr lvl="4" algn="ctr">
              <a:lnSpc>
                <a:spcPct val="100000"/>
              </a:lnSpc>
              <a:spcBef>
                <a:spcPts val="0"/>
              </a:spcBef>
              <a:spcAft>
                <a:spcPts val="0"/>
              </a:spcAft>
              <a:buSzPts val="2100"/>
              <a:buNone/>
              <a:defRPr sz="2310"/>
            </a:lvl5pPr>
            <a:lvl6pPr lvl="5" algn="ctr">
              <a:lnSpc>
                <a:spcPct val="100000"/>
              </a:lnSpc>
              <a:spcBef>
                <a:spcPts val="0"/>
              </a:spcBef>
              <a:spcAft>
                <a:spcPts val="0"/>
              </a:spcAft>
              <a:buSzPts val="2100"/>
              <a:buNone/>
              <a:defRPr sz="2310"/>
            </a:lvl6pPr>
            <a:lvl7pPr lvl="6" algn="ctr">
              <a:lnSpc>
                <a:spcPct val="100000"/>
              </a:lnSpc>
              <a:spcBef>
                <a:spcPts val="0"/>
              </a:spcBef>
              <a:spcAft>
                <a:spcPts val="0"/>
              </a:spcAft>
              <a:buSzPts val="2100"/>
              <a:buNone/>
              <a:defRPr sz="2310"/>
            </a:lvl7pPr>
            <a:lvl8pPr lvl="7" algn="ctr">
              <a:lnSpc>
                <a:spcPct val="100000"/>
              </a:lnSpc>
              <a:spcBef>
                <a:spcPts val="0"/>
              </a:spcBef>
              <a:spcAft>
                <a:spcPts val="0"/>
              </a:spcAft>
              <a:buSzPts val="2100"/>
              <a:buNone/>
              <a:defRPr sz="2310"/>
            </a:lvl8pPr>
            <a:lvl9pPr lvl="8" algn="ctr">
              <a:lnSpc>
                <a:spcPct val="100000"/>
              </a:lnSpc>
              <a:spcBef>
                <a:spcPts val="0"/>
              </a:spcBef>
              <a:spcAft>
                <a:spcPts val="0"/>
              </a:spcAft>
              <a:buSzPts val="2100"/>
              <a:buNone/>
              <a:defRPr sz="2310"/>
            </a:lvl9pPr>
          </a:lstStyle>
          <a:p>
            <a:endParaRPr/>
          </a:p>
        </p:txBody>
      </p:sp>
      <p:sp>
        <p:nvSpPr>
          <p:cNvPr id="39" name="Google Shape;39;p9"/>
          <p:cNvSpPr txBox="1">
            <a:spLocks noGrp="1"/>
          </p:cNvSpPr>
          <p:nvPr>
            <p:ph type="body" idx="2"/>
          </p:nvPr>
        </p:nvSpPr>
        <p:spPr>
          <a:xfrm>
            <a:off x="5433450" y="1094158"/>
            <a:ext cx="4220700" cy="5583707"/>
          </a:xfrm>
          <a:prstGeom prst="rect">
            <a:avLst/>
          </a:prstGeom>
        </p:spPr>
        <p:txBody>
          <a:bodyPr spcFirstLastPara="1" wrap="square" lIns="91425" tIns="91425" rIns="91425" bIns="91425" anchor="ctr" anchorCtr="0">
            <a:normAutofit/>
          </a:bodyPr>
          <a:lstStyle>
            <a:lvl1pPr marL="502920" lvl="0" indent="-377190">
              <a:spcBef>
                <a:spcPts val="0"/>
              </a:spcBef>
              <a:spcAft>
                <a:spcPts val="0"/>
              </a:spcAft>
              <a:buSzPts val="1800"/>
              <a:buChar char="●"/>
              <a:defRPr/>
            </a:lvl1pPr>
            <a:lvl2pPr marL="1005840" lvl="1" indent="-349250">
              <a:spcBef>
                <a:spcPts val="0"/>
              </a:spcBef>
              <a:spcAft>
                <a:spcPts val="0"/>
              </a:spcAft>
              <a:buSzPts val="1400"/>
              <a:buChar char="○"/>
              <a:defRPr/>
            </a:lvl2pPr>
            <a:lvl3pPr marL="1508760" lvl="2" indent="-349250">
              <a:spcBef>
                <a:spcPts val="0"/>
              </a:spcBef>
              <a:spcAft>
                <a:spcPts val="0"/>
              </a:spcAft>
              <a:buSzPts val="1400"/>
              <a:buChar char="■"/>
              <a:defRPr/>
            </a:lvl3pPr>
            <a:lvl4pPr marL="2011680" lvl="3" indent="-349250">
              <a:spcBef>
                <a:spcPts val="0"/>
              </a:spcBef>
              <a:spcAft>
                <a:spcPts val="0"/>
              </a:spcAft>
              <a:buSzPts val="1400"/>
              <a:buChar char="●"/>
              <a:defRPr/>
            </a:lvl4pPr>
            <a:lvl5pPr marL="2514600" lvl="4" indent="-349250">
              <a:spcBef>
                <a:spcPts val="0"/>
              </a:spcBef>
              <a:spcAft>
                <a:spcPts val="0"/>
              </a:spcAft>
              <a:buSzPts val="1400"/>
              <a:buChar char="○"/>
              <a:defRPr/>
            </a:lvl5pPr>
            <a:lvl6pPr marL="3017520" lvl="5" indent="-349250">
              <a:spcBef>
                <a:spcPts val="0"/>
              </a:spcBef>
              <a:spcAft>
                <a:spcPts val="0"/>
              </a:spcAft>
              <a:buSzPts val="1400"/>
              <a:buChar char="■"/>
              <a:defRPr/>
            </a:lvl6pPr>
            <a:lvl7pPr marL="3520440" lvl="6" indent="-349250">
              <a:spcBef>
                <a:spcPts val="0"/>
              </a:spcBef>
              <a:spcAft>
                <a:spcPts val="0"/>
              </a:spcAft>
              <a:buSzPts val="1400"/>
              <a:buChar char="●"/>
              <a:defRPr/>
            </a:lvl7pPr>
            <a:lvl8pPr marL="4023360" lvl="7" indent="-349250">
              <a:spcBef>
                <a:spcPts val="0"/>
              </a:spcBef>
              <a:spcAft>
                <a:spcPts val="0"/>
              </a:spcAft>
              <a:buSzPts val="1400"/>
              <a:buChar char="○"/>
              <a:defRPr/>
            </a:lvl8pPr>
            <a:lvl9pPr marL="4526280" lvl="8" indent="-34925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3761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680" cy="914373"/>
          </a:xfrm>
          <a:prstGeom prst="rect">
            <a:avLst/>
          </a:prstGeom>
        </p:spPr>
        <p:txBody>
          <a:bodyPr spcFirstLastPara="1" wrap="square" lIns="91425" tIns="91425" rIns="91425" bIns="91425" anchor="ctr" anchorCtr="0">
            <a:normAutofit/>
          </a:bodyPr>
          <a:lstStyle>
            <a:lvl1pPr marL="502920" lvl="0" indent="-25146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7696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60" cy="296706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3200"/>
            </a:lvl1pPr>
            <a:lvl2pPr lvl="1" algn="ctr">
              <a:spcBef>
                <a:spcPts val="0"/>
              </a:spcBef>
              <a:spcAft>
                <a:spcPts val="0"/>
              </a:spcAft>
              <a:buSzPts val="12000"/>
              <a:buNone/>
              <a:defRPr sz="13200"/>
            </a:lvl2pPr>
            <a:lvl3pPr lvl="2" algn="ctr">
              <a:spcBef>
                <a:spcPts val="0"/>
              </a:spcBef>
              <a:spcAft>
                <a:spcPts val="0"/>
              </a:spcAft>
              <a:buSzPts val="12000"/>
              <a:buNone/>
              <a:defRPr sz="13200"/>
            </a:lvl3pPr>
            <a:lvl4pPr lvl="3" algn="ctr">
              <a:spcBef>
                <a:spcPts val="0"/>
              </a:spcBef>
              <a:spcAft>
                <a:spcPts val="0"/>
              </a:spcAft>
              <a:buSzPts val="12000"/>
              <a:buNone/>
              <a:defRPr sz="13200"/>
            </a:lvl4pPr>
            <a:lvl5pPr lvl="4" algn="ctr">
              <a:spcBef>
                <a:spcPts val="0"/>
              </a:spcBef>
              <a:spcAft>
                <a:spcPts val="0"/>
              </a:spcAft>
              <a:buSzPts val="12000"/>
              <a:buNone/>
              <a:defRPr sz="13200"/>
            </a:lvl5pPr>
            <a:lvl6pPr lvl="5" algn="ctr">
              <a:spcBef>
                <a:spcPts val="0"/>
              </a:spcBef>
              <a:spcAft>
                <a:spcPts val="0"/>
              </a:spcAft>
              <a:buSzPts val="12000"/>
              <a:buNone/>
              <a:defRPr sz="13200"/>
            </a:lvl6pPr>
            <a:lvl7pPr lvl="6" algn="ctr">
              <a:spcBef>
                <a:spcPts val="0"/>
              </a:spcBef>
              <a:spcAft>
                <a:spcPts val="0"/>
              </a:spcAft>
              <a:buSzPts val="12000"/>
              <a:buNone/>
              <a:defRPr sz="13200"/>
            </a:lvl7pPr>
            <a:lvl8pPr lvl="7" algn="ctr">
              <a:spcBef>
                <a:spcPts val="0"/>
              </a:spcBef>
              <a:spcAft>
                <a:spcPts val="0"/>
              </a:spcAft>
              <a:buSzPts val="12000"/>
              <a:buNone/>
              <a:defRPr sz="13200"/>
            </a:lvl8pPr>
            <a:lvl9pPr lvl="8" algn="ctr">
              <a:spcBef>
                <a:spcPts val="0"/>
              </a:spcBef>
              <a:spcAft>
                <a:spcPts val="0"/>
              </a:spcAft>
              <a:buSzPts val="12000"/>
              <a:buNone/>
              <a:defRPr sz="13200"/>
            </a:lvl9pPr>
          </a:lstStyle>
          <a:p>
            <a:r>
              <a:t>xx%</a:t>
            </a:r>
          </a:p>
        </p:txBody>
      </p:sp>
      <p:sp>
        <p:nvSpPr>
          <p:cNvPr id="46" name="Google Shape;46;p11"/>
          <p:cNvSpPr txBox="1">
            <a:spLocks noGrp="1"/>
          </p:cNvSpPr>
          <p:nvPr>
            <p:ph type="body" idx="1"/>
          </p:nvPr>
        </p:nvSpPr>
        <p:spPr>
          <a:xfrm>
            <a:off x="342870" y="4763362"/>
            <a:ext cx="9372660" cy="1965653"/>
          </a:xfrm>
          <a:prstGeom prst="rect">
            <a:avLst/>
          </a:prstGeom>
        </p:spPr>
        <p:txBody>
          <a:bodyPr spcFirstLastPara="1" wrap="square" lIns="91425" tIns="91425" rIns="91425" bIns="91425" anchor="t" anchorCtr="0">
            <a:normAutofit/>
          </a:bodyPr>
          <a:lstStyle>
            <a:lvl1pPr marL="502920" lvl="0" indent="-377190" algn="ctr">
              <a:spcBef>
                <a:spcPts val="0"/>
              </a:spcBef>
              <a:spcAft>
                <a:spcPts val="0"/>
              </a:spcAft>
              <a:buSzPts val="1800"/>
              <a:buChar char="●"/>
              <a:defRPr/>
            </a:lvl1pPr>
            <a:lvl2pPr marL="1005840" lvl="1" indent="-349250" algn="ctr">
              <a:spcBef>
                <a:spcPts val="0"/>
              </a:spcBef>
              <a:spcAft>
                <a:spcPts val="0"/>
              </a:spcAft>
              <a:buSzPts val="1400"/>
              <a:buChar char="○"/>
              <a:defRPr/>
            </a:lvl2pPr>
            <a:lvl3pPr marL="1508760" lvl="2" indent="-349250" algn="ctr">
              <a:spcBef>
                <a:spcPts val="0"/>
              </a:spcBef>
              <a:spcAft>
                <a:spcPts val="0"/>
              </a:spcAft>
              <a:buSzPts val="1400"/>
              <a:buChar char="■"/>
              <a:defRPr/>
            </a:lvl3pPr>
            <a:lvl4pPr marL="2011680" lvl="3" indent="-349250" algn="ctr">
              <a:spcBef>
                <a:spcPts val="0"/>
              </a:spcBef>
              <a:spcAft>
                <a:spcPts val="0"/>
              </a:spcAft>
              <a:buSzPts val="1400"/>
              <a:buChar char="●"/>
              <a:defRPr/>
            </a:lvl4pPr>
            <a:lvl5pPr marL="2514600" lvl="4" indent="-349250" algn="ctr">
              <a:spcBef>
                <a:spcPts val="0"/>
              </a:spcBef>
              <a:spcAft>
                <a:spcPts val="0"/>
              </a:spcAft>
              <a:buSzPts val="1400"/>
              <a:buChar char="○"/>
              <a:defRPr/>
            </a:lvl5pPr>
            <a:lvl6pPr marL="3017520" lvl="5" indent="-349250" algn="ctr">
              <a:spcBef>
                <a:spcPts val="0"/>
              </a:spcBef>
              <a:spcAft>
                <a:spcPts val="0"/>
              </a:spcAft>
              <a:buSzPts val="1400"/>
              <a:buChar char="■"/>
              <a:defRPr/>
            </a:lvl6pPr>
            <a:lvl7pPr marL="3520440" lvl="6" indent="-349250" algn="ctr">
              <a:spcBef>
                <a:spcPts val="0"/>
              </a:spcBef>
              <a:spcAft>
                <a:spcPts val="0"/>
              </a:spcAft>
              <a:buSzPts val="1400"/>
              <a:buChar char="●"/>
              <a:defRPr/>
            </a:lvl7pPr>
            <a:lvl8pPr marL="4023360" lvl="7" indent="-349250" algn="ctr">
              <a:spcBef>
                <a:spcPts val="0"/>
              </a:spcBef>
              <a:spcAft>
                <a:spcPts val="0"/>
              </a:spcAft>
              <a:buSzPts val="1400"/>
              <a:buChar char="○"/>
              <a:defRPr/>
            </a:lvl8pPr>
            <a:lvl9pPr marL="4526280" lvl="8" indent="-34925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5555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829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5" name="Group 4">
            <a:extLst>
              <a:ext uri="{FF2B5EF4-FFF2-40B4-BE49-F238E27FC236}">
                <a16:creationId xmlns:a16="http://schemas.microsoft.com/office/drawing/2014/main" id="{8A04BD97-B03A-875A-5482-8270AFE1659D}"/>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9C1CA812-747E-F4BE-B17E-1FEAB2732456}"/>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Spring 2023</a:t>
              </a:r>
              <a:endParaRPr lang="en-US" sz="1400" b="1" i="1"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2C2036B1-1C9C-C9CD-AF48-463B4ACF45AE}"/>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8A84662E-38B0-B71D-AEF3-5EA3E793E0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060130DF-D098-1D08-4031-25F871EADE6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5" name="Group 4">
            <a:extLst>
              <a:ext uri="{FF2B5EF4-FFF2-40B4-BE49-F238E27FC236}">
                <a16:creationId xmlns:a16="http://schemas.microsoft.com/office/drawing/2014/main" id="{E78D4D2E-A243-7103-8CD3-EE7CEFEBD95E}"/>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D34B0D63-7E11-52B1-A1C5-9DF97F38DF9C}"/>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Spring 2023</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DAA0D194-B482-2920-4DA1-0C03A51BFB07}"/>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095A41AD-A4FA-BE44-3332-B0A95E751B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05B47CF9-1E26-52DC-BE1F-D07956A22EF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325712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5"/>
            <a:ext cx="9372660" cy="310170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720"/>
            </a:lvl1pPr>
            <a:lvl2pPr lvl="1" algn="ctr">
              <a:spcBef>
                <a:spcPts val="0"/>
              </a:spcBef>
              <a:spcAft>
                <a:spcPts val="0"/>
              </a:spcAft>
              <a:buSzPts val="5200"/>
              <a:buNone/>
              <a:defRPr sz="5720"/>
            </a:lvl2pPr>
            <a:lvl3pPr lvl="2" algn="ctr">
              <a:spcBef>
                <a:spcPts val="0"/>
              </a:spcBef>
              <a:spcAft>
                <a:spcPts val="0"/>
              </a:spcAft>
              <a:buSzPts val="5200"/>
              <a:buNone/>
              <a:defRPr sz="5720"/>
            </a:lvl3pPr>
            <a:lvl4pPr lvl="3" algn="ctr">
              <a:spcBef>
                <a:spcPts val="0"/>
              </a:spcBef>
              <a:spcAft>
                <a:spcPts val="0"/>
              </a:spcAft>
              <a:buSzPts val="5200"/>
              <a:buNone/>
              <a:defRPr sz="5720"/>
            </a:lvl4pPr>
            <a:lvl5pPr lvl="4" algn="ctr">
              <a:spcBef>
                <a:spcPts val="0"/>
              </a:spcBef>
              <a:spcAft>
                <a:spcPts val="0"/>
              </a:spcAft>
              <a:buSzPts val="5200"/>
              <a:buNone/>
              <a:defRPr sz="5720"/>
            </a:lvl5pPr>
            <a:lvl6pPr lvl="5" algn="ctr">
              <a:spcBef>
                <a:spcPts val="0"/>
              </a:spcBef>
              <a:spcAft>
                <a:spcPts val="0"/>
              </a:spcAft>
              <a:buSzPts val="5200"/>
              <a:buNone/>
              <a:defRPr sz="5720"/>
            </a:lvl6pPr>
            <a:lvl7pPr lvl="6" algn="ctr">
              <a:spcBef>
                <a:spcPts val="0"/>
              </a:spcBef>
              <a:spcAft>
                <a:spcPts val="0"/>
              </a:spcAft>
              <a:buSzPts val="5200"/>
              <a:buNone/>
              <a:defRPr sz="5720"/>
            </a:lvl7pPr>
            <a:lvl8pPr lvl="7" algn="ctr">
              <a:spcBef>
                <a:spcPts val="0"/>
              </a:spcBef>
              <a:spcAft>
                <a:spcPts val="0"/>
              </a:spcAft>
              <a:buSzPts val="5200"/>
              <a:buNone/>
              <a:defRPr sz="5720"/>
            </a:lvl8pPr>
            <a:lvl9pPr lvl="8" algn="ctr">
              <a:spcBef>
                <a:spcPts val="0"/>
              </a:spcBef>
              <a:spcAft>
                <a:spcPts val="0"/>
              </a:spcAft>
              <a:buSzPts val="5200"/>
              <a:buNone/>
              <a:defRPr sz="5720"/>
            </a:lvl9pPr>
          </a:lstStyle>
          <a:p>
            <a:endParaRPr/>
          </a:p>
        </p:txBody>
      </p:sp>
      <p:sp>
        <p:nvSpPr>
          <p:cNvPr id="11" name="Google Shape;11;p2"/>
          <p:cNvSpPr txBox="1">
            <a:spLocks noGrp="1"/>
          </p:cNvSpPr>
          <p:nvPr>
            <p:ph type="subTitle" idx="1"/>
          </p:nvPr>
        </p:nvSpPr>
        <p:spPr>
          <a:xfrm>
            <a:off x="342870" y="4282678"/>
            <a:ext cx="9372660" cy="1197707"/>
          </a:xfrm>
          <a:prstGeom prst="rect">
            <a:avLst/>
          </a:prstGeom>
          <a:solidFill>
            <a:schemeClr val="dk1"/>
          </a:solidFill>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None/>
              <a:defRPr sz="3080">
                <a:solidFill>
                  <a:schemeClr val="lt1"/>
                </a:solidFill>
              </a:defRPr>
            </a:lvl1pPr>
            <a:lvl2pPr lvl="1" algn="ctr">
              <a:lnSpc>
                <a:spcPct val="100000"/>
              </a:lnSpc>
              <a:spcBef>
                <a:spcPts val="0"/>
              </a:spcBef>
              <a:spcAft>
                <a:spcPts val="0"/>
              </a:spcAft>
              <a:buSzPts val="2800"/>
              <a:buNone/>
              <a:defRPr sz="3080"/>
            </a:lvl2pPr>
            <a:lvl3pPr lvl="2" algn="ctr">
              <a:lnSpc>
                <a:spcPct val="100000"/>
              </a:lnSpc>
              <a:spcBef>
                <a:spcPts val="0"/>
              </a:spcBef>
              <a:spcAft>
                <a:spcPts val="0"/>
              </a:spcAft>
              <a:buSzPts val="2800"/>
              <a:buNone/>
              <a:defRPr sz="3080"/>
            </a:lvl3pPr>
            <a:lvl4pPr lvl="3" algn="ctr">
              <a:lnSpc>
                <a:spcPct val="100000"/>
              </a:lnSpc>
              <a:spcBef>
                <a:spcPts val="0"/>
              </a:spcBef>
              <a:spcAft>
                <a:spcPts val="0"/>
              </a:spcAft>
              <a:buSzPts val="2800"/>
              <a:buNone/>
              <a:defRPr sz="3080"/>
            </a:lvl4pPr>
            <a:lvl5pPr lvl="4" algn="ctr">
              <a:lnSpc>
                <a:spcPct val="100000"/>
              </a:lnSpc>
              <a:spcBef>
                <a:spcPts val="0"/>
              </a:spcBef>
              <a:spcAft>
                <a:spcPts val="0"/>
              </a:spcAft>
              <a:buSzPts val="2800"/>
              <a:buNone/>
              <a:defRPr sz="3080"/>
            </a:lvl5pPr>
            <a:lvl6pPr lvl="5" algn="ctr">
              <a:lnSpc>
                <a:spcPct val="100000"/>
              </a:lnSpc>
              <a:spcBef>
                <a:spcPts val="0"/>
              </a:spcBef>
              <a:spcAft>
                <a:spcPts val="0"/>
              </a:spcAft>
              <a:buSzPts val="2800"/>
              <a:buNone/>
              <a:defRPr sz="3080"/>
            </a:lvl6pPr>
            <a:lvl7pPr lvl="6" algn="ctr">
              <a:lnSpc>
                <a:spcPct val="100000"/>
              </a:lnSpc>
              <a:spcBef>
                <a:spcPts val="0"/>
              </a:spcBef>
              <a:spcAft>
                <a:spcPts val="0"/>
              </a:spcAft>
              <a:buSzPts val="2800"/>
              <a:buNone/>
              <a:defRPr sz="3080"/>
            </a:lvl7pPr>
            <a:lvl8pPr lvl="7" algn="ctr">
              <a:lnSpc>
                <a:spcPct val="100000"/>
              </a:lnSpc>
              <a:spcBef>
                <a:spcPts val="0"/>
              </a:spcBef>
              <a:spcAft>
                <a:spcPts val="0"/>
              </a:spcAft>
              <a:buSzPts val="2800"/>
              <a:buNone/>
              <a:defRPr sz="3080"/>
            </a:lvl8pPr>
            <a:lvl9pPr lvl="8" algn="ctr">
              <a:lnSpc>
                <a:spcPct val="100000"/>
              </a:lnSpc>
              <a:spcBef>
                <a:spcPts val="0"/>
              </a:spcBef>
              <a:spcAft>
                <a:spcPts val="0"/>
              </a:spcAft>
              <a:buSzPts val="2800"/>
              <a:buNone/>
              <a:defRPr sz="3080"/>
            </a:lvl9pPr>
          </a:lstStyle>
          <a:p>
            <a:endParaRPr/>
          </a:p>
        </p:txBody>
      </p:sp>
      <p:sp>
        <p:nvSpPr>
          <p:cNvPr id="12" name="Google Shape;12;p2"/>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138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4"/>
            <a:ext cx="9372660" cy="1272053"/>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960"/>
            </a:lvl1pPr>
            <a:lvl2pPr lvl="1" algn="ctr">
              <a:spcBef>
                <a:spcPts val="0"/>
              </a:spcBef>
              <a:spcAft>
                <a:spcPts val="0"/>
              </a:spcAft>
              <a:buSzPts val="3600"/>
              <a:buNone/>
              <a:defRPr sz="3960"/>
            </a:lvl2pPr>
            <a:lvl3pPr lvl="2" algn="ctr">
              <a:spcBef>
                <a:spcPts val="0"/>
              </a:spcBef>
              <a:spcAft>
                <a:spcPts val="0"/>
              </a:spcAft>
              <a:buSzPts val="3600"/>
              <a:buNone/>
              <a:defRPr sz="3960"/>
            </a:lvl3pPr>
            <a:lvl4pPr lvl="3" algn="ctr">
              <a:spcBef>
                <a:spcPts val="0"/>
              </a:spcBef>
              <a:spcAft>
                <a:spcPts val="0"/>
              </a:spcAft>
              <a:buSzPts val="3600"/>
              <a:buNone/>
              <a:defRPr sz="3960"/>
            </a:lvl4pPr>
            <a:lvl5pPr lvl="4" algn="ctr">
              <a:spcBef>
                <a:spcPts val="0"/>
              </a:spcBef>
              <a:spcAft>
                <a:spcPts val="0"/>
              </a:spcAft>
              <a:buSzPts val="3600"/>
              <a:buNone/>
              <a:defRPr sz="3960"/>
            </a:lvl5pPr>
            <a:lvl6pPr lvl="5" algn="ctr">
              <a:spcBef>
                <a:spcPts val="0"/>
              </a:spcBef>
              <a:spcAft>
                <a:spcPts val="0"/>
              </a:spcAft>
              <a:buSzPts val="3600"/>
              <a:buNone/>
              <a:defRPr sz="3960"/>
            </a:lvl6pPr>
            <a:lvl7pPr lvl="6" algn="ctr">
              <a:spcBef>
                <a:spcPts val="0"/>
              </a:spcBef>
              <a:spcAft>
                <a:spcPts val="0"/>
              </a:spcAft>
              <a:buSzPts val="3600"/>
              <a:buNone/>
              <a:defRPr sz="3960"/>
            </a:lvl7pPr>
            <a:lvl8pPr lvl="7" algn="ctr">
              <a:spcBef>
                <a:spcPts val="0"/>
              </a:spcBef>
              <a:spcAft>
                <a:spcPts val="0"/>
              </a:spcAft>
              <a:buSzPts val="3600"/>
              <a:buNone/>
              <a:defRPr sz="3960"/>
            </a:lvl8pPr>
            <a:lvl9pPr lvl="8" algn="ctr">
              <a:spcBef>
                <a:spcPts val="0"/>
              </a:spcBef>
              <a:spcAft>
                <a:spcPts val="0"/>
              </a:spcAft>
              <a:buSzPts val="3600"/>
              <a:buNone/>
              <a:defRPr sz="3960"/>
            </a:lvl9pPr>
          </a:lstStyle>
          <a:p>
            <a:endParaRPr/>
          </a:p>
        </p:txBody>
      </p:sp>
      <p:sp>
        <p:nvSpPr>
          <p:cNvPr id="15" name="Google Shape;15;p3"/>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91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342870" y="1741518"/>
            <a:ext cx="9372660" cy="5162560"/>
          </a:xfrm>
          <a:prstGeom prst="rect">
            <a:avLst/>
          </a:prstGeom>
        </p:spPr>
        <p:txBody>
          <a:bodyPr spcFirstLastPara="1" wrap="square" lIns="91425" tIns="91425" rIns="91425" bIns="91425" anchor="t" anchorCtr="0">
            <a:normAutofit/>
          </a:bodyPr>
          <a:lstStyle>
            <a:lvl1pPr marL="502920" lvl="0" indent="-377190">
              <a:spcBef>
                <a:spcPts val="0"/>
              </a:spcBef>
              <a:spcAft>
                <a:spcPts val="0"/>
              </a:spcAft>
              <a:buClr>
                <a:schemeClr val="dk1"/>
              </a:buClr>
              <a:buSzPts val="1800"/>
              <a:buChar char="●"/>
              <a:defRPr>
                <a:solidFill>
                  <a:schemeClr val="dk1"/>
                </a:solidFill>
              </a:defRPr>
            </a:lvl1pPr>
            <a:lvl2pPr marL="1005840" lvl="1" indent="-349250">
              <a:spcBef>
                <a:spcPts val="0"/>
              </a:spcBef>
              <a:spcAft>
                <a:spcPts val="0"/>
              </a:spcAft>
              <a:buClr>
                <a:schemeClr val="dk1"/>
              </a:buClr>
              <a:buSzPts val="1400"/>
              <a:buChar char="○"/>
              <a:defRPr>
                <a:solidFill>
                  <a:schemeClr val="dk1"/>
                </a:solidFill>
              </a:defRPr>
            </a:lvl2pPr>
            <a:lvl3pPr marL="1508760" lvl="2" indent="-349250">
              <a:spcBef>
                <a:spcPts val="0"/>
              </a:spcBef>
              <a:spcAft>
                <a:spcPts val="0"/>
              </a:spcAft>
              <a:buClr>
                <a:schemeClr val="dk1"/>
              </a:buClr>
              <a:buSzPts val="1400"/>
              <a:buChar char="■"/>
              <a:defRPr>
                <a:solidFill>
                  <a:schemeClr val="dk1"/>
                </a:solidFill>
              </a:defRPr>
            </a:lvl3pPr>
            <a:lvl4pPr marL="2011680" lvl="3" indent="-349250">
              <a:spcBef>
                <a:spcPts val="0"/>
              </a:spcBef>
              <a:spcAft>
                <a:spcPts val="0"/>
              </a:spcAft>
              <a:buClr>
                <a:schemeClr val="dk1"/>
              </a:buClr>
              <a:buSzPts val="1400"/>
              <a:buChar char="●"/>
              <a:defRPr>
                <a:solidFill>
                  <a:schemeClr val="dk1"/>
                </a:solidFill>
              </a:defRPr>
            </a:lvl4pPr>
            <a:lvl5pPr marL="2514600" lvl="4" indent="-349250">
              <a:spcBef>
                <a:spcPts val="0"/>
              </a:spcBef>
              <a:spcAft>
                <a:spcPts val="0"/>
              </a:spcAft>
              <a:buClr>
                <a:schemeClr val="dk1"/>
              </a:buClr>
              <a:buSzPts val="1400"/>
              <a:buChar char="○"/>
              <a:defRPr>
                <a:solidFill>
                  <a:schemeClr val="dk1"/>
                </a:solidFill>
              </a:defRPr>
            </a:lvl5pPr>
            <a:lvl6pPr marL="3017520" lvl="5" indent="-349250">
              <a:spcBef>
                <a:spcPts val="0"/>
              </a:spcBef>
              <a:spcAft>
                <a:spcPts val="0"/>
              </a:spcAft>
              <a:buClr>
                <a:schemeClr val="dk1"/>
              </a:buClr>
              <a:buSzPts val="1400"/>
              <a:buChar char="■"/>
              <a:defRPr>
                <a:solidFill>
                  <a:schemeClr val="dk1"/>
                </a:solidFill>
              </a:defRPr>
            </a:lvl6pPr>
            <a:lvl7pPr marL="3520440" lvl="6" indent="-349250">
              <a:spcBef>
                <a:spcPts val="0"/>
              </a:spcBef>
              <a:spcAft>
                <a:spcPts val="0"/>
              </a:spcAft>
              <a:buClr>
                <a:schemeClr val="dk1"/>
              </a:buClr>
              <a:buSzPts val="1400"/>
              <a:buChar char="●"/>
              <a:defRPr>
                <a:solidFill>
                  <a:schemeClr val="dk1"/>
                </a:solidFill>
              </a:defRPr>
            </a:lvl7pPr>
            <a:lvl8pPr marL="4023360" lvl="7" indent="-349250">
              <a:spcBef>
                <a:spcPts val="0"/>
              </a:spcBef>
              <a:spcAft>
                <a:spcPts val="0"/>
              </a:spcAft>
              <a:buClr>
                <a:schemeClr val="dk1"/>
              </a:buClr>
              <a:buSzPts val="1400"/>
              <a:buChar char="○"/>
              <a:defRPr>
                <a:solidFill>
                  <a:schemeClr val="dk1"/>
                </a:solidFill>
              </a:defRPr>
            </a:lvl8pPr>
            <a:lvl9pPr marL="4526280" lvl="8" indent="-349250">
              <a:spcBef>
                <a:spcPts val="0"/>
              </a:spcBef>
              <a:spcAft>
                <a:spcPts val="0"/>
              </a:spcAft>
              <a:buClr>
                <a:schemeClr val="dk1"/>
              </a:buClr>
              <a:buSzPts val="1400"/>
              <a:buChar char="■"/>
              <a:defRPr>
                <a:solidFill>
                  <a:schemeClr val="dk1"/>
                </a:solidFill>
              </a:defRPr>
            </a:lvl9pPr>
          </a:lstStyle>
          <a:p>
            <a:endParaRPr/>
          </a:p>
        </p:txBody>
      </p:sp>
      <p:sp>
        <p:nvSpPr>
          <p:cNvPr id="18" name="Google Shape;18;p4"/>
          <p:cNvSpPr txBox="1">
            <a:spLocks noGrp="1"/>
          </p:cNvSpPr>
          <p:nvPr>
            <p:ph type="title"/>
          </p:nvPr>
        </p:nvSpPr>
        <p:spPr>
          <a:xfrm>
            <a:off x="342870" y="672482"/>
            <a:ext cx="9372660" cy="865413"/>
          </a:xfrm>
          <a:prstGeom prst="rect">
            <a:avLst/>
          </a:prstGeom>
          <a:solidFill>
            <a:schemeClr val="dk1"/>
          </a:solidFill>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076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42870" y="1741518"/>
            <a:ext cx="4399890" cy="5162560"/>
          </a:xfrm>
          <a:prstGeom prst="rect">
            <a:avLst/>
          </a:prstGeom>
        </p:spPr>
        <p:txBody>
          <a:bodyPr spcFirstLastPara="1" wrap="square" lIns="91425" tIns="91425" rIns="91425" bIns="91425" anchor="t" anchorCtr="0">
            <a:normAutofit/>
          </a:bodyPr>
          <a:lstStyle>
            <a:lvl1pPr marL="502920" lvl="0" indent="-349250">
              <a:spcBef>
                <a:spcPts val="0"/>
              </a:spcBef>
              <a:spcAft>
                <a:spcPts val="0"/>
              </a:spcAft>
              <a:buSzPts val="1400"/>
              <a:buChar char="●"/>
              <a:defRPr sz="1540"/>
            </a:lvl1pPr>
            <a:lvl2pPr marL="1005840" lvl="1" indent="-335280">
              <a:spcBef>
                <a:spcPts val="0"/>
              </a:spcBef>
              <a:spcAft>
                <a:spcPts val="0"/>
              </a:spcAft>
              <a:buSzPts val="1200"/>
              <a:buChar char="○"/>
              <a:defRPr sz="1320"/>
            </a:lvl2pPr>
            <a:lvl3pPr marL="1508760" lvl="2" indent="-335280">
              <a:spcBef>
                <a:spcPts val="0"/>
              </a:spcBef>
              <a:spcAft>
                <a:spcPts val="0"/>
              </a:spcAft>
              <a:buSzPts val="1200"/>
              <a:buChar char="■"/>
              <a:defRPr sz="1320"/>
            </a:lvl3pPr>
            <a:lvl4pPr marL="2011680" lvl="3" indent="-335280">
              <a:spcBef>
                <a:spcPts val="0"/>
              </a:spcBef>
              <a:spcAft>
                <a:spcPts val="0"/>
              </a:spcAft>
              <a:buSzPts val="1200"/>
              <a:buChar char="●"/>
              <a:defRPr sz="1320"/>
            </a:lvl4pPr>
            <a:lvl5pPr marL="2514600" lvl="4" indent="-335280">
              <a:spcBef>
                <a:spcPts val="0"/>
              </a:spcBef>
              <a:spcAft>
                <a:spcPts val="0"/>
              </a:spcAft>
              <a:buSzPts val="1200"/>
              <a:buChar char="○"/>
              <a:defRPr sz="1320"/>
            </a:lvl5pPr>
            <a:lvl6pPr marL="3017520" lvl="5" indent="-335280">
              <a:spcBef>
                <a:spcPts val="0"/>
              </a:spcBef>
              <a:spcAft>
                <a:spcPts val="0"/>
              </a:spcAft>
              <a:buSzPts val="1200"/>
              <a:buChar char="■"/>
              <a:defRPr sz="1320"/>
            </a:lvl6pPr>
            <a:lvl7pPr marL="3520440" lvl="6" indent="-335280">
              <a:spcBef>
                <a:spcPts val="0"/>
              </a:spcBef>
              <a:spcAft>
                <a:spcPts val="0"/>
              </a:spcAft>
              <a:buSzPts val="1200"/>
              <a:buChar char="●"/>
              <a:defRPr sz="1320"/>
            </a:lvl7pPr>
            <a:lvl8pPr marL="4023360" lvl="7" indent="-335280">
              <a:spcBef>
                <a:spcPts val="0"/>
              </a:spcBef>
              <a:spcAft>
                <a:spcPts val="0"/>
              </a:spcAft>
              <a:buSzPts val="1200"/>
              <a:buChar char="○"/>
              <a:defRPr sz="1320"/>
            </a:lvl8pPr>
            <a:lvl9pPr marL="4526280" lvl="8" indent="-335280">
              <a:spcBef>
                <a:spcPts val="0"/>
              </a:spcBef>
              <a:spcAft>
                <a:spcPts val="0"/>
              </a:spcAft>
              <a:buSzPts val="1200"/>
              <a:buChar char="■"/>
              <a:defRPr sz="1320"/>
            </a:lvl9pPr>
          </a:lstStyle>
          <a:p>
            <a:endParaRPr/>
          </a:p>
        </p:txBody>
      </p:sp>
      <p:sp>
        <p:nvSpPr>
          <p:cNvPr id="23" name="Google Shape;23;p5"/>
          <p:cNvSpPr txBox="1">
            <a:spLocks noGrp="1"/>
          </p:cNvSpPr>
          <p:nvPr>
            <p:ph type="body" idx="2"/>
          </p:nvPr>
        </p:nvSpPr>
        <p:spPr>
          <a:xfrm>
            <a:off x="5315640" y="1741518"/>
            <a:ext cx="4399890" cy="5162560"/>
          </a:xfrm>
          <a:prstGeom prst="rect">
            <a:avLst/>
          </a:prstGeom>
        </p:spPr>
        <p:txBody>
          <a:bodyPr spcFirstLastPara="1" wrap="square" lIns="91425" tIns="91425" rIns="91425" bIns="91425" anchor="t" anchorCtr="0">
            <a:normAutofit/>
          </a:bodyPr>
          <a:lstStyle>
            <a:lvl1pPr marL="502920" lvl="0" indent="-349250">
              <a:spcBef>
                <a:spcPts val="0"/>
              </a:spcBef>
              <a:spcAft>
                <a:spcPts val="0"/>
              </a:spcAft>
              <a:buSzPts val="1400"/>
              <a:buChar char="●"/>
              <a:defRPr sz="1540"/>
            </a:lvl1pPr>
            <a:lvl2pPr marL="1005840" lvl="1" indent="-335280">
              <a:spcBef>
                <a:spcPts val="0"/>
              </a:spcBef>
              <a:spcAft>
                <a:spcPts val="0"/>
              </a:spcAft>
              <a:buSzPts val="1200"/>
              <a:buChar char="○"/>
              <a:defRPr sz="1320"/>
            </a:lvl2pPr>
            <a:lvl3pPr marL="1508760" lvl="2" indent="-335280">
              <a:spcBef>
                <a:spcPts val="0"/>
              </a:spcBef>
              <a:spcAft>
                <a:spcPts val="0"/>
              </a:spcAft>
              <a:buSzPts val="1200"/>
              <a:buChar char="■"/>
              <a:defRPr sz="1320"/>
            </a:lvl3pPr>
            <a:lvl4pPr marL="2011680" lvl="3" indent="-335280">
              <a:spcBef>
                <a:spcPts val="0"/>
              </a:spcBef>
              <a:spcAft>
                <a:spcPts val="0"/>
              </a:spcAft>
              <a:buSzPts val="1200"/>
              <a:buChar char="●"/>
              <a:defRPr sz="1320"/>
            </a:lvl4pPr>
            <a:lvl5pPr marL="2514600" lvl="4" indent="-335280">
              <a:spcBef>
                <a:spcPts val="0"/>
              </a:spcBef>
              <a:spcAft>
                <a:spcPts val="0"/>
              </a:spcAft>
              <a:buSzPts val="1200"/>
              <a:buChar char="○"/>
              <a:defRPr sz="1320"/>
            </a:lvl5pPr>
            <a:lvl6pPr marL="3017520" lvl="5" indent="-335280">
              <a:spcBef>
                <a:spcPts val="0"/>
              </a:spcBef>
              <a:spcAft>
                <a:spcPts val="0"/>
              </a:spcAft>
              <a:buSzPts val="1200"/>
              <a:buChar char="■"/>
              <a:defRPr sz="1320"/>
            </a:lvl6pPr>
            <a:lvl7pPr marL="3520440" lvl="6" indent="-335280">
              <a:spcBef>
                <a:spcPts val="0"/>
              </a:spcBef>
              <a:spcAft>
                <a:spcPts val="0"/>
              </a:spcAft>
              <a:buSzPts val="1200"/>
              <a:buChar char="●"/>
              <a:defRPr sz="1320"/>
            </a:lvl7pPr>
            <a:lvl8pPr marL="4023360" lvl="7" indent="-335280">
              <a:spcBef>
                <a:spcPts val="0"/>
              </a:spcBef>
              <a:spcAft>
                <a:spcPts val="0"/>
              </a:spcAft>
              <a:buSzPts val="1200"/>
              <a:buChar char="○"/>
              <a:defRPr sz="1320"/>
            </a:lvl8pPr>
            <a:lvl9pPr marL="4526280" lvl="8" indent="-335280">
              <a:spcBef>
                <a:spcPts val="0"/>
              </a:spcBef>
              <a:spcAft>
                <a:spcPts val="0"/>
              </a:spcAft>
              <a:buSzPts val="1200"/>
              <a:buChar char="■"/>
              <a:defRPr sz="1320"/>
            </a:lvl9pPr>
          </a:lstStyle>
          <a:p>
            <a:endParaRPr/>
          </a:p>
        </p:txBody>
      </p:sp>
      <p:sp>
        <p:nvSpPr>
          <p:cNvPr id="24" name="Google Shape;24;p5"/>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956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319704" y="7046639"/>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7341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dirty="0"/>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60" cy="86541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42870" y="1741518"/>
            <a:ext cx="9372660" cy="516256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570" cy="594773"/>
          </a:xfrm>
          <a:prstGeom prst="rect">
            <a:avLst/>
          </a:prstGeom>
          <a:noFill/>
          <a:ln>
            <a:noFill/>
          </a:ln>
        </p:spPr>
        <p:txBody>
          <a:bodyPr spcFirstLastPara="1" wrap="square" lIns="91425" tIns="91425" rIns="91425" bIns="91425" anchor="ctr" anchorCtr="0">
            <a:normAutofit/>
          </a:bodyPr>
          <a:lstStyle>
            <a:lvl1pPr lvl="0" algn="r">
              <a:buNone/>
              <a:defRPr sz="1100">
                <a:solidFill>
                  <a:schemeClr val="dk2"/>
                </a:solidFill>
              </a:defRPr>
            </a:lvl1pPr>
            <a:lvl2pPr lvl="1" algn="r">
              <a:buNone/>
              <a:defRPr sz="1100">
                <a:solidFill>
                  <a:schemeClr val="dk2"/>
                </a:solidFill>
              </a:defRPr>
            </a:lvl2pPr>
            <a:lvl3pPr lvl="2" algn="r">
              <a:buNone/>
              <a:defRPr sz="1100">
                <a:solidFill>
                  <a:schemeClr val="dk2"/>
                </a:solidFill>
              </a:defRPr>
            </a:lvl3pPr>
            <a:lvl4pPr lvl="3" algn="r">
              <a:buNone/>
              <a:defRPr sz="1100">
                <a:solidFill>
                  <a:schemeClr val="dk2"/>
                </a:solidFill>
              </a:defRPr>
            </a:lvl4pPr>
            <a:lvl5pPr lvl="4" algn="r">
              <a:buNone/>
              <a:defRPr sz="1100">
                <a:solidFill>
                  <a:schemeClr val="dk2"/>
                </a:solidFill>
              </a:defRPr>
            </a:lvl5pPr>
            <a:lvl6pPr lvl="5" algn="r">
              <a:buNone/>
              <a:defRPr sz="1100">
                <a:solidFill>
                  <a:schemeClr val="dk2"/>
                </a:solidFill>
              </a:defRPr>
            </a:lvl6pPr>
            <a:lvl7pPr lvl="6" algn="r">
              <a:buNone/>
              <a:defRPr sz="1100">
                <a:solidFill>
                  <a:schemeClr val="dk2"/>
                </a:solidFill>
              </a:defRPr>
            </a:lvl7pPr>
            <a:lvl8pPr lvl="7" algn="r">
              <a:buNone/>
              <a:defRPr sz="1100">
                <a:solidFill>
                  <a:schemeClr val="dk2"/>
                </a:solidFill>
              </a:defRPr>
            </a:lvl8pPr>
            <a:lvl9pPr lvl="8" algn="r">
              <a:buNone/>
              <a:defRPr sz="11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261920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s://dl.acm.org/doi/10.1145/30735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l.acm.org/doi/abs/10.1007/s00521-017-3077-6" TargetMode="External"/><Relationship Id="rId4" Type="http://schemas.openxmlformats.org/officeDocument/2006/relationships/hyperlink" Target="https://link.springer.com/chapter/10.1007%2F978-3-642-22786-8_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emanticscholar.org/paper/Opcode-sequences-as-representation-of-executables-Santos-Brezo/159ba4fade07ff275d4632e998d9a50a41d7c50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emanticscholar.org/paper/Novel-Feature-Extraction%2C-Selection-and-Fusion-for-Ahmadi-Giacinto/0e5f61c7dce101b95c62c0088a155e2773f111e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ink.springer.com/article/10.1007/s11416-011-0153-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l.acm.org/doi/10.1145/2016904.201690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ink.springer.com/article/10.1007/s11416-011-0151-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l.acm.org/doi/10.1145/2388576.238859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iencedirect.com/science/article/abs/pii/S095219761500119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refhub.elsevier.com/S1084-8045(19)30386-8/sref1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ieeexplore.ieee.org/document/73468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semanticscholar.org/paper/Malware-detection-and-classification-based-on-of-Uppal-Sinha/a41299f167a37e8d3ee6e2f7b5507ba16e112c1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arxiv.org/abs/2007.02407"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media.kaspersky.com/en/enterprise-security/Kaspersky-Lab-Whitepaper-Machine-Learning.pdf" TargetMode="External"/><Relationship Id="rId4" Type="http://schemas.openxmlformats.org/officeDocument/2006/relationships/hyperlink" Target="https://www.researchgate.net/publication/338355873_The_rise_of_machine_learning_for_detection_and_classification_of_malware_Research_developments_trends_and_challeng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microsoft.com/en-us/windows/win32/debug/pe-format"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534888"/>
          </a:xfrm>
        </p:spPr>
        <p:txBody>
          <a:bodyPr/>
          <a:lstStyle/>
          <a:p>
            <a:pPr algn="ctr"/>
            <a:r>
              <a:rPr lang="en-US" altLang="en-US" dirty="0"/>
              <a:t>CS 404/504</a:t>
            </a:r>
            <a:br>
              <a:rPr lang="en-US" altLang="en-US" dirty="0"/>
            </a:br>
            <a:r>
              <a:rPr lang="en-US" dirty="0"/>
              <a:t>Special Topics: 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47873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76673" y="1293911"/>
            <a:ext cx="5616623" cy="6164559"/>
          </a:xfrm>
          <a:prstGeom prst="rect">
            <a:avLst/>
          </a:prstGeom>
        </p:spPr>
        <p:txBody>
          <a:bodyPr vert="horz" lIns="91440" tIns="45720" rIns="91440" bIns="45720" rtlCol="0">
            <a:normAutofit/>
          </a:bodyPr>
          <a:lstStyle>
            <a:lvl1pPr marL="0" indent="0" algn="ctr" defTabSz="914323"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162" indent="0" algn="ctr" defTabSz="914323"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23" indent="0" algn="ctr" defTabSz="914323"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485"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647"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808"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970"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132"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294"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Extracted features from a PE file for ML analysis in the EMBER dataset</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Note again the header, optional header, imports and exports, sections, etc.</a:t>
            </a:r>
          </a:p>
          <a:p>
            <a:pPr lvl="1" algn="l"/>
            <a:endParaRPr lang="en-US" sz="1600" dirty="0">
              <a:solidFill>
                <a:schemeClr val="tx1"/>
              </a:solidFill>
              <a:latin typeface="Palatino Linotype" panose="02040502050505030304" pitchFamily="18" charset="0"/>
            </a:endParaRPr>
          </a:p>
          <a:p>
            <a:pPr lvl="1" algn="l"/>
            <a:endParaRPr lang="en-US" sz="1600" dirty="0">
              <a:solidFill>
                <a:schemeClr val="tx1"/>
              </a:solidFill>
              <a:latin typeface="Palatino Linotype" panose="02040502050505030304" pitchFamily="18" charset="0"/>
            </a:endParaRPr>
          </a:p>
          <a:p>
            <a:pPr marL="914362"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5745D0A-5A8E-4B5D-9ADC-B0F2DB8A1BB6}"/>
              </a:ext>
            </a:extLst>
          </p:cNvPr>
          <p:cNvSpPr txBox="1"/>
          <p:nvPr/>
        </p:nvSpPr>
        <p:spPr>
          <a:xfrm>
            <a:off x="16307" y="7528411"/>
            <a:ext cx="7560840" cy="246221"/>
          </a:xfrm>
          <a:prstGeom prst="rect">
            <a:avLst/>
          </a:prstGeom>
          <a:noFill/>
        </p:spPr>
        <p:txBody>
          <a:bodyPr wrap="square" rtlCol="0">
            <a:spAutoFit/>
          </a:bodyPr>
          <a:lstStyle/>
          <a:p>
            <a:r>
              <a:rPr lang="en-US" sz="1000" dirty="0"/>
              <a:t>Anderson (2018) – EMBER: An Open Dataset for Training Static PE Malware Machine Learning Models</a:t>
            </a:r>
          </a:p>
        </p:txBody>
      </p:sp>
      <p:pic>
        <p:nvPicPr>
          <p:cNvPr id="2" name="Picture 1"/>
          <p:cNvPicPr>
            <a:picLocks noChangeAspect="1"/>
          </p:cNvPicPr>
          <p:nvPr/>
        </p:nvPicPr>
        <p:blipFill>
          <a:blip r:embed="rId2">
            <a:lum contrast="-20000"/>
          </a:blip>
          <a:stretch>
            <a:fillRect/>
          </a:stretch>
        </p:blipFill>
        <p:spPr>
          <a:xfrm>
            <a:off x="5965304" y="74240"/>
            <a:ext cx="3653845" cy="7700392"/>
          </a:xfrm>
          <a:prstGeom prst="rect">
            <a:avLst/>
          </a:prstGeom>
        </p:spPr>
      </p:pic>
    </p:spTree>
    <p:extLst>
      <p:ext uri="{BB962C8B-B14F-4D97-AF65-F5344CB8AC3E}">
        <p14:creationId xmlns:p14="http://schemas.microsoft.com/office/powerpoint/2010/main" val="18760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Systems</a:t>
            </a:r>
          </a:p>
        </p:txBody>
      </p:sp>
      <p:sp>
        <p:nvSpPr>
          <p:cNvPr id="3" name="Content Placeholder 2"/>
          <p:cNvSpPr>
            <a:spLocks noGrp="1"/>
          </p:cNvSpPr>
          <p:nvPr>
            <p:ph idx="1"/>
          </p:nvPr>
        </p:nvSpPr>
        <p:spPr/>
        <p:txBody>
          <a:bodyPr>
            <a:normAutofit/>
          </a:bodyPr>
          <a:lstStyle/>
          <a:p>
            <a:r>
              <a:rPr lang="en-US" b="1" i="1" dirty="0">
                <a:solidFill>
                  <a:srgbClr val="0070C0"/>
                </a:solidFill>
              </a:rPr>
              <a:t>Static analysis </a:t>
            </a:r>
            <a:r>
              <a:rPr lang="en-US" dirty="0"/>
              <a:t>provides information about the functionality of the file, and it produces a set of signature features (without executing the file)</a:t>
            </a:r>
          </a:p>
          <a:p>
            <a:pPr lvl="1"/>
            <a:r>
              <a:rPr lang="en-US" dirty="0"/>
              <a:t>The extracted information is used to predict whether the file is malicious software</a:t>
            </a:r>
          </a:p>
          <a:p>
            <a:pPr lvl="1"/>
            <a:r>
              <a:rPr lang="en-US" dirty="0"/>
              <a:t>The disadvantage of static analysis is that the “true features” of the code may be missed</a:t>
            </a:r>
          </a:p>
          <a:p>
            <a:r>
              <a:rPr lang="en-US" dirty="0"/>
              <a:t>Static analysis can include:</a:t>
            </a:r>
          </a:p>
          <a:p>
            <a:pPr lvl="1"/>
            <a:r>
              <a:rPr lang="en-US" dirty="0">
                <a:solidFill>
                  <a:srgbClr val="FF0000"/>
                </a:solidFill>
              </a:rPr>
              <a:t>Analyzing PE header and sections</a:t>
            </a:r>
          </a:p>
          <a:p>
            <a:pPr lvl="2"/>
            <a:r>
              <a:rPr lang="en-US" dirty="0"/>
              <a:t>PE header provides information about linked libraries and imported/exported functions, as well as contains metadata about the executable file</a:t>
            </a:r>
          </a:p>
          <a:p>
            <a:pPr lvl="2"/>
            <a:r>
              <a:rPr lang="en-US" dirty="0"/>
              <a:t>Strings of characters can contain references to modified files or accessed file paths by the executable (e.g., URLs, domain names, IP addresses, names of loaded DLLs, registry keys, etc.)</a:t>
            </a:r>
          </a:p>
          <a:p>
            <a:pPr lvl="2"/>
            <a:r>
              <a:rPr lang="en-US" dirty="0"/>
              <a:t>Packed/encrypted code that is used by malware developers to make their manipulated files more difficult to analyze can be used for malware detection</a:t>
            </a:r>
          </a:p>
          <a:p>
            <a:pPr lvl="1"/>
            <a:r>
              <a:rPr lang="en-US" dirty="0">
                <a:solidFill>
                  <a:srgbClr val="FF0000"/>
                </a:solidFill>
              </a:rPr>
              <a:t>Disassembling the program </a:t>
            </a:r>
            <a:r>
              <a:rPr lang="en-US" dirty="0"/>
              <a:t>– translating machine code into assembly language code</a:t>
            </a:r>
          </a:p>
          <a:p>
            <a:pPr lvl="2"/>
            <a:r>
              <a:rPr lang="en-US" dirty="0"/>
              <a:t>Load the executable into a disassembler to translate it into assembly language, and obtain a better understanding of what the program does</a:t>
            </a:r>
          </a:p>
          <a:p>
            <a:pPr lvl="1"/>
            <a:endParaRPr lang="en-US" dirty="0"/>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50391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Analysis Systems</a:t>
            </a:r>
          </a:p>
        </p:txBody>
      </p:sp>
      <p:sp>
        <p:nvSpPr>
          <p:cNvPr id="3" name="Content Placeholder 2"/>
          <p:cNvSpPr>
            <a:spLocks noGrp="1"/>
          </p:cNvSpPr>
          <p:nvPr>
            <p:ph idx="1"/>
          </p:nvPr>
        </p:nvSpPr>
        <p:spPr>
          <a:xfrm>
            <a:off x="276673" y="2090803"/>
            <a:ext cx="9649071" cy="5539813"/>
          </a:xfrm>
        </p:spPr>
        <p:txBody>
          <a:bodyPr>
            <a:normAutofit/>
          </a:bodyPr>
          <a:lstStyle/>
          <a:p>
            <a:r>
              <a:rPr lang="en-US" b="1" i="1" dirty="0">
                <a:solidFill>
                  <a:srgbClr val="0070C0"/>
                </a:solidFill>
              </a:rPr>
              <a:t>Dynamic analysis </a:t>
            </a:r>
            <a:r>
              <a:rPr lang="en-US" dirty="0"/>
              <a:t>involves executing the program and monitoring its behavior</a:t>
            </a:r>
          </a:p>
          <a:p>
            <a:pPr lvl="1"/>
            <a:r>
              <a:rPr lang="en-US" dirty="0"/>
              <a:t>It is typically performed when all available static analysis techniques have been exhausted</a:t>
            </a:r>
          </a:p>
          <a:p>
            <a:r>
              <a:rPr lang="en-US" dirty="0"/>
              <a:t>Dynamic analysis is run in a safe environment on dedicated physical or virtual machines (in order not to expose the users’ system to unnecessary risks)</a:t>
            </a:r>
          </a:p>
          <a:p>
            <a:pPr lvl="1"/>
            <a:r>
              <a:rPr lang="en-US" i="1" dirty="0">
                <a:solidFill>
                  <a:srgbClr val="0070C0"/>
                </a:solidFill>
              </a:rPr>
              <a:t>Physical machines </a:t>
            </a:r>
            <a:r>
              <a:rPr lang="en-US" dirty="0"/>
              <a:t>are set up on isolated networks, disconnected from the Internet or any other network, to prevent malware from spreading</a:t>
            </a:r>
          </a:p>
          <a:p>
            <a:pPr lvl="1"/>
            <a:r>
              <a:rPr lang="en-US" i="1" dirty="0">
                <a:solidFill>
                  <a:srgbClr val="0070C0"/>
                </a:solidFill>
              </a:rPr>
              <a:t>Virtual machines </a:t>
            </a:r>
            <a:r>
              <a:rPr lang="en-US" dirty="0"/>
              <a:t>emulate the functionality of a physical computer, where the OS running on the virtual machine is isolated from the host OS </a:t>
            </a:r>
          </a:p>
          <a:p>
            <a:pPr lvl="2"/>
            <a:r>
              <a:rPr lang="en-US" dirty="0"/>
              <a:t>One limitation is that some malware can detect when they are running in a virtual machine, and they will execute differently than when in a physical machine</a:t>
            </a:r>
          </a:p>
          <a:p>
            <a:pPr lvl="1"/>
            <a:r>
              <a:rPr lang="en-US" dirty="0"/>
              <a:t>A related term is </a:t>
            </a:r>
            <a:r>
              <a:rPr lang="en-US" i="1" dirty="0">
                <a:solidFill>
                  <a:srgbClr val="0070C0"/>
                </a:solidFill>
              </a:rPr>
              <a:t>sandbox</a:t>
            </a:r>
            <a:r>
              <a:rPr lang="en-US" dirty="0"/>
              <a:t>, referring to a physical or virtual environment for running malware, which isolates executables from other system resources and applications</a:t>
            </a:r>
          </a:p>
          <a:p>
            <a:pPr lvl="2"/>
            <a:r>
              <a:rPr lang="en-US" dirty="0"/>
              <a:t>Although sandboxes share characteristics with physical and virtual machines, sandboxes can be more limited (e.g., they can run in the browser), while physical and virtual machines always act as a complete system</a:t>
            </a:r>
          </a:p>
          <a:p>
            <a:pPr lvl="2"/>
            <a:r>
              <a:rPr lang="en-US" dirty="0"/>
              <a:t>For example, online sandboxes are websites where one can submit a sample file and receive a report about its behavior</a:t>
            </a:r>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73390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ML-based Malware Classification</a:t>
            </a:r>
          </a:p>
        </p:txBody>
      </p:sp>
      <p:sp>
        <p:nvSpPr>
          <p:cNvPr id="3" name="Content Placeholder 2"/>
          <p:cNvSpPr>
            <a:spLocks noGrp="1"/>
          </p:cNvSpPr>
          <p:nvPr>
            <p:ph idx="1"/>
          </p:nvPr>
        </p:nvSpPr>
        <p:spPr/>
        <p:txBody>
          <a:bodyPr/>
          <a:lstStyle/>
          <a:p>
            <a:r>
              <a:rPr lang="en-US" b="1" i="1" dirty="0">
                <a:solidFill>
                  <a:srgbClr val="0070C0"/>
                </a:solidFill>
              </a:rPr>
              <a:t>ML-based systems for malware detection and classification </a:t>
            </a:r>
            <a:r>
              <a:rPr lang="en-US" dirty="0"/>
              <a:t>employ a set of extracted features from executable files</a:t>
            </a:r>
          </a:p>
          <a:p>
            <a:pPr lvl="1"/>
            <a:r>
              <a:rPr lang="en-US" dirty="0"/>
              <a:t>As we mentioned before, unlike the ML models in Computer Vision that employ the intensity of image pixels for image classification, segmentation, or object detection tasks, ML models for malware classification employ a great variety of different features </a:t>
            </a:r>
          </a:p>
          <a:p>
            <a:pPr lvl="1"/>
            <a:r>
              <a:rPr lang="en-US" dirty="0"/>
              <a:t>The extracted features are used for training an ML model, and understandably, the trained model is afterwards used for detection or classification of new files</a:t>
            </a:r>
          </a:p>
          <a:p>
            <a:pPr lvl="1"/>
            <a:r>
              <a:rPr lang="en-US" dirty="0"/>
              <a:t>In the remainder of the lecture, we will use the term “classification” or “classifier” to describe both ML models for detection and classification of malware</a:t>
            </a:r>
          </a:p>
          <a:p>
            <a:r>
              <a:rPr lang="en-US" dirty="0"/>
              <a:t>Based on the inputs used for malware classification, the ML-based systems can be broadly categorized into:</a:t>
            </a:r>
          </a:p>
          <a:p>
            <a:pPr lvl="1"/>
            <a:r>
              <a:rPr lang="en-US" b="1" i="1" dirty="0">
                <a:solidFill>
                  <a:srgbClr val="0070C0"/>
                </a:solidFill>
              </a:rPr>
              <a:t>Raw-binary classifiers </a:t>
            </a:r>
            <a:r>
              <a:rPr lang="en-US" dirty="0"/>
              <a:t>- use raw byte content from executables as input features</a:t>
            </a:r>
          </a:p>
          <a:p>
            <a:pPr lvl="1"/>
            <a:r>
              <a:rPr lang="en-US" b="1" i="1" dirty="0">
                <a:solidFill>
                  <a:srgbClr val="0070C0"/>
                </a:solidFill>
              </a:rPr>
              <a:t>Feature-based classifiers </a:t>
            </a:r>
            <a:r>
              <a:rPr lang="en-US" dirty="0"/>
              <a:t>- use either </a:t>
            </a:r>
            <a:r>
              <a:rPr lang="en-US" i="1" dirty="0">
                <a:solidFill>
                  <a:srgbClr val="0070C0"/>
                </a:solidFill>
              </a:rPr>
              <a:t>static</a:t>
            </a:r>
            <a:r>
              <a:rPr lang="en-US" dirty="0"/>
              <a:t> or </a:t>
            </a:r>
            <a:r>
              <a:rPr lang="en-US" i="1" dirty="0">
                <a:solidFill>
                  <a:srgbClr val="0070C0"/>
                </a:solidFill>
              </a:rPr>
              <a:t>dynamic</a:t>
            </a:r>
            <a:r>
              <a:rPr lang="en-US" dirty="0"/>
              <a:t> features, obtained via static or dynamic malware analysis </a:t>
            </a:r>
          </a:p>
          <a:p>
            <a:pPr lvl="1"/>
            <a:endParaRPr lang="en-US" dirty="0"/>
          </a:p>
          <a:p>
            <a:pPr lvl="1"/>
            <a:endParaRPr lang="en-US" dirty="0"/>
          </a:p>
        </p:txBody>
      </p:sp>
      <p:sp>
        <p:nvSpPr>
          <p:cNvPr id="5" name="Content Placeholder 4"/>
          <p:cNvSpPr>
            <a:spLocks noGrp="1"/>
          </p:cNvSpPr>
          <p:nvPr>
            <p:ph idx="10"/>
          </p:nvPr>
        </p:nvSpPr>
        <p:spPr/>
        <p:txBody>
          <a:bodyPr/>
          <a:lstStyle/>
          <a:p>
            <a:r>
              <a:rPr lang="en-US" dirty="0"/>
              <a:t>ML-based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09430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for Malware Classification</a:t>
            </a:r>
          </a:p>
        </p:txBody>
      </p:sp>
      <p:sp>
        <p:nvSpPr>
          <p:cNvPr id="3" name="Content Placeholder 2"/>
          <p:cNvSpPr>
            <a:spLocks noGrp="1"/>
          </p:cNvSpPr>
          <p:nvPr>
            <p:ph idx="1"/>
          </p:nvPr>
        </p:nvSpPr>
        <p:spPr/>
        <p:txBody>
          <a:bodyPr/>
          <a:lstStyle/>
          <a:p>
            <a:r>
              <a:rPr lang="en-US" dirty="0"/>
              <a:t>The figure shows </a:t>
            </a:r>
            <a:r>
              <a:rPr lang="en-US" b="1" i="1" dirty="0">
                <a:solidFill>
                  <a:srgbClr val="0070C0"/>
                </a:solidFill>
              </a:rPr>
              <a:t>static and dynamic features </a:t>
            </a:r>
            <a:r>
              <a:rPr lang="en-US" dirty="0"/>
              <a:t>that are commonly used for ML-based malware classification</a:t>
            </a:r>
          </a:p>
        </p:txBody>
      </p:sp>
      <p:sp>
        <p:nvSpPr>
          <p:cNvPr id="6" name="Content Placeholder 5"/>
          <p:cNvSpPr>
            <a:spLocks noGrp="1"/>
          </p:cNvSpPr>
          <p:nvPr>
            <p:ph idx="10"/>
          </p:nvPr>
        </p:nvSpPr>
        <p:spPr/>
        <p:txBody>
          <a:bodyPr/>
          <a:lstStyle/>
          <a:p>
            <a:r>
              <a:rPr lang="en-US" dirty="0"/>
              <a:t>ML-based Malware Classification</a:t>
            </a: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780728" y="2806080"/>
            <a:ext cx="8751193" cy="4453979"/>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91180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a:xfrm>
            <a:off x="276673" y="2090803"/>
            <a:ext cx="9584265" cy="5539813"/>
          </a:xfrm>
        </p:spPr>
        <p:txBody>
          <a:bodyPr>
            <a:normAutofit/>
          </a:bodyPr>
          <a:lstStyle/>
          <a:p>
            <a:r>
              <a:rPr lang="en-US" b="1" i="1" dirty="0">
                <a:solidFill>
                  <a:srgbClr val="0070C0"/>
                </a:solidFill>
              </a:rPr>
              <a:t>Static features</a:t>
            </a:r>
          </a:p>
          <a:p>
            <a:pPr lvl="1"/>
            <a:r>
              <a:rPr lang="en-US" dirty="0"/>
              <a:t>In </a:t>
            </a:r>
            <a:r>
              <a:rPr lang="en-US" i="1" dirty="0">
                <a:solidFill>
                  <a:srgbClr val="0070C0"/>
                </a:solidFill>
              </a:rPr>
              <a:t>Windows </a:t>
            </a:r>
            <a:r>
              <a:rPr lang="en-US" dirty="0"/>
              <a:t>systems, static features are extracted from either the PE file header and sections, or assembly language source file (obtained after disassembling the file)</a:t>
            </a:r>
          </a:p>
          <a:p>
            <a:pPr lvl="1"/>
            <a:r>
              <a:rPr lang="en-US" dirty="0"/>
              <a:t>In </a:t>
            </a:r>
            <a:r>
              <a:rPr lang="en-US" i="1" dirty="0">
                <a:solidFill>
                  <a:srgbClr val="0070C0"/>
                </a:solidFill>
              </a:rPr>
              <a:t>Android</a:t>
            </a:r>
            <a:r>
              <a:rPr lang="en-US" dirty="0"/>
              <a:t> systems, static features are extracted from the disassembled APK</a:t>
            </a:r>
          </a:p>
          <a:p>
            <a:pPr lvl="2"/>
            <a:r>
              <a:rPr lang="en-US" dirty="0"/>
              <a:t>Various disassembler tools for Windows and Android are available</a:t>
            </a:r>
          </a:p>
          <a:p>
            <a:r>
              <a:rPr lang="en-US" dirty="0">
                <a:solidFill>
                  <a:srgbClr val="FF0000"/>
                </a:solidFill>
              </a:rPr>
              <a:t>Strings</a:t>
            </a:r>
            <a:r>
              <a:rPr lang="en-US" dirty="0"/>
              <a:t> – sequence of characters, related to URLs, IP addresses, accessed file paths, registry keys, or names of modified files by the executable</a:t>
            </a:r>
          </a:p>
          <a:p>
            <a:pPr lvl="1"/>
            <a:r>
              <a:rPr lang="en-US" dirty="0">
                <a:hlinkClick r:id="rId3"/>
              </a:rPr>
              <a:t>Ye et al. (2008)</a:t>
            </a:r>
            <a:r>
              <a:rPr lang="en-US" dirty="0"/>
              <a:t> used extracted strings from PE files as input features to an SVM ensemble with bagging model for malware detection</a:t>
            </a:r>
          </a:p>
          <a:p>
            <a:r>
              <a:rPr lang="en-US" dirty="0">
                <a:solidFill>
                  <a:srgbClr val="FF0000"/>
                </a:solidFill>
              </a:rPr>
              <a:t>Byte</a:t>
            </a:r>
            <a:r>
              <a:rPr lang="en-US" i="1" dirty="0">
                <a:solidFill>
                  <a:srgbClr val="FF0000"/>
                </a:solidFill>
              </a:rPr>
              <a:t> n</a:t>
            </a:r>
            <a:r>
              <a:rPr lang="en-US" dirty="0">
                <a:solidFill>
                  <a:srgbClr val="FF0000"/>
                </a:solidFill>
              </a:rPr>
              <a:t>-grams</a:t>
            </a:r>
            <a:r>
              <a:rPr lang="en-US" dirty="0"/>
              <a:t> – sequence of </a:t>
            </a:r>
            <a:r>
              <a:rPr lang="en-US" i="1" dirty="0"/>
              <a:t>n</a:t>
            </a:r>
            <a:r>
              <a:rPr lang="en-US" dirty="0"/>
              <a:t> bytes in PE header or the assembly language code</a:t>
            </a:r>
          </a:p>
          <a:p>
            <a:pPr lvl="1"/>
            <a:r>
              <a:rPr lang="en-US" dirty="0"/>
              <a:t>An </a:t>
            </a:r>
            <a:r>
              <a:rPr lang="en-US" i="1" dirty="0">
                <a:solidFill>
                  <a:srgbClr val="0070C0"/>
                </a:solidFill>
              </a:rPr>
              <a:t>n-gram</a:t>
            </a:r>
            <a:r>
              <a:rPr lang="en-US" dirty="0"/>
              <a:t> is a sequence of </a:t>
            </a:r>
            <a:r>
              <a:rPr lang="en-US" i="1" dirty="0"/>
              <a:t>n</a:t>
            </a:r>
            <a:r>
              <a:rPr lang="en-US" dirty="0"/>
              <a:t> adjacent items in sequential data</a:t>
            </a:r>
          </a:p>
          <a:p>
            <a:pPr lvl="1"/>
            <a:r>
              <a:rPr lang="en-US" dirty="0"/>
              <a:t>A large number of sequences of </a:t>
            </a:r>
            <a:r>
              <a:rPr lang="en-US" i="1" dirty="0"/>
              <a:t>n</a:t>
            </a:r>
            <a:r>
              <a:rPr lang="en-US" dirty="0"/>
              <a:t> bytes (</a:t>
            </a:r>
            <a:r>
              <a:rPr lang="en-US" i="1" dirty="0"/>
              <a:t>n</a:t>
            </a:r>
            <a:r>
              <a:rPr lang="en-US" dirty="0"/>
              <a:t> ranging from 1 to 8) are used as input features for ML model training</a:t>
            </a:r>
          </a:p>
          <a:p>
            <a:pPr lvl="1"/>
            <a:r>
              <a:rPr lang="en-US" dirty="0"/>
              <a:t>Different ML models (Decision Trees, Random Forests, Deep Belief Nets) have been implemented using byte </a:t>
            </a:r>
            <a:r>
              <a:rPr lang="en-US" i="1" dirty="0"/>
              <a:t>n</a:t>
            </a:r>
            <a:r>
              <a:rPr lang="en-US" dirty="0"/>
              <a:t>-grams, e.g., by </a:t>
            </a:r>
            <a:r>
              <a:rPr lang="en-US" dirty="0">
                <a:hlinkClick r:id="rId4"/>
              </a:rPr>
              <a:t>Jain and Meena (2011)</a:t>
            </a:r>
            <a:r>
              <a:rPr lang="en-US" dirty="0"/>
              <a:t>, </a:t>
            </a:r>
            <a:r>
              <a:rPr lang="en-US" dirty="0">
                <a:hlinkClick r:id="rId5"/>
              </a:rPr>
              <a:t>Yuxin et al. (2019)</a:t>
            </a:r>
            <a:endParaRPr lang="en-US" dirty="0"/>
          </a:p>
          <a:p>
            <a:pPr lvl="1"/>
            <a:r>
              <a:rPr lang="en-US" dirty="0"/>
              <a:t>Challenges include the large number of </a:t>
            </a:r>
            <a:r>
              <a:rPr lang="en-US" i="1" dirty="0"/>
              <a:t>n</a:t>
            </a:r>
            <a:r>
              <a:rPr lang="en-US" dirty="0"/>
              <a:t>-grams for each file (which often requires reducing the dimensionality of the feature vectors)</a:t>
            </a:r>
          </a:p>
          <a:p>
            <a:pPr lvl="1"/>
            <a:endParaRPr lang="en-US" dirty="0"/>
          </a:p>
          <a:p>
            <a:endParaRPr lang="en-US" dirty="0"/>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Tree>
    <p:extLst>
      <p:ext uri="{BB962C8B-B14F-4D97-AF65-F5344CB8AC3E}">
        <p14:creationId xmlns:p14="http://schemas.microsoft.com/office/powerpoint/2010/main" val="22741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Opcode (mnemonic) </a:t>
            </a:r>
            <a:r>
              <a:rPr lang="en-US" i="1" dirty="0">
                <a:solidFill>
                  <a:srgbClr val="FF0000"/>
                </a:solidFill>
              </a:rPr>
              <a:t>n</a:t>
            </a:r>
            <a:r>
              <a:rPr lang="en-US" dirty="0">
                <a:solidFill>
                  <a:srgbClr val="FF0000"/>
                </a:solidFill>
              </a:rPr>
              <a:t>-grams </a:t>
            </a:r>
            <a:r>
              <a:rPr lang="en-US" dirty="0"/>
              <a:t>– </a:t>
            </a:r>
            <a:r>
              <a:rPr lang="en-US" i="1" dirty="0"/>
              <a:t>n</a:t>
            </a:r>
            <a:r>
              <a:rPr lang="en-US" dirty="0"/>
              <a:t> consecutive </a:t>
            </a:r>
            <a:r>
              <a:rPr lang="en-US" i="1" dirty="0"/>
              <a:t>opcodes</a:t>
            </a:r>
            <a:r>
              <a:rPr lang="en-US" dirty="0"/>
              <a:t> (i.e., operational code instructions) in the assembly language source code</a:t>
            </a:r>
          </a:p>
          <a:p>
            <a:pPr lvl="1"/>
            <a:r>
              <a:rPr lang="en-US" dirty="0"/>
              <a:t>Assembly instructions are composed of an operational code and operand</a:t>
            </a:r>
          </a:p>
          <a:p>
            <a:pPr lvl="2"/>
            <a:r>
              <a:rPr lang="en-US" dirty="0"/>
              <a:t>E.g., instruction sequence: “call sub_401BCD”, “add </a:t>
            </a:r>
            <a:r>
              <a:rPr lang="en-US" dirty="0" err="1"/>
              <a:t>eax</a:t>
            </a:r>
            <a:r>
              <a:rPr lang="en-US" dirty="0"/>
              <a:t> 1”, “</a:t>
            </a:r>
            <a:r>
              <a:rPr lang="en-US" dirty="0" err="1"/>
              <a:t>mov</a:t>
            </a:r>
            <a:r>
              <a:rPr lang="en-US" dirty="0"/>
              <a:t> </a:t>
            </a:r>
            <a:r>
              <a:rPr lang="en-US" dirty="0" err="1"/>
              <a:t>ebx</a:t>
            </a:r>
            <a:r>
              <a:rPr lang="en-US" dirty="0"/>
              <a:t> </a:t>
            </a:r>
            <a:r>
              <a:rPr lang="en-US" dirty="0" err="1"/>
              <a:t>ebx</a:t>
            </a:r>
            <a:r>
              <a:rPr lang="en-US" dirty="0"/>
              <a:t>”</a:t>
            </a:r>
          </a:p>
          <a:p>
            <a:pPr lvl="2"/>
            <a:r>
              <a:rPr lang="en-US" dirty="0"/>
              <a:t>3-gram opcode: CALL-ADD-MOV</a:t>
            </a:r>
          </a:p>
          <a:p>
            <a:pPr lvl="1"/>
            <a:r>
              <a:rPr lang="en-US" dirty="0"/>
              <a:t>Malware samples from the same family often use the same opcodes</a:t>
            </a:r>
          </a:p>
          <a:p>
            <a:pPr lvl="1"/>
            <a:r>
              <a:rPr lang="en-US" dirty="0">
                <a:hlinkClick r:id="rId3"/>
              </a:rPr>
              <a:t>Santos et al. (2013)</a:t>
            </a:r>
            <a:r>
              <a:rPr lang="en-US" dirty="0"/>
              <a:t> selected the top 1,000 features using 1 or 2-gram opcodes and trained an SVM malware classifier</a:t>
            </a:r>
          </a:p>
          <a:p>
            <a:r>
              <a:rPr lang="en-US" dirty="0">
                <a:solidFill>
                  <a:srgbClr val="FF0000"/>
                </a:solidFill>
              </a:rPr>
              <a:t>API function calls </a:t>
            </a:r>
            <a:r>
              <a:rPr lang="en-US" dirty="0"/>
              <a:t>– request to the OS for accessing system resources, such as, files, devices, processes, networks, registry, etc.</a:t>
            </a:r>
          </a:p>
          <a:p>
            <a:pPr lvl="1"/>
            <a:r>
              <a:rPr lang="en-US" dirty="0"/>
              <a:t>Application Programming Interfaces (API) function calls are very discriminative features, as they can provide key information to reveal the behavior of malware</a:t>
            </a:r>
          </a:p>
          <a:p>
            <a:pPr lvl="2"/>
            <a:r>
              <a:rPr lang="en-US" dirty="0"/>
              <a:t>E.g., certain sequences of API function calls are often found in malware, but rarely in benign files</a:t>
            </a:r>
          </a:p>
          <a:p>
            <a:pPr lvl="1"/>
            <a:r>
              <a:rPr lang="en-US" dirty="0">
                <a:hlinkClick r:id="rId4"/>
              </a:rPr>
              <a:t>Ahmadi et al. (2016)</a:t>
            </a:r>
            <a:r>
              <a:rPr lang="en-US" dirty="0"/>
              <a:t> used the frequency of 794 API function calls to develop an ML system for classifying malware into families</a:t>
            </a:r>
          </a:p>
          <a:p>
            <a:pPr lvl="1"/>
            <a:endParaRPr lang="en-US" dirty="0"/>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85172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Entropy-based features </a:t>
            </a:r>
            <a:r>
              <a:rPr lang="en-US" dirty="0"/>
              <a:t>– indicate the statistical variation of bytes in a file, and are used to detect compressed or encrypted segments of codes in executables</a:t>
            </a:r>
          </a:p>
          <a:p>
            <a:pPr lvl="1"/>
            <a:r>
              <a:rPr lang="en-US" dirty="0"/>
              <a:t>Malware developers use </a:t>
            </a:r>
            <a:r>
              <a:rPr lang="en-US" b="1" dirty="0"/>
              <a:t>compression</a:t>
            </a:r>
            <a:r>
              <a:rPr lang="en-US" dirty="0"/>
              <a:t> and </a:t>
            </a:r>
            <a:r>
              <a:rPr lang="en-US" b="1" dirty="0"/>
              <a:t>encryption</a:t>
            </a:r>
            <a:r>
              <a:rPr lang="en-US" dirty="0"/>
              <a:t> to conceal malicious segments of code from static analysis</a:t>
            </a:r>
          </a:p>
          <a:p>
            <a:pPr lvl="1"/>
            <a:r>
              <a:rPr lang="en-US" dirty="0"/>
              <a:t>Files with compressed or encrypted segments have higher entropy than native code</a:t>
            </a:r>
          </a:p>
          <a:p>
            <a:pPr lvl="1"/>
            <a:r>
              <a:rPr lang="en-US" b="1" dirty="0"/>
              <a:t>Structural entropy </a:t>
            </a:r>
            <a:r>
              <a:rPr lang="en-US" dirty="0"/>
              <a:t>represents an executable file as a stream of entropy values, where each value indicates the entropy over a small chunk of code (see the figure below)</a:t>
            </a:r>
          </a:p>
          <a:p>
            <a:pPr lvl="1"/>
            <a:r>
              <a:rPr lang="en-US" dirty="0"/>
              <a:t>A similarity score of structural entropies is used for malware classification, e.g., by </a:t>
            </a:r>
            <a:r>
              <a:rPr lang="en-US" dirty="0">
                <a:hlinkClick r:id="rId2"/>
              </a:rPr>
              <a:t>Sorokin and Jun (2011)</a:t>
            </a:r>
            <a:endParaRPr lang="en-US" dirty="0"/>
          </a:p>
          <a:p>
            <a:pPr lvl="1"/>
            <a:endParaRPr lang="en-US" dirty="0"/>
          </a:p>
          <a:p>
            <a:pPr lvl="1"/>
            <a:endParaRPr lang="en-US" dirty="0"/>
          </a:p>
          <a:p>
            <a:endParaRPr lang="en-US" dirty="0"/>
          </a:p>
        </p:txBody>
      </p:sp>
      <p:sp>
        <p:nvSpPr>
          <p:cNvPr id="8" name="Content Placeholder 7"/>
          <p:cNvSpPr>
            <a:spLocks noGrp="1"/>
          </p:cNvSpPr>
          <p:nvPr>
            <p:ph idx="10"/>
          </p:nvPr>
        </p:nvSpPr>
        <p:spPr/>
        <p:txBody>
          <a:bodyPr/>
          <a:lstStyle/>
          <a:p>
            <a:r>
              <a:rPr lang="en-US" dirty="0"/>
              <a:t>Static Features for Malware Classification</a:t>
            </a:r>
          </a:p>
          <a:p>
            <a:endParaRPr lang="en-US" dirty="0"/>
          </a:p>
        </p:txBody>
      </p:sp>
      <p:pic>
        <p:nvPicPr>
          <p:cNvPr id="4" name="Picture 3"/>
          <p:cNvPicPr>
            <a:picLocks noChangeAspect="1"/>
          </p:cNvPicPr>
          <p:nvPr/>
        </p:nvPicPr>
        <p:blipFill>
          <a:blip r:embed="rId3"/>
          <a:stretch>
            <a:fillRect/>
          </a:stretch>
        </p:blipFill>
        <p:spPr>
          <a:xfrm>
            <a:off x="4381128" y="4752182"/>
            <a:ext cx="3639145" cy="2736304"/>
          </a:xfrm>
          <a:prstGeom prst="rect">
            <a:avLst/>
          </a:prstGeom>
        </p:spPr>
      </p:pic>
      <p:sp>
        <p:nvSpPr>
          <p:cNvPr id="5" name="TextBox 4"/>
          <p:cNvSpPr txBox="1"/>
          <p:nvPr/>
        </p:nvSpPr>
        <p:spPr>
          <a:xfrm>
            <a:off x="1584176" y="5182344"/>
            <a:ext cx="2652936" cy="401007"/>
          </a:xfrm>
          <a:prstGeom prst="rect">
            <a:avLst/>
          </a:prstGeom>
          <a:noFill/>
        </p:spPr>
        <p:txBody>
          <a:bodyPr wrap="square" rtlCol="0">
            <a:spAutoFit/>
          </a:bodyPr>
          <a:lstStyle/>
          <a:p>
            <a:r>
              <a:rPr lang="en-US" dirty="0"/>
              <a:t>Ramnit family malware</a:t>
            </a:r>
          </a:p>
        </p:txBody>
      </p:sp>
      <p:sp>
        <p:nvSpPr>
          <p:cNvPr id="6" name="TextBox 5"/>
          <p:cNvSpPr txBox="1"/>
          <p:nvPr/>
        </p:nvSpPr>
        <p:spPr>
          <a:xfrm>
            <a:off x="1584176" y="6550496"/>
            <a:ext cx="2652936" cy="401007"/>
          </a:xfrm>
          <a:prstGeom prst="rect">
            <a:avLst/>
          </a:prstGeom>
          <a:noFill/>
        </p:spPr>
        <p:txBody>
          <a:bodyPr wrap="square" rtlCol="0">
            <a:spAutoFit/>
          </a:bodyPr>
          <a:lstStyle/>
          <a:p>
            <a:r>
              <a:rPr lang="en-US" dirty="0"/>
              <a:t>Gatak family malware</a:t>
            </a:r>
          </a:p>
        </p:txBody>
      </p:sp>
      <p:sp>
        <p:nvSpPr>
          <p:cNvPr id="7" name="TextBox 6">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346318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IMG-based features </a:t>
            </a:r>
            <a:r>
              <a:rPr lang="en-US" dirty="0"/>
              <a:t>– visualize the binary content of an executable as a gray-scale image</a:t>
            </a:r>
          </a:p>
          <a:p>
            <a:pPr lvl="1"/>
            <a:r>
              <a:rPr lang="en-US" dirty="0"/>
              <a:t>This is achieved by interpreting every byte as one pixel of a gray-scale image, and organizing the array of bytes in an executable as a 2-D image</a:t>
            </a:r>
          </a:p>
          <a:p>
            <a:pPr lvl="1"/>
            <a:r>
              <a:rPr lang="en-US" dirty="0"/>
              <a:t>Two malware families are shown as gray-scale images in the figure (note that the two families have a distinct image representation)</a:t>
            </a:r>
          </a:p>
          <a:p>
            <a:pPr lvl="1"/>
            <a:r>
              <a:rPr lang="en-US" dirty="0">
                <a:hlinkClick r:id="rId2"/>
              </a:rPr>
              <a:t>Nataraj et al. (2011)</a:t>
            </a:r>
            <a:r>
              <a:rPr lang="en-US" dirty="0"/>
              <a:t> used </a:t>
            </a:r>
            <a:r>
              <a:rPr lang="en-US" i="1" dirty="0"/>
              <a:t>k</a:t>
            </a:r>
            <a:r>
              <a:rPr lang="en-US" dirty="0"/>
              <a:t>-Nearest Neighbors to classify malware families</a:t>
            </a:r>
          </a:p>
          <a:p>
            <a:endParaRPr lang="en-US" dirty="0"/>
          </a:p>
        </p:txBody>
      </p:sp>
      <p:sp>
        <p:nvSpPr>
          <p:cNvPr id="8" name="Content Placeholder 7"/>
          <p:cNvSpPr>
            <a:spLocks noGrp="1"/>
          </p:cNvSpPr>
          <p:nvPr>
            <p:ph idx="10"/>
          </p:nvPr>
        </p:nvSpPr>
        <p:spPr/>
        <p:txBody>
          <a:bodyPr/>
          <a:lstStyle/>
          <a:p>
            <a:r>
              <a:rPr lang="en-US" dirty="0"/>
              <a:t>Static Features for Malware Classification</a:t>
            </a:r>
          </a:p>
          <a:p>
            <a:endParaRPr lang="en-US" dirty="0"/>
          </a:p>
        </p:txBody>
      </p:sp>
      <p:pic>
        <p:nvPicPr>
          <p:cNvPr id="4" name="Picture 3"/>
          <p:cNvPicPr>
            <a:picLocks noChangeAspect="1"/>
          </p:cNvPicPr>
          <p:nvPr/>
        </p:nvPicPr>
        <p:blipFill>
          <a:blip r:embed="rId3"/>
          <a:stretch>
            <a:fillRect/>
          </a:stretch>
        </p:blipFill>
        <p:spPr>
          <a:xfrm>
            <a:off x="3877072" y="4390256"/>
            <a:ext cx="4907905" cy="3092906"/>
          </a:xfrm>
          <a:prstGeom prst="rect">
            <a:avLst/>
          </a:prstGeom>
        </p:spPr>
      </p:pic>
      <p:sp>
        <p:nvSpPr>
          <p:cNvPr id="5" name="TextBox 4"/>
          <p:cNvSpPr txBox="1"/>
          <p:nvPr/>
        </p:nvSpPr>
        <p:spPr>
          <a:xfrm>
            <a:off x="1080120" y="4894312"/>
            <a:ext cx="2652936" cy="401007"/>
          </a:xfrm>
          <a:prstGeom prst="rect">
            <a:avLst/>
          </a:prstGeom>
          <a:noFill/>
        </p:spPr>
        <p:txBody>
          <a:bodyPr wrap="square" rtlCol="0">
            <a:spAutoFit/>
          </a:bodyPr>
          <a:lstStyle/>
          <a:p>
            <a:r>
              <a:rPr lang="en-US" dirty="0"/>
              <a:t>Ramnit family malware</a:t>
            </a:r>
          </a:p>
        </p:txBody>
      </p:sp>
      <p:sp>
        <p:nvSpPr>
          <p:cNvPr id="6" name="TextBox 5"/>
          <p:cNvSpPr txBox="1"/>
          <p:nvPr/>
        </p:nvSpPr>
        <p:spPr>
          <a:xfrm>
            <a:off x="1080120" y="6509529"/>
            <a:ext cx="2652936" cy="401007"/>
          </a:xfrm>
          <a:prstGeom prst="rect">
            <a:avLst/>
          </a:prstGeom>
          <a:noFill/>
        </p:spPr>
        <p:txBody>
          <a:bodyPr wrap="square" rtlCol="0">
            <a:spAutoFit/>
          </a:bodyPr>
          <a:lstStyle/>
          <a:p>
            <a:r>
              <a:rPr lang="en-US" dirty="0"/>
              <a:t>Lollipop family malware</a:t>
            </a:r>
          </a:p>
        </p:txBody>
      </p:sp>
      <p:sp>
        <p:nvSpPr>
          <p:cNvPr id="7" name="TextBox 6">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993421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Static Features for Malware Classification</a:t>
            </a:r>
          </a:p>
        </p:txBody>
      </p:sp>
      <p:sp>
        <p:nvSpPr>
          <p:cNvPr id="3" name="Content Placeholder 2"/>
          <p:cNvSpPr>
            <a:spLocks noGrp="1"/>
          </p:cNvSpPr>
          <p:nvPr>
            <p:ph idx="1"/>
          </p:nvPr>
        </p:nvSpPr>
        <p:spPr/>
        <p:txBody>
          <a:bodyPr/>
          <a:lstStyle/>
          <a:p>
            <a:r>
              <a:rPr lang="en-US" dirty="0">
                <a:solidFill>
                  <a:srgbClr val="FF0000"/>
                </a:solidFill>
              </a:rPr>
              <a:t>Function–call graph </a:t>
            </a:r>
            <a:r>
              <a:rPr lang="en-US" dirty="0"/>
              <a:t>– is a directed graph in which the nodes represent the functions of a program, and the edges symbolize function calls</a:t>
            </a:r>
          </a:p>
          <a:p>
            <a:pPr lvl="1"/>
            <a:r>
              <a:rPr lang="en-US" dirty="0">
                <a:hlinkClick r:id="rId3"/>
              </a:rPr>
              <a:t>Kinable et al. (2011)</a:t>
            </a:r>
            <a:r>
              <a:rPr lang="en-US" dirty="0"/>
              <a:t> developed an approach for clustering malware based on the structural similarities between function-call graphs</a:t>
            </a:r>
          </a:p>
          <a:p>
            <a:r>
              <a:rPr lang="en-US" dirty="0">
                <a:solidFill>
                  <a:srgbClr val="FF0000"/>
                </a:solidFill>
              </a:rPr>
              <a:t>Control–flow graph </a:t>
            </a:r>
            <a:r>
              <a:rPr lang="en-US" dirty="0"/>
              <a:t>– is a directed graph in which the nodes represent subroutines in programs, and the edges represent control-flow paths</a:t>
            </a:r>
          </a:p>
          <a:p>
            <a:pPr lvl="1"/>
            <a:r>
              <a:rPr lang="en-US" dirty="0"/>
              <a:t>The control-flow graph is a representation of all the paths through different subroutines that can be traversed during a program’s execution</a:t>
            </a:r>
          </a:p>
          <a:p>
            <a:pPr lvl="1"/>
            <a:r>
              <a:rPr lang="en-US" dirty="0">
                <a:hlinkClick r:id="rId4"/>
              </a:rPr>
              <a:t>Faruki et al. (2012)</a:t>
            </a:r>
            <a:r>
              <a:rPr lang="en-US" dirty="0"/>
              <a:t> used a Random Forest classifier for detecting malware using control-flow graphs of various API calls</a:t>
            </a:r>
          </a:p>
          <a:p>
            <a:endParaRPr lang="en-US" dirty="0"/>
          </a:p>
        </p:txBody>
      </p:sp>
      <p:sp>
        <p:nvSpPr>
          <p:cNvPr id="5" name="Content Placeholder 4"/>
          <p:cNvSpPr>
            <a:spLocks noGrp="1"/>
          </p:cNvSpPr>
          <p:nvPr>
            <p:ph idx="10"/>
          </p:nvPr>
        </p:nvSpPr>
        <p:spPr/>
        <p:txBody>
          <a:bodyPr/>
          <a:lstStyle/>
          <a:p>
            <a:r>
              <a:rPr lang="en-US" dirty="0"/>
              <a:t>Static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47722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11</a:t>
            </a:r>
          </a:p>
        </p:txBody>
      </p:sp>
      <p:sp>
        <p:nvSpPr>
          <p:cNvPr id="19459" name="Content Placeholder 2"/>
          <p:cNvSpPr>
            <a:spLocks noGrp="1"/>
          </p:cNvSpPr>
          <p:nvPr>
            <p:ph idx="1"/>
          </p:nvPr>
        </p:nvSpPr>
        <p:spPr>
          <a:xfrm>
            <a:off x="420688" y="3166120"/>
            <a:ext cx="9145016" cy="1800200"/>
          </a:xfrm>
        </p:spPr>
        <p:txBody>
          <a:bodyPr>
            <a:normAutofit/>
          </a:bodyPr>
          <a:lstStyle/>
          <a:p>
            <a:pPr algn="ctr" eaLnBrk="1" hangingPunct="1">
              <a:buFont typeface="Arial" charset="0"/>
              <a:buNone/>
            </a:pPr>
            <a:r>
              <a:rPr lang="en-US" altLang="en-US" sz="4000" b="1" dirty="0"/>
              <a:t>AML in Cybersecurity – Part II:</a:t>
            </a:r>
          </a:p>
          <a:p>
            <a:pPr algn="ctr" eaLnBrk="1" hangingPunct="1">
              <a:buFont typeface="Arial" charset="0"/>
              <a:buNone/>
            </a:pPr>
            <a:r>
              <a:rPr lang="en-US" altLang="en-US" sz="4000" b="1" dirty="0"/>
              <a:t>Malware Detection and Classification</a:t>
            </a:r>
          </a:p>
        </p:txBody>
      </p:sp>
    </p:spTree>
    <p:extLst>
      <p:ext uri="{BB962C8B-B14F-4D97-AF65-F5344CB8AC3E}">
        <p14:creationId xmlns:p14="http://schemas.microsoft.com/office/powerpoint/2010/main" val="278137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468DF-515C-41B0-9B56-05FB8086B4CD}"/>
              </a:ext>
            </a:extLst>
          </p:cNvPr>
          <p:cNvSpPr>
            <a:spLocks noGrp="1"/>
          </p:cNvSpPr>
          <p:nvPr>
            <p:ph type="title"/>
          </p:nvPr>
        </p:nvSpPr>
        <p:spPr/>
        <p:txBody>
          <a:bodyPr>
            <a:noAutofit/>
          </a:bodyPr>
          <a:lstStyle/>
          <a:p>
            <a:r>
              <a:rPr lang="en-US" sz="3800" dirty="0"/>
              <a:t>Dynamic Features for Malware Classification</a:t>
            </a:r>
          </a:p>
        </p:txBody>
      </p:sp>
      <p:sp>
        <p:nvSpPr>
          <p:cNvPr id="3" name="Content Placeholder 2">
            <a:extLst>
              <a:ext uri="{FF2B5EF4-FFF2-40B4-BE49-F238E27FC236}">
                <a16:creationId xmlns:a16="http://schemas.microsoft.com/office/drawing/2014/main" id="{B53B8C0B-116B-4627-874F-68B57A34218F}"/>
              </a:ext>
            </a:extLst>
          </p:cNvPr>
          <p:cNvSpPr>
            <a:spLocks noGrp="1"/>
          </p:cNvSpPr>
          <p:nvPr>
            <p:ph idx="1"/>
          </p:nvPr>
        </p:nvSpPr>
        <p:spPr/>
        <p:txBody>
          <a:bodyPr>
            <a:normAutofit/>
          </a:bodyPr>
          <a:lstStyle/>
          <a:p>
            <a:r>
              <a:rPr lang="en-US" b="1" i="1" dirty="0">
                <a:solidFill>
                  <a:srgbClr val="0070C0"/>
                </a:solidFill>
              </a:rPr>
              <a:t>Dynamic features </a:t>
            </a:r>
            <a:r>
              <a:rPr lang="en-US" dirty="0"/>
              <a:t>are extracted from the execution of malware at runtime</a:t>
            </a:r>
          </a:p>
          <a:p>
            <a:r>
              <a:rPr lang="en-US" dirty="0">
                <a:solidFill>
                  <a:srgbClr val="FF0000"/>
                </a:solidFill>
              </a:rPr>
              <a:t>Memory and registers usage </a:t>
            </a:r>
            <a:r>
              <a:rPr lang="en-US" dirty="0"/>
              <a:t>– values stored in the memory and different registers during the execution can distinguish benign from malicious programs</a:t>
            </a:r>
            <a:endParaRPr lang="en-US" dirty="0">
              <a:solidFill>
                <a:srgbClr val="FF0000"/>
              </a:solidFill>
            </a:endParaRPr>
          </a:p>
          <a:p>
            <a:pPr lvl="1"/>
            <a:r>
              <a:rPr lang="en-US" dirty="0">
                <a:hlinkClick r:id="rId3"/>
              </a:rPr>
              <a:t>Ghiasi et al. (2015)</a:t>
            </a:r>
            <a:r>
              <a:rPr lang="en-US" dirty="0"/>
              <a:t> monitored the memory content and register values before and after each invoked API call</a:t>
            </a:r>
          </a:p>
          <a:p>
            <a:pPr lvl="1"/>
            <a:r>
              <a:rPr lang="en-US" dirty="0"/>
              <a:t>They used similarity scores between the benign and malicious files in a training set to train an ML model for malware detection</a:t>
            </a:r>
          </a:p>
          <a:p>
            <a:r>
              <a:rPr lang="en-US" dirty="0">
                <a:solidFill>
                  <a:srgbClr val="FF0000"/>
                </a:solidFill>
              </a:rPr>
              <a:t>Instruction traces </a:t>
            </a:r>
            <a:r>
              <a:rPr lang="en-US" dirty="0"/>
              <a:t>–</a:t>
            </a:r>
            <a:r>
              <a:rPr lang="en-US" dirty="0">
                <a:solidFill>
                  <a:srgbClr val="FF0000"/>
                </a:solidFill>
              </a:rPr>
              <a:t> </a:t>
            </a:r>
            <a:r>
              <a:rPr lang="en-US" dirty="0"/>
              <a:t>sequence of processor instructions called during the execution of a program</a:t>
            </a:r>
          </a:p>
          <a:p>
            <a:pPr lvl="1"/>
            <a:r>
              <a:rPr lang="en-US" dirty="0"/>
              <a:t>Dynamic instruction traces are more robust indicators of the program’s behavior than static traces, since compression and encryption can obfuscate code instructions from static analysis</a:t>
            </a:r>
          </a:p>
          <a:p>
            <a:pPr lvl="2"/>
            <a:r>
              <a:rPr lang="en-US" dirty="0"/>
              <a:t>Also, dynamic instruction traces are ordered as they are executed, while static instruction traces are ordered as they appear in the binary file</a:t>
            </a:r>
          </a:p>
          <a:p>
            <a:pPr lvl="1"/>
            <a:r>
              <a:rPr lang="en-US" dirty="0">
                <a:hlinkClick r:id="rId4"/>
              </a:rPr>
              <a:t>Carlin et al. (2017)</a:t>
            </a:r>
            <a:r>
              <a:rPr lang="en-US" dirty="0"/>
              <a:t> analyzed traces of opcodes to detect malware by Random Forest and Hidden Markov Model classifiers</a:t>
            </a:r>
          </a:p>
          <a:p>
            <a:endParaRPr lang="en-US" dirty="0"/>
          </a:p>
          <a:p>
            <a:endParaRPr lang="en-US" dirty="0"/>
          </a:p>
        </p:txBody>
      </p:sp>
      <p:sp>
        <p:nvSpPr>
          <p:cNvPr id="5" name="Content Placeholder 4"/>
          <p:cNvSpPr>
            <a:spLocks noGrp="1"/>
          </p:cNvSpPr>
          <p:nvPr>
            <p:ph idx="10"/>
          </p:nvPr>
        </p:nvSpPr>
        <p:spPr/>
        <p:txBody>
          <a:bodyPr/>
          <a:lstStyle/>
          <a:p>
            <a:r>
              <a:rPr lang="en-US" dirty="0"/>
              <a:t>Dynamic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36004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B8FB-D792-429E-BB3A-13FBAFECB704}"/>
              </a:ext>
            </a:extLst>
          </p:cNvPr>
          <p:cNvSpPr>
            <a:spLocks noGrp="1"/>
          </p:cNvSpPr>
          <p:nvPr>
            <p:ph type="title"/>
          </p:nvPr>
        </p:nvSpPr>
        <p:spPr/>
        <p:txBody>
          <a:bodyPr>
            <a:normAutofit/>
          </a:bodyPr>
          <a:lstStyle/>
          <a:p>
            <a:r>
              <a:rPr lang="en-US" sz="3800" dirty="0"/>
              <a:t>Dynamic Features for Malware Classification</a:t>
            </a:r>
          </a:p>
        </p:txBody>
      </p:sp>
      <p:sp>
        <p:nvSpPr>
          <p:cNvPr id="3" name="Content Placeholder 2">
            <a:extLst>
              <a:ext uri="{FF2B5EF4-FFF2-40B4-BE49-F238E27FC236}">
                <a16:creationId xmlns:a16="http://schemas.microsoft.com/office/drawing/2014/main" id="{5FF2F6BB-489A-479E-B2CE-FFDB625BF833}"/>
              </a:ext>
            </a:extLst>
          </p:cNvPr>
          <p:cNvSpPr>
            <a:spLocks noGrp="1"/>
          </p:cNvSpPr>
          <p:nvPr>
            <p:ph idx="1"/>
          </p:nvPr>
        </p:nvSpPr>
        <p:spPr/>
        <p:txBody>
          <a:bodyPr>
            <a:normAutofit/>
          </a:bodyPr>
          <a:lstStyle/>
          <a:p>
            <a:r>
              <a:rPr lang="en-US" dirty="0">
                <a:solidFill>
                  <a:srgbClr val="FF0000"/>
                </a:solidFill>
              </a:rPr>
              <a:t>Network traffic </a:t>
            </a:r>
            <a:r>
              <a:rPr lang="en-US" dirty="0"/>
              <a:t>–</a:t>
            </a:r>
            <a:r>
              <a:rPr lang="en-US" dirty="0">
                <a:solidFill>
                  <a:srgbClr val="FF0000"/>
                </a:solidFill>
              </a:rPr>
              <a:t> </a:t>
            </a:r>
            <a:r>
              <a:rPr lang="en-US" dirty="0"/>
              <a:t>monitoring the traffic entering and exiting the network can provide helpful information to detect malicious behavior</a:t>
            </a:r>
          </a:p>
          <a:p>
            <a:pPr lvl="1"/>
            <a:r>
              <a:rPr lang="en-US" dirty="0"/>
              <a:t>E.g., when malware infects a host machine, it may establish communication with an external server to download updates, other malware, or leak private and sensitive information from the host machine </a:t>
            </a:r>
          </a:p>
          <a:p>
            <a:pPr lvl="1"/>
            <a:r>
              <a:rPr lang="en-US" dirty="0">
                <a:hlinkClick r:id="rId3"/>
              </a:rPr>
              <a:t>Bekerman et al. (2015)</a:t>
            </a:r>
            <a:r>
              <a:rPr lang="en-US" dirty="0"/>
              <a:t> extracted 972 features from the network traffic, and used them for developing Decision Tree and Random Forest malware classifiers</a:t>
            </a:r>
          </a:p>
          <a:p>
            <a:r>
              <a:rPr lang="en-US" dirty="0">
                <a:solidFill>
                  <a:srgbClr val="FF0000"/>
                </a:solidFill>
              </a:rPr>
              <a:t>API call traces </a:t>
            </a:r>
            <a:r>
              <a:rPr lang="en-US" dirty="0"/>
              <a:t>– traces for accessing file systems, devices, processes, threads and error handling, and also to access functions such as the Windows registry, manage user accounts, etc.</a:t>
            </a:r>
          </a:p>
          <a:p>
            <a:pPr lvl="1"/>
            <a:r>
              <a:rPr lang="en-US" dirty="0">
                <a:hlinkClick r:id="rId4"/>
              </a:rPr>
              <a:t>Uppal et al. (2014)</a:t>
            </a:r>
            <a:r>
              <a:rPr lang="en-US" dirty="0"/>
              <a:t> proposed traditional ML-based classifiers using </a:t>
            </a:r>
            <a:r>
              <a:rPr lang="en-US" i="1" dirty="0"/>
              <a:t>n</a:t>
            </a:r>
            <a:r>
              <a:rPr lang="en-US" dirty="0"/>
              <a:t>-grams of features extracted from traces of invoked API calls</a:t>
            </a:r>
          </a:p>
          <a:p>
            <a:pPr lvl="1"/>
            <a:endParaRPr lang="en-US" dirty="0"/>
          </a:p>
        </p:txBody>
      </p:sp>
      <p:sp>
        <p:nvSpPr>
          <p:cNvPr id="5" name="Content Placeholder 4"/>
          <p:cNvSpPr>
            <a:spLocks noGrp="1"/>
          </p:cNvSpPr>
          <p:nvPr>
            <p:ph idx="10"/>
          </p:nvPr>
        </p:nvSpPr>
        <p:spPr/>
        <p:txBody>
          <a:bodyPr/>
          <a:lstStyle/>
          <a:p>
            <a:r>
              <a:rPr lang="en-US" dirty="0"/>
              <a:t>Dynamic Features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411329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Adversarial Attacks on ML Malware Classifiers</a:t>
            </a:r>
          </a:p>
        </p:txBody>
      </p:sp>
      <p:sp>
        <p:nvSpPr>
          <p:cNvPr id="3" name="Content Placeholder 2"/>
          <p:cNvSpPr>
            <a:spLocks noGrp="1"/>
          </p:cNvSpPr>
          <p:nvPr>
            <p:ph idx="1"/>
          </p:nvPr>
        </p:nvSpPr>
        <p:spPr/>
        <p:txBody>
          <a:bodyPr/>
          <a:lstStyle/>
          <a:p>
            <a:r>
              <a:rPr lang="en-US" dirty="0"/>
              <a:t>Next, a short overview of the adversarial attacks on ML-based models for malware classification is presented</a:t>
            </a:r>
          </a:p>
          <a:p>
            <a:pPr lvl="1"/>
            <a:r>
              <a:rPr lang="en-US" dirty="0"/>
              <a:t>A more detailed review can be found in </a:t>
            </a:r>
            <a:r>
              <a:rPr lang="en-US" b="1" i="1" dirty="0">
                <a:solidFill>
                  <a:srgbClr val="0070C0"/>
                </a:solidFill>
              </a:rPr>
              <a:t>Rosenberg et al. (2021) – Adversarial Machine Learning Attacks and Defense Methods in the Cyber Security Domain</a:t>
            </a:r>
          </a:p>
          <a:p>
            <a:r>
              <a:rPr lang="en-US" dirty="0"/>
              <a:t>AML attacks approaches can generally be divided into two groups:</a:t>
            </a:r>
          </a:p>
          <a:p>
            <a:pPr lvl="1"/>
            <a:r>
              <a:rPr lang="en-US" dirty="0"/>
              <a:t>Attacks on traditional ML-based malware classifiers</a:t>
            </a:r>
          </a:p>
          <a:p>
            <a:pPr lvl="1"/>
            <a:r>
              <a:rPr lang="en-US" dirty="0"/>
              <a:t>Attacks on deep learning-based malware classifiers</a:t>
            </a:r>
          </a:p>
          <a:p>
            <a:r>
              <a:rPr lang="en-US" dirty="0"/>
              <a:t>Challenges for  adversarial attacks on malware classifiers</a:t>
            </a:r>
          </a:p>
          <a:p>
            <a:pPr lvl="1"/>
            <a:r>
              <a:rPr lang="en-US" dirty="0"/>
              <a:t>ML classifiers typically employ a set of features extracted from malware and </a:t>
            </a:r>
            <a:r>
              <a:rPr lang="en-US" dirty="0" err="1"/>
              <a:t>goodware</a:t>
            </a:r>
            <a:r>
              <a:rPr lang="en-US" dirty="0"/>
              <a:t>, which are converted into numerical vectors and are used for training an ML model</a:t>
            </a:r>
          </a:p>
          <a:p>
            <a:pPr lvl="1"/>
            <a:r>
              <a:rPr lang="en-US" dirty="0"/>
              <a:t>Generating adversarial samples by applying perturbations to the numerical features vectors may result in nonfunctional files or crashes</a:t>
            </a:r>
          </a:p>
          <a:p>
            <a:pPr lvl="2"/>
            <a:r>
              <a:rPr lang="en-US" dirty="0"/>
              <a:t>Hence, it is required to carefully select the features to be manipulated in order to preserve the functionality of the manipulated files</a:t>
            </a:r>
          </a:p>
          <a:p>
            <a:pPr lvl="1"/>
            <a:endParaRPr lang="en-US" dirty="0"/>
          </a:p>
        </p:txBody>
      </p:sp>
      <p:sp>
        <p:nvSpPr>
          <p:cNvPr id="4" name="Content Placeholder 3"/>
          <p:cNvSpPr>
            <a:spLocks noGrp="1"/>
          </p:cNvSpPr>
          <p:nvPr>
            <p:ph idx="10"/>
          </p:nvPr>
        </p:nvSpPr>
        <p:spPr/>
        <p:txBody>
          <a:bodyPr/>
          <a:lstStyle/>
          <a:p>
            <a:r>
              <a:rPr lang="en-US" dirty="0"/>
              <a:t>Adversarial Attacks on ML-based Malware Classifiers</a:t>
            </a:r>
          </a:p>
          <a:p>
            <a:endParaRPr lang="en-US" dirty="0"/>
          </a:p>
        </p:txBody>
      </p:sp>
    </p:spTree>
    <p:extLst>
      <p:ext uri="{BB962C8B-B14F-4D97-AF65-F5344CB8AC3E}">
        <p14:creationId xmlns:p14="http://schemas.microsoft.com/office/powerpoint/2010/main" val="258141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i="1" dirty="0">
                <a:solidFill>
                  <a:srgbClr val="0070C0"/>
                </a:solidFill>
              </a:rPr>
              <a:t>Ming et al. (2015) Replacement Attacks: Automatically Impeding Behavior-Based Malware Specifications</a:t>
            </a:r>
          </a:p>
          <a:p>
            <a:pPr lvl="1"/>
            <a:r>
              <a:rPr lang="en-US" dirty="0"/>
              <a:t>This work introduced an evasion white-box attack</a:t>
            </a:r>
          </a:p>
          <a:p>
            <a:pPr lvl="2"/>
            <a:r>
              <a:rPr lang="en-US" dirty="0"/>
              <a:t>The adversary’s goal is to alter malware files, in order to result in misclassification by the ML model as </a:t>
            </a:r>
            <a:r>
              <a:rPr lang="en-US" dirty="0" err="1"/>
              <a:t>goodware</a:t>
            </a:r>
            <a:r>
              <a:rPr lang="en-US" dirty="0"/>
              <a:t> files at inference time</a:t>
            </a:r>
          </a:p>
          <a:p>
            <a:pPr lvl="1"/>
            <a:r>
              <a:rPr lang="en-US" dirty="0"/>
              <a:t>The authors modified malware code by replacing API calls with functionality-preserving API calls</a:t>
            </a:r>
          </a:p>
          <a:p>
            <a:pPr lvl="1"/>
            <a:r>
              <a:rPr lang="en-US" dirty="0"/>
              <a:t>The attack was employed to evade an ML classifier using Function-Call Graphs features as inputs </a:t>
            </a:r>
          </a:p>
          <a:p>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46257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p:txBody>
          <a:bodyPr/>
          <a:lstStyle/>
          <a:p>
            <a:r>
              <a:rPr lang="en-US" b="1" i="1" dirty="0">
                <a:solidFill>
                  <a:srgbClr val="0070C0"/>
                </a:solidFill>
              </a:rPr>
              <a:t>Xu et al. (2020) MANIS: Evading Malware Detection System on Graph Structure</a:t>
            </a:r>
          </a:p>
          <a:p>
            <a:pPr lvl="1"/>
            <a:r>
              <a:rPr lang="en-US" dirty="0"/>
              <a:t>Evasion white-box attack against Android APK malware classifiers</a:t>
            </a:r>
          </a:p>
          <a:p>
            <a:pPr lvl="1"/>
            <a:r>
              <a:rPr lang="en-US" dirty="0"/>
              <a:t>Uses </a:t>
            </a:r>
            <a:r>
              <a:rPr lang="en-US" i="1" dirty="0"/>
              <a:t>n</a:t>
            </a:r>
            <a:r>
              <a:rPr lang="en-US" dirty="0"/>
              <a:t>-strongest nodes and FGSM in a Function-Call Graph to generate perturbed samples</a:t>
            </a:r>
          </a:p>
          <a:p>
            <a:r>
              <a:rPr lang="en-US" b="1" i="1" dirty="0">
                <a:solidFill>
                  <a:srgbClr val="0070C0"/>
                </a:solidFill>
              </a:rPr>
              <a:t>Anderson et al. (2018) Learning to Evade Static PE Machine Learning Malware Models via Reinforcement Learning</a:t>
            </a:r>
          </a:p>
          <a:p>
            <a:pPr lvl="1"/>
            <a:r>
              <a:rPr lang="en-US" dirty="0"/>
              <a:t>Evasion black-box attack that employs static features against a Gradient Boosted Decision Tree classifier</a:t>
            </a:r>
          </a:p>
          <a:p>
            <a:pPr lvl="1"/>
            <a:r>
              <a:rPr lang="en-US" dirty="0"/>
              <a:t>A reinforcement learning approach was used to generate perturbed samples, by learning the sequence of operations that are likely to result in detection evasion</a:t>
            </a:r>
          </a:p>
          <a:p>
            <a:endParaRPr lang="en-US" dirty="0"/>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98594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lstStyle/>
          <a:p>
            <a:r>
              <a:rPr lang="en-US" b="1" dirty="0"/>
              <a:t>Data poisoning attacks</a:t>
            </a:r>
          </a:p>
          <a:p>
            <a:pPr lvl="1"/>
            <a:r>
              <a:rPr lang="en-US" dirty="0"/>
              <a:t>One should note that data poisoning attacks are more challenging in cybersecurity, because they require injecting samples into the training set of the malware classifier</a:t>
            </a:r>
          </a:p>
          <a:p>
            <a:pPr lvl="1"/>
            <a:r>
              <a:rPr lang="en-US" dirty="0"/>
              <a:t>But they can have significant consequences, when the adversary has the ability to tamper with the training set</a:t>
            </a:r>
          </a:p>
          <a:p>
            <a:r>
              <a:rPr lang="en-US" b="1" i="1" dirty="0" err="1">
                <a:solidFill>
                  <a:srgbClr val="0070C0"/>
                </a:solidFill>
              </a:rPr>
              <a:t>Siciu</a:t>
            </a:r>
            <a:r>
              <a:rPr lang="en-US" b="1" i="1" dirty="0">
                <a:solidFill>
                  <a:srgbClr val="0070C0"/>
                </a:solidFill>
              </a:rPr>
              <a:t> et al. (2018) When Does Machine Learning FAIL? Generalized Transferability for Evasion and Poisoning Attacks</a:t>
            </a:r>
          </a:p>
          <a:p>
            <a:pPr lvl="1"/>
            <a:r>
              <a:rPr lang="en-US" dirty="0"/>
              <a:t>The attack is against a linear SVM classifier for Android malware detection</a:t>
            </a:r>
          </a:p>
          <a:p>
            <a:pPr lvl="1"/>
            <a:r>
              <a:rPr lang="en-US" dirty="0"/>
              <a:t>Data poisoning was done by adding static features (API calls, URL requests) to benign samples</a:t>
            </a:r>
          </a:p>
          <a:p>
            <a:r>
              <a:rPr lang="en-US" b="1" i="1" dirty="0">
                <a:solidFill>
                  <a:srgbClr val="0070C0"/>
                </a:solidFill>
              </a:rPr>
              <a:t>Munoz Gonzalez et al. (2017) Towards Poisoning of Deep Learning Algorithms with Back-gradient Optimization</a:t>
            </a:r>
          </a:p>
          <a:p>
            <a:pPr lvl="1"/>
            <a:r>
              <a:rPr lang="en-US" dirty="0"/>
              <a:t>Transferability black-box attack, requires read and add access to the training set</a:t>
            </a:r>
          </a:p>
          <a:p>
            <a:pPr lvl="1"/>
            <a:r>
              <a:rPr lang="en-US" dirty="0"/>
              <a:t>Against Logistic Regression and an NN model for spam and ransomware detection</a:t>
            </a:r>
          </a:p>
          <a:p>
            <a:pPr lvl="1"/>
            <a:r>
              <a:rPr lang="en-US" dirty="0"/>
              <a:t>A substitute model was trained and poisoned, and by employing transferability, it was demonstrated that the poisoned samples were effective against the target classifiers</a:t>
            </a:r>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635532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Traditional ML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dirty="0"/>
              <a:t>Attacks on PDF classifiers</a:t>
            </a:r>
          </a:p>
          <a:p>
            <a:pPr lvl="1"/>
            <a:r>
              <a:rPr lang="en-US" dirty="0"/>
              <a:t>Note that PDF malware is less common, and most malware are PE files</a:t>
            </a:r>
          </a:p>
          <a:p>
            <a:r>
              <a:rPr lang="en-US" b="1" i="1" dirty="0">
                <a:solidFill>
                  <a:srgbClr val="0070C0"/>
                </a:solidFill>
              </a:rPr>
              <a:t>Srndic and Laskov (2014) Practical Evasion of a Learning-Based Classifier: A Case Study</a:t>
            </a:r>
          </a:p>
          <a:p>
            <a:pPr lvl="1"/>
            <a:r>
              <a:rPr lang="en-US" dirty="0"/>
              <a:t>Evasion white-box attack, against Random Forest classifier (named PDFRATE) that uses static binary strings as features for detecting malicious PDF files</a:t>
            </a:r>
          </a:p>
          <a:p>
            <a:pPr lvl="1"/>
            <a:r>
              <a:rPr lang="en-US" dirty="0"/>
              <a:t>The attack adds new strings features to malicious PDF files, to evade being detected as malware by PDFRATE</a:t>
            </a:r>
          </a:p>
          <a:p>
            <a:r>
              <a:rPr lang="en-US" b="1" i="1" dirty="0">
                <a:solidFill>
                  <a:srgbClr val="0070C0"/>
                </a:solidFill>
              </a:rPr>
              <a:t>Li et al. (2020) A Feature-vector Generative Adversarial Network for Evading PDF Malware Classifiers</a:t>
            </a:r>
          </a:p>
          <a:p>
            <a:pPr lvl="1"/>
            <a:r>
              <a:rPr lang="en-US" dirty="0"/>
              <a:t>Attack on the PDFRATE classifier by using GAN-generated feature vectors for producing malicious PDF files (classified as benign)</a:t>
            </a:r>
          </a:p>
          <a:p>
            <a:r>
              <a:rPr lang="en-US" b="1" i="1" dirty="0">
                <a:solidFill>
                  <a:srgbClr val="0070C0"/>
                </a:solidFill>
              </a:rPr>
              <a:t>Dang et al. (2017) Evading Classifiers by Morphing in the Dark</a:t>
            </a:r>
          </a:p>
          <a:p>
            <a:pPr lvl="1"/>
            <a:r>
              <a:rPr lang="en-US" dirty="0"/>
              <a:t>White-box attack against SVM and Random Forest PDF malware classifiers</a:t>
            </a:r>
          </a:p>
          <a:p>
            <a:pPr lvl="1"/>
            <a:r>
              <a:rPr lang="en-US" dirty="0"/>
              <a:t>A hill-climbing optimization approach was used to minimize the score for the rate of feature modifications from malicious and benign PDFs</a:t>
            </a:r>
          </a:p>
        </p:txBody>
      </p:sp>
      <p:sp>
        <p:nvSpPr>
          <p:cNvPr id="4" name="Content Placeholder 3"/>
          <p:cNvSpPr>
            <a:spLocks noGrp="1"/>
          </p:cNvSpPr>
          <p:nvPr>
            <p:ph idx="10"/>
          </p:nvPr>
        </p:nvSpPr>
        <p:spPr/>
        <p:txBody>
          <a:bodyPr/>
          <a:lstStyle/>
          <a:p>
            <a:r>
              <a:rPr lang="en-US" dirty="0"/>
              <a:t>Adversarial Attacks on Traditional ML-based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292729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9ED9-66D5-44A9-92E4-32C707B88D63}"/>
              </a:ext>
            </a:extLst>
          </p:cNvPr>
          <p:cNvSpPr>
            <a:spLocks noGrp="1"/>
          </p:cNvSpPr>
          <p:nvPr>
            <p:ph type="title"/>
          </p:nvPr>
        </p:nvSpPr>
        <p:spPr/>
        <p:txBody>
          <a:bodyPr>
            <a:normAutofit fontScale="90000"/>
          </a:bodyPr>
          <a:lstStyle/>
          <a:p>
            <a:r>
              <a:rPr lang="en-US" dirty="0"/>
              <a:t>Deep Learning for Malware Classification</a:t>
            </a:r>
          </a:p>
        </p:txBody>
      </p:sp>
      <p:sp>
        <p:nvSpPr>
          <p:cNvPr id="3" name="Content Placeholder 2">
            <a:extLst>
              <a:ext uri="{FF2B5EF4-FFF2-40B4-BE49-F238E27FC236}">
                <a16:creationId xmlns:a16="http://schemas.microsoft.com/office/drawing/2014/main" id="{57F8ACD7-083B-4469-BD47-6D6CE03E01F9}"/>
              </a:ext>
            </a:extLst>
          </p:cNvPr>
          <p:cNvSpPr>
            <a:spLocks noGrp="1"/>
          </p:cNvSpPr>
          <p:nvPr>
            <p:ph idx="1"/>
          </p:nvPr>
        </p:nvSpPr>
        <p:spPr>
          <a:xfrm>
            <a:off x="276673" y="2090804"/>
            <a:ext cx="9584265" cy="5222976"/>
          </a:xfrm>
        </p:spPr>
        <p:txBody>
          <a:bodyPr/>
          <a:lstStyle/>
          <a:p>
            <a:r>
              <a:rPr lang="en-US" dirty="0"/>
              <a:t>Besides traditional ML approaches for malware classification that rely on manually selected features based on expert knowledge, recent work has emerged that applied </a:t>
            </a:r>
            <a:r>
              <a:rPr lang="en-US" b="1" i="1" dirty="0">
                <a:solidFill>
                  <a:srgbClr val="0070C0"/>
                </a:solidFill>
              </a:rPr>
              <a:t>Deep Learning methods </a:t>
            </a:r>
            <a:r>
              <a:rPr lang="en-US" dirty="0"/>
              <a:t>for malware classification</a:t>
            </a:r>
          </a:p>
          <a:p>
            <a:pPr lvl="1"/>
            <a:r>
              <a:rPr lang="en-US" dirty="0"/>
              <a:t>DL approaches are more successful in detecting unseen and unsigned malware</a:t>
            </a:r>
          </a:p>
          <a:p>
            <a:r>
              <a:rPr lang="en-US" dirty="0"/>
              <a:t>Numerous DL approaches have been introduced, employing raw bytes and static/dynamic malware input features and various network architectures</a:t>
            </a:r>
          </a:p>
          <a:p>
            <a:pPr lvl="1"/>
            <a:r>
              <a:rPr lang="en-US" dirty="0"/>
              <a:t>Encoder architectures have often been used in these approaches for extracting salient features and dimensionality reduction of </a:t>
            </a:r>
            <a:r>
              <a:rPr lang="en-US" i="1" dirty="0"/>
              <a:t>n</a:t>
            </a:r>
            <a:r>
              <a:rPr lang="en-US" dirty="0"/>
              <a:t>-gram features</a:t>
            </a:r>
          </a:p>
          <a:p>
            <a:pPr lvl="1"/>
            <a:r>
              <a:rPr lang="en-US" dirty="0"/>
              <a:t>Convolutional NN models employing IMG-based features and raw bytes-based features have been applied for malware classification</a:t>
            </a:r>
          </a:p>
          <a:p>
            <a:pPr lvl="1"/>
            <a:r>
              <a:rPr lang="en-US" dirty="0"/>
              <a:t>Recurrent NN models have been introduced for capturing dependencies in API call traces, network traffic, and instruction traces</a:t>
            </a:r>
          </a:p>
          <a:p>
            <a:pPr lvl="1"/>
            <a:r>
              <a:rPr lang="en-US" dirty="0"/>
              <a:t>Architectures with both convolutional and recurrent layers have also been developed for dealing with both the spatial and sequential nature of static and dynamic features in executables</a:t>
            </a:r>
          </a:p>
          <a:p>
            <a:pPr lvl="1"/>
            <a:endParaRPr lang="en-US" dirty="0"/>
          </a:p>
          <a:p>
            <a:endParaRPr lang="en-US" dirty="0"/>
          </a:p>
        </p:txBody>
      </p:sp>
      <p:sp>
        <p:nvSpPr>
          <p:cNvPr id="5" name="Content Placeholder 4"/>
          <p:cNvSpPr>
            <a:spLocks noGrp="1"/>
          </p:cNvSpPr>
          <p:nvPr>
            <p:ph idx="10"/>
          </p:nvPr>
        </p:nvSpPr>
        <p:spPr/>
        <p:txBody>
          <a:bodyPr/>
          <a:lstStyle/>
          <a:p>
            <a:r>
              <a:rPr lang="en-US" dirty="0"/>
              <a:t>Deep Learning Approaches for Malware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278546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a:xfrm>
            <a:off x="276673" y="2090803"/>
            <a:ext cx="9584265" cy="5539813"/>
          </a:xfrm>
        </p:spPr>
        <p:txBody>
          <a:bodyPr>
            <a:normAutofit/>
          </a:bodyPr>
          <a:lstStyle/>
          <a:p>
            <a:r>
              <a:rPr lang="en-US" b="1" dirty="0"/>
              <a:t>Attacks on Deep Learning classifiers using raw bytes (raw-binary classifiers)</a:t>
            </a:r>
          </a:p>
          <a:p>
            <a:pPr lvl="1"/>
            <a:r>
              <a:rPr lang="en-US" dirty="0"/>
              <a:t>A limitation of these approaches is that raw byte content is rarely used as features in the next generation anti-virus (NGAV) products </a:t>
            </a:r>
          </a:p>
          <a:p>
            <a:r>
              <a:rPr lang="en-US" b="1" i="1" dirty="0" err="1">
                <a:solidFill>
                  <a:srgbClr val="0070C0"/>
                </a:solidFill>
              </a:rPr>
              <a:t>Kreuk</a:t>
            </a:r>
            <a:r>
              <a:rPr lang="en-US" b="1" i="1" dirty="0">
                <a:solidFill>
                  <a:srgbClr val="0070C0"/>
                </a:solidFill>
              </a:rPr>
              <a:t> et el. (2018) Adversarial Examples on Discrete Sequences for Beating Whole-Binary Malware Detection</a:t>
            </a:r>
          </a:p>
          <a:p>
            <a:pPr lvl="1"/>
            <a:r>
              <a:rPr lang="en-US" dirty="0"/>
              <a:t>Evasion white-box attack against </a:t>
            </a:r>
            <a:r>
              <a:rPr lang="en-US" dirty="0" err="1"/>
              <a:t>MalConv</a:t>
            </a:r>
            <a:r>
              <a:rPr lang="en-US" dirty="0"/>
              <a:t> - a CNN model for malware detection using raw byte inputs</a:t>
            </a:r>
          </a:p>
          <a:p>
            <a:pPr lvl="1"/>
            <a:r>
              <a:rPr lang="en-US" dirty="0"/>
              <a:t>FGSM attack is used to modify bytes that were inserted between the file’s sections</a:t>
            </a:r>
          </a:p>
          <a:p>
            <a:r>
              <a:rPr lang="en-US" b="1" i="1" dirty="0" err="1">
                <a:solidFill>
                  <a:srgbClr val="0070C0"/>
                </a:solidFill>
              </a:rPr>
              <a:t>Koloshnaji</a:t>
            </a:r>
            <a:r>
              <a:rPr lang="en-US" b="1" i="1" dirty="0">
                <a:solidFill>
                  <a:srgbClr val="0070C0"/>
                </a:solidFill>
              </a:rPr>
              <a:t> et al. (2018) Adversarial Malware Binaries: Evading Deep Learning for Malware Detection in Executables</a:t>
            </a:r>
          </a:p>
          <a:p>
            <a:pPr lvl="1"/>
            <a:r>
              <a:rPr lang="en-US" dirty="0"/>
              <a:t>Implemented a similar attack to </a:t>
            </a:r>
            <a:r>
              <a:rPr lang="en-US" dirty="0" err="1"/>
              <a:t>Kreuk</a:t>
            </a:r>
            <a:r>
              <a:rPr lang="en-US" dirty="0"/>
              <a:t> et al. (2018)</a:t>
            </a:r>
          </a:p>
          <a:p>
            <a:pPr lvl="1"/>
            <a:r>
              <a:rPr lang="en-US" dirty="0"/>
              <a:t>Analyzed the byte features that are the most impactful for the attack, found that most of these features belong to the PE header</a:t>
            </a:r>
          </a:p>
          <a:p>
            <a:r>
              <a:rPr lang="en-US" b="1" i="1" dirty="0" err="1">
                <a:solidFill>
                  <a:srgbClr val="0070C0"/>
                </a:solidFill>
              </a:rPr>
              <a:t>Siciu</a:t>
            </a:r>
            <a:r>
              <a:rPr lang="en-US" b="1" i="1" dirty="0">
                <a:solidFill>
                  <a:srgbClr val="0070C0"/>
                </a:solidFill>
              </a:rPr>
              <a:t> et al. (2018) Exploring Adversarial Examples in Malware Detection</a:t>
            </a:r>
          </a:p>
          <a:p>
            <a:pPr lvl="1"/>
            <a:r>
              <a:rPr lang="en-US" dirty="0"/>
              <a:t>Developed a related black-box attack, where adversarial files were created by appending bytes from benign PE headers to malware</a:t>
            </a:r>
          </a:p>
          <a:p>
            <a:pPr lvl="1"/>
            <a:endParaRPr lang="en-US" dirty="0"/>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739757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3" name="Content Placeholder 2"/>
          <p:cNvSpPr>
            <a:spLocks noGrp="1"/>
          </p:cNvSpPr>
          <p:nvPr>
            <p:ph idx="1"/>
          </p:nvPr>
        </p:nvSpPr>
        <p:spPr/>
        <p:txBody>
          <a:bodyPr/>
          <a:lstStyle/>
          <a:p>
            <a:r>
              <a:rPr lang="en-US" b="1" dirty="0"/>
              <a:t>Attacks on Deep Learning classifiers using static or dynamic features (feature-based classifiers)</a:t>
            </a:r>
          </a:p>
          <a:p>
            <a:r>
              <a:rPr lang="en-US" b="1" i="1" dirty="0" err="1">
                <a:solidFill>
                  <a:srgbClr val="0070C0"/>
                </a:solidFill>
              </a:rPr>
              <a:t>Abusnaina</a:t>
            </a:r>
            <a:r>
              <a:rPr lang="en-US" b="1" i="1" dirty="0">
                <a:solidFill>
                  <a:srgbClr val="0070C0"/>
                </a:solidFill>
              </a:rPr>
              <a:t> et al. (2019) Adversarial Learning Attacks on Graph-based IoT Malware Detection Systems</a:t>
            </a:r>
          </a:p>
          <a:p>
            <a:pPr lvl="1"/>
            <a:r>
              <a:rPr lang="en-US" dirty="0"/>
              <a:t>Evasion white-box attack, against a CNN-model for IoT malware classification </a:t>
            </a:r>
          </a:p>
          <a:p>
            <a:pPr lvl="1"/>
            <a:r>
              <a:rPr lang="en-US" dirty="0"/>
              <a:t>Uses Control-Flow Graph features of the malware disassembly source code</a:t>
            </a:r>
          </a:p>
          <a:p>
            <a:pPr lvl="1"/>
            <a:r>
              <a:rPr lang="en-US" dirty="0"/>
              <a:t>Malicious samples were generated by concatenating CFGs of benign samples</a:t>
            </a:r>
          </a:p>
          <a:p>
            <a:r>
              <a:rPr lang="en-US" b="1" i="1" dirty="0">
                <a:solidFill>
                  <a:srgbClr val="0070C0"/>
                </a:solidFill>
              </a:rPr>
              <a:t>Hu and Tan (2017) Black-Box Attacks against RNN based Malware Detection Algorithms</a:t>
            </a:r>
          </a:p>
          <a:p>
            <a:pPr lvl="1"/>
            <a:r>
              <a:rPr lang="en-US" dirty="0"/>
              <a:t>Evasion white-box attack, against an LSTM classifier trained on the dynamic API call traces of the malware</a:t>
            </a:r>
          </a:p>
          <a:p>
            <a:pPr lvl="1"/>
            <a:r>
              <a:rPr lang="en-US" dirty="0"/>
              <a:t>A GAN model with RNN layers was used to generate invalid API calls, which were inserted into the original API call traces</a:t>
            </a:r>
          </a:p>
          <a:p>
            <a:pPr lvl="1"/>
            <a:endParaRPr lang="en-US" dirty="0"/>
          </a:p>
        </p:txBody>
      </p:sp>
      <p:sp>
        <p:nvSpPr>
          <p:cNvPr id="4" name="Content Placeholder 3"/>
          <p:cNvSpPr>
            <a:spLocks noGrp="1"/>
          </p:cNvSpPr>
          <p:nvPr>
            <p:ph idx="10"/>
          </p:nvPr>
        </p:nvSpPr>
        <p:spPr/>
        <p:txBody>
          <a:bodyPr/>
          <a:lstStyle/>
          <a:p>
            <a:r>
              <a:rPr lang="en-US" dirty="0"/>
              <a:t>Adversarial Attacks on Deep Leaning-based Malware Classifiers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20856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Malware detection and classification</a:t>
            </a:r>
          </a:p>
          <a:p>
            <a:pPr lvl="1"/>
            <a:r>
              <a:rPr lang="en-US" dirty="0"/>
              <a:t>Malware analysis systems</a:t>
            </a:r>
          </a:p>
          <a:p>
            <a:pPr lvl="2"/>
            <a:r>
              <a:rPr lang="en-US" dirty="0"/>
              <a:t>Static malware analysis systems</a:t>
            </a:r>
          </a:p>
          <a:p>
            <a:pPr lvl="2"/>
            <a:r>
              <a:rPr lang="en-US" dirty="0"/>
              <a:t>Dynamic malware analysis systems</a:t>
            </a:r>
          </a:p>
          <a:p>
            <a:pPr lvl="1"/>
            <a:r>
              <a:rPr lang="en-US" dirty="0"/>
              <a:t>ML models for malware classification</a:t>
            </a:r>
          </a:p>
          <a:p>
            <a:pPr lvl="2"/>
            <a:r>
              <a:rPr lang="en-US" dirty="0"/>
              <a:t>Static and dynamic features</a:t>
            </a:r>
          </a:p>
          <a:p>
            <a:pPr lvl="2"/>
            <a:r>
              <a:rPr lang="en-US" dirty="0"/>
              <a:t>Deep Learning-based malware classification</a:t>
            </a:r>
          </a:p>
          <a:p>
            <a:pPr lvl="1"/>
            <a:r>
              <a:rPr lang="en-US" dirty="0"/>
              <a:t>Adversarial attacks on ML-based malware classifiers</a:t>
            </a:r>
          </a:p>
          <a:p>
            <a:pPr lvl="2"/>
            <a:r>
              <a:rPr lang="en-US" dirty="0"/>
              <a:t>Traditional ML models</a:t>
            </a:r>
          </a:p>
          <a:p>
            <a:pPr lvl="2"/>
            <a:r>
              <a:rPr lang="en-US" dirty="0"/>
              <a:t>Deep Learning approaches</a:t>
            </a:r>
          </a:p>
          <a:p>
            <a:r>
              <a:rPr lang="en-US" dirty="0"/>
              <a:t>Kyle </a:t>
            </a:r>
            <a:r>
              <a:rPr lang="en-US" dirty="0" err="1"/>
              <a:t>Lucke</a:t>
            </a:r>
            <a:r>
              <a:rPr lang="en-US" dirty="0"/>
              <a:t> presentation</a:t>
            </a:r>
          </a:p>
          <a:p>
            <a:pPr lvl="1"/>
            <a:r>
              <a:rPr lang="en-US" dirty="0" err="1"/>
              <a:t>Severi</a:t>
            </a:r>
            <a:r>
              <a:rPr lang="en-US" dirty="0"/>
              <a:t> (2021) Explanation-Guided Backdoor Poisoning Attacks Against Malware Classifiers </a:t>
            </a: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Deep Learning Models</a:t>
            </a:r>
          </a:p>
        </p:txBody>
      </p:sp>
      <p:sp>
        <p:nvSpPr>
          <p:cNvPr id="4" name="Content Placeholder 3"/>
          <p:cNvSpPr>
            <a:spLocks noGrp="1"/>
          </p:cNvSpPr>
          <p:nvPr>
            <p:ph idx="1"/>
          </p:nvPr>
        </p:nvSpPr>
        <p:spPr/>
        <p:txBody>
          <a:bodyPr>
            <a:normAutofit/>
          </a:bodyPr>
          <a:lstStyle/>
          <a:p>
            <a:r>
              <a:rPr lang="en-US" b="1" i="1" dirty="0">
                <a:solidFill>
                  <a:srgbClr val="0070C0"/>
                </a:solidFill>
              </a:rPr>
              <a:t>Rosenberg et al. (2020) Generating End-to-End Adversarial Examples for Malware Classifiers Using Explainability</a:t>
            </a:r>
          </a:p>
          <a:p>
            <a:pPr lvl="1"/>
            <a:r>
              <a:rPr lang="en-US" dirty="0"/>
              <a:t>Black-box attack using 2,351 static features extracted from PE files</a:t>
            </a:r>
          </a:p>
          <a:p>
            <a:pPr lvl="1"/>
            <a:r>
              <a:rPr lang="en-US" dirty="0"/>
              <a:t>Transferability in AML is employed, where a substitute ML model is first trained, and it is hoped that the adversarial samples will be transferred to a target ML model</a:t>
            </a:r>
          </a:p>
          <a:p>
            <a:pPr lvl="1"/>
            <a:r>
              <a:rPr lang="en-US" dirty="0"/>
              <a:t>Used feature importance approaches from explainable ML to select the minimal set out of 2,351 features that have high impact on the malware classification</a:t>
            </a:r>
          </a:p>
          <a:p>
            <a:pPr lvl="1"/>
            <a:r>
              <a:rPr lang="en-US" dirty="0"/>
              <a:t>Algorithm:</a:t>
            </a:r>
          </a:p>
          <a:p>
            <a:pPr marL="1027113" lvl="2" indent="-342900">
              <a:buFont typeface="+mj-lt"/>
              <a:buAutoNum type="arabicParenR"/>
            </a:pPr>
            <a:r>
              <a:rPr lang="en-US" dirty="0"/>
              <a:t>Train a substitute NN model on a training set believed to accurately represent the attacked ML-based malware classifier</a:t>
            </a:r>
          </a:p>
          <a:p>
            <a:pPr marL="1027113" lvl="2" indent="-342900">
              <a:buFont typeface="+mj-lt"/>
              <a:buAutoNum type="arabicParenR"/>
            </a:pPr>
            <a:r>
              <a:rPr lang="en-US" dirty="0"/>
              <a:t>Select a malware executable file that needs to bypass the attacked malware classifier</a:t>
            </a:r>
          </a:p>
          <a:p>
            <a:pPr marL="1027113" lvl="2" indent="-342900">
              <a:buFont typeface="+mj-lt"/>
              <a:buAutoNum type="arabicParenR"/>
            </a:pPr>
            <a:r>
              <a:rPr lang="en-US" dirty="0"/>
              <a:t>Use explainable ML algorithm to calculate features importance for the classification of the malware on the substitute model</a:t>
            </a:r>
          </a:p>
          <a:p>
            <a:pPr marL="1027113" lvl="2" indent="-342900">
              <a:buFont typeface="+mj-lt"/>
              <a:buAutoNum type="arabicParenR"/>
            </a:pPr>
            <a:r>
              <a:rPr lang="en-US" dirty="0"/>
              <a:t>For each feature in the set of features that are the easiest to modify, change the feature using the list of predefined values, and select the value that result in the lowest confidence score by the substitute malware classifier</a:t>
            </a:r>
          </a:p>
          <a:p>
            <a:pPr marL="1027113" lvl="2" indent="-342900">
              <a:buFont typeface="+mj-lt"/>
              <a:buAutoNum type="arabicParenR"/>
            </a:pPr>
            <a:r>
              <a:rPr lang="en-US" dirty="0"/>
              <a:t>Repeat until a benign classification is achieved by the target malware classifier</a:t>
            </a:r>
          </a:p>
          <a:p>
            <a:pPr lvl="1"/>
            <a:endParaRPr lang="en-US" dirty="0"/>
          </a:p>
          <a:p>
            <a:pPr lvl="2"/>
            <a:endParaRPr lang="en-US" dirty="0"/>
          </a:p>
        </p:txBody>
      </p:sp>
      <p:sp>
        <p:nvSpPr>
          <p:cNvPr id="5" name="Content Placeholder 4"/>
          <p:cNvSpPr>
            <a:spLocks noGrp="1"/>
          </p:cNvSpPr>
          <p:nvPr>
            <p:ph idx="10"/>
          </p:nvPr>
        </p:nvSpPr>
        <p:spPr/>
        <p:txBody>
          <a:bodyPr/>
          <a:lstStyle/>
          <a:p>
            <a:r>
              <a:rPr lang="en-US" dirty="0"/>
              <a:t>Adversarial Attacks on Deep Leaning-based Malware Classifiers</a:t>
            </a:r>
          </a:p>
          <a:p>
            <a:endParaRPr lang="en-US" dirty="0"/>
          </a:p>
        </p:txBody>
      </p:sp>
      <p:sp>
        <p:nvSpPr>
          <p:cNvPr id="6" name="TextBox 5">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160309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42879" y="1876308"/>
            <a:ext cx="9372660" cy="2257860"/>
          </a:xfrm>
          <a:prstGeom prst="rect">
            <a:avLst/>
          </a:prstGeom>
        </p:spPr>
        <p:txBody>
          <a:bodyPr spcFirstLastPara="1" wrap="square" lIns="100568" tIns="100568" rIns="100568" bIns="100568" anchor="b" anchorCtr="0">
            <a:normAutofit fontScale="90000"/>
          </a:bodyPr>
          <a:lstStyle/>
          <a:p>
            <a:r>
              <a:rPr lang="en"/>
              <a:t>Explanation-Guided Backdoor Poisoning Attacks Against Malware Classifiers </a:t>
            </a:r>
            <a:endParaRPr/>
          </a:p>
        </p:txBody>
      </p:sp>
      <p:sp>
        <p:nvSpPr>
          <p:cNvPr id="55" name="Google Shape;55;p13"/>
          <p:cNvSpPr txBox="1">
            <a:spLocks noGrp="1"/>
          </p:cNvSpPr>
          <p:nvPr>
            <p:ph type="subTitle" idx="1"/>
          </p:nvPr>
        </p:nvSpPr>
        <p:spPr>
          <a:xfrm>
            <a:off x="342870" y="4174813"/>
            <a:ext cx="9372660" cy="871860"/>
          </a:xfrm>
          <a:prstGeom prst="rect">
            <a:avLst/>
          </a:prstGeom>
          <a:solidFill>
            <a:schemeClr val="dk1"/>
          </a:solidFill>
        </p:spPr>
        <p:txBody>
          <a:bodyPr spcFirstLastPara="1" wrap="square" lIns="100568" tIns="100568" rIns="100568" bIns="100568" anchor="t" anchorCtr="0">
            <a:normAutofit fontScale="85000" lnSpcReduction="20000"/>
          </a:bodyPr>
          <a:lstStyle/>
          <a:p>
            <a:pPr marL="0" indent="0"/>
            <a:r>
              <a:rPr lang="en"/>
              <a:t>Author: Severi et al.</a:t>
            </a:r>
            <a:endParaRPr/>
          </a:p>
          <a:p>
            <a:pPr marL="0" indent="0"/>
            <a:r>
              <a:rPr lang="en"/>
              <a:t>Presented by: Kyle Lucke</a:t>
            </a:r>
            <a:endParaRPr/>
          </a:p>
        </p:txBody>
      </p:sp>
      <p:sp>
        <p:nvSpPr>
          <p:cNvPr id="56" name="Google Shape;56;p13"/>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31</a:t>
            </a:fld>
            <a:endParaRPr kern="0">
              <a:solidFill>
                <a:srgbClr val="595959"/>
              </a:solidFill>
              <a:latin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Background</a:t>
            </a:r>
            <a:endParaRPr/>
          </a:p>
        </p:txBody>
      </p:sp>
      <p:sp>
        <p:nvSpPr>
          <p:cNvPr id="62" name="Google Shape;62;p14"/>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32</a:t>
            </a:fld>
            <a:endParaRPr kern="0" dirty="0">
              <a:solidFill>
                <a:srgbClr val="595959"/>
              </a:solidFill>
              <a:latin typeface="Arial"/>
              <a:cs typeface="Arial"/>
              <a:sym typeface="Arial"/>
            </a:endParaRPr>
          </a:p>
        </p:txBody>
      </p:sp>
      <p:pic>
        <p:nvPicPr>
          <p:cNvPr id="63" name="Google Shape;63;p14"/>
          <p:cNvPicPr preferRelativeResize="0"/>
          <p:nvPr/>
        </p:nvPicPr>
        <p:blipFill>
          <a:blip r:embed="rId3">
            <a:alphaModFix/>
          </a:blip>
          <a:stretch>
            <a:fillRect/>
          </a:stretch>
        </p:blipFill>
        <p:spPr>
          <a:xfrm>
            <a:off x="6236973" y="2176775"/>
            <a:ext cx="3478558" cy="1986435"/>
          </a:xfrm>
          <a:prstGeom prst="rect">
            <a:avLst/>
          </a:prstGeom>
          <a:noFill/>
          <a:ln>
            <a:noFill/>
          </a:ln>
        </p:spPr>
      </p:pic>
      <p:sp>
        <p:nvSpPr>
          <p:cNvPr id="64" name="Google Shape;64;p14"/>
          <p:cNvSpPr txBox="1"/>
          <p:nvPr/>
        </p:nvSpPr>
        <p:spPr>
          <a:xfrm>
            <a:off x="501738" y="2323540"/>
            <a:ext cx="5735400" cy="2335992"/>
          </a:xfrm>
          <a:prstGeom prst="rect">
            <a:avLst/>
          </a:prstGeom>
          <a:noFill/>
          <a:ln>
            <a:noFill/>
          </a:ln>
        </p:spPr>
        <p:txBody>
          <a:bodyPr spcFirstLastPara="1" wrap="square" lIns="100568" tIns="100568" rIns="100568" bIns="100568" anchor="t" anchorCtr="0">
            <a:spAutoFit/>
          </a:bodyPr>
          <a:lstStyle/>
          <a:p>
            <a:pPr marL="502920" indent="-349250" defTabSz="1005840">
              <a:buClr>
                <a:srgbClr val="000000"/>
              </a:buClr>
              <a:buSzPts val="1400"/>
              <a:buFont typeface="Arial"/>
              <a:buChar char="-"/>
            </a:pPr>
            <a:r>
              <a:rPr lang="en" sz="1540" kern="0">
                <a:solidFill>
                  <a:srgbClr val="000000"/>
                </a:solidFill>
                <a:latin typeface="Arial"/>
                <a:cs typeface="Arial"/>
                <a:sym typeface="Arial"/>
              </a:rPr>
              <a:t>3 main types of poisoning attacks:</a:t>
            </a:r>
            <a:endParaRPr sz="1540" kern="0">
              <a:solidFill>
                <a:srgbClr val="000000"/>
              </a:solidFill>
              <a:latin typeface="Arial"/>
              <a:cs typeface="Arial"/>
              <a:sym typeface="Arial"/>
            </a:endParaRPr>
          </a:p>
          <a:p>
            <a:pPr marL="1005840" indent="-349250" defTabSz="1005840">
              <a:buClr>
                <a:srgbClr val="000000"/>
              </a:buClr>
              <a:buSzPts val="1400"/>
              <a:buFont typeface="Arial"/>
              <a:buAutoNum type="arabicPeriod"/>
            </a:pPr>
            <a:r>
              <a:rPr lang="en" sz="1540" kern="0">
                <a:solidFill>
                  <a:srgbClr val="000000"/>
                </a:solidFill>
                <a:latin typeface="Arial"/>
                <a:cs typeface="Arial"/>
                <a:sym typeface="Arial"/>
              </a:rPr>
              <a:t>Availability poisoning - aims to reduce model accuracy</a:t>
            </a:r>
            <a:endParaRPr sz="1540" kern="0">
              <a:solidFill>
                <a:srgbClr val="000000"/>
              </a:solidFill>
              <a:latin typeface="Arial"/>
              <a:cs typeface="Arial"/>
              <a:sym typeface="Arial"/>
            </a:endParaRPr>
          </a:p>
          <a:p>
            <a:pPr marL="1005840" indent="-349250" defTabSz="1005840">
              <a:buClr>
                <a:srgbClr val="000000"/>
              </a:buClr>
              <a:buSzPts val="1400"/>
              <a:buFont typeface="Arial"/>
              <a:buAutoNum type="arabicPeriod"/>
            </a:pPr>
            <a:r>
              <a:rPr lang="en" sz="1540" kern="0">
                <a:solidFill>
                  <a:srgbClr val="000000"/>
                </a:solidFill>
                <a:latin typeface="Arial"/>
                <a:cs typeface="Arial"/>
                <a:sym typeface="Arial"/>
              </a:rPr>
              <a:t>Targeted poisoning attacks - induce model to misclassify single instance at inference time</a:t>
            </a:r>
            <a:endParaRPr sz="1540" kern="0">
              <a:solidFill>
                <a:srgbClr val="000000"/>
              </a:solidFill>
              <a:latin typeface="Arial"/>
              <a:cs typeface="Arial"/>
              <a:sym typeface="Arial"/>
            </a:endParaRPr>
          </a:p>
          <a:p>
            <a:pPr marL="1005840" indent="-349250" defTabSz="1005840">
              <a:buClr>
                <a:srgbClr val="000000"/>
              </a:buClr>
              <a:buSzPts val="1400"/>
              <a:buFont typeface="Arial"/>
              <a:buAutoNum type="arabicPeriod"/>
            </a:pPr>
            <a:r>
              <a:rPr lang="en" sz="1540" b="1" kern="0">
                <a:solidFill>
                  <a:srgbClr val="000000"/>
                </a:solidFill>
                <a:latin typeface="Arial"/>
                <a:cs typeface="Arial"/>
                <a:sym typeface="Arial"/>
              </a:rPr>
              <a:t>Backdoor attacks</a:t>
            </a:r>
            <a:r>
              <a:rPr lang="en" sz="1540" kern="0">
                <a:solidFill>
                  <a:srgbClr val="000000"/>
                </a:solidFill>
                <a:latin typeface="Arial"/>
                <a:cs typeface="Arial"/>
                <a:sym typeface="Arial"/>
              </a:rPr>
              <a:t> - </a:t>
            </a:r>
            <a:endParaRPr sz="1540" kern="0">
              <a:solidFill>
                <a:srgbClr val="000000"/>
              </a:solidFill>
              <a:latin typeface="Arial"/>
              <a:cs typeface="Arial"/>
              <a:sym typeface="Arial"/>
            </a:endParaRPr>
          </a:p>
          <a:p>
            <a:pPr marL="1508760" lvl="1" indent="-349250" defTabSz="1005840">
              <a:buClr>
                <a:srgbClr val="000000"/>
              </a:buClr>
              <a:buSzPts val="1400"/>
              <a:buFont typeface="Arial"/>
              <a:buAutoNum type="alphaLcPeriod"/>
            </a:pPr>
            <a:r>
              <a:rPr lang="en" sz="1540" kern="0">
                <a:solidFill>
                  <a:srgbClr val="000000"/>
                </a:solidFill>
                <a:latin typeface="Arial"/>
                <a:cs typeface="Arial"/>
                <a:sym typeface="Arial"/>
              </a:rPr>
              <a:t>goal: inject backdoor pattern into learned representation of model</a:t>
            </a:r>
            <a:endParaRPr sz="1540" kern="0">
              <a:solidFill>
                <a:srgbClr val="000000"/>
              </a:solidFill>
              <a:latin typeface="Arial"/>
              <a:cs typeface="Arial"/>
              <a:sym typeface="Arial"/>
            </a:endParaRPr>
          </a:p>
          <a:p>
            <a:pPr marL="1508760" lvl="1" indent="-349250" defTabSz="1005840">
              <a:buClr>
                <a:srgbClr val="000000"/>
              </a:buClr>
              <a:buSzPts val="1400"/>
              <a:buFont typeface="Arial"/>
              <a:buAutoNum type="alphaLcPeriod"/>
            </a:pPr>
            <a:r>
              <a:rPr lang="en" sz="1540" b="1" kern="0">
                <a:solidFill>
                  <a:srgbClr val="000000"/>
                </a:solidFill>
                <a:latin typeface="Arial"/>
                <a:cs typeface="Arial"/>
                <a:sym typeface="Arial"/>
              </a:rPr>
              <a:t>Clean label</a:t>
            </a:r>
            <a:r>
              <a:rPr lang="en" sz="1540" kern="0">
                <a:solidFill>
                  <a:srgbClr val="000000"/>
                </a:solidFill>
                <a:latin typeface="Arial"/>
                <a:cs typeface="Arial"/>
                <a:sym typeface="Arial"/>
              </a:rPr>
              <a:t>/dirty label</a:t>
            </a:r>
            <a:endParaRPr sz="1540" kern="0">
              <a:solidFill>
                <a:srgbClr val="000000"/>
              </a:solidFill>
              <a:latin typeface="Arial"/>
              <a:cs typeface="Arial"/>
              <a:sym typeface="Arial"/>
            </a:endParaRPr>
          </a:p>
        </p:txBody>
      </p:sp>
      <p:sp>
        <p:nvSpPr>
          <p:cNvPr id="65" name="Google Shape;65;p14"/>
          <p:cNvSpPr txBox="1"/>
          <p:nvPr/>
        </p:nvSpPr>
        <p:spPr>
          <a:xfrm>
            <a:off x="704798" y="4581290"/>
            <a:ext cx="8614980" cy="914064"/>
          </a:xfrm>
          <a:prstGeom prst="rect">
            <a:avLst/>
          </a:prstGeom>
          <a:noFill/>
          <a:ln>
            <a:noFill/>
          </a:ln>
        </p:spPr>
        <p:txBody>
          <a:bodyPr spcFirstLastPara="1" wrap="square" lIns="100568" tIns="100568" rIns="100568" bIns="100568" anchor="t" anchorCtr="0">
            <a:spAutoFit/>
          </a:bodyPr>
          <a:lstStyle/>
          <a:p>
            <a:pPr defTabSz="1005840">
              <a:buClr>
                <a:srgbClr val="000000"/>
              </a:buClr>
            </a:pPr>
            <a:r>
              <a:rPr lang="en" sz="1540" kern="0">
                <a:solidFill>
                  <a:srgbClr val="000000"/>
                </a:solidFill>
                <a:latin typeface="Arial"/>
                <a:cs typeface="Arial"/>
                <a:sym typeface="Arial"/>
              </a:rPr>
              <a:t>SHapley Additive exPlantations (SHAP)</a:t>
            </a:r>
            <a:endParaRPr sz="1540" kern="0">
              <a:solidFill>
                <a:srgbClr val="000000"/>
              </a:solidFill>
              <a:latin typeface="Arial"/>
              <a:cs typeface="Arial"/>
              <a:sym typeface="Arial"/>
            </a:endParaRPr>
          </a:p>
          <a:p>
            <a:pPr marL="502920" indent="-349250" defTabSz="1005840">
              <a:buClr>
                <a:srgbClr val="000000"/>
              </a:buClr>
              <a:buSzPts val="1400"/>
              <a:buFont typeface="Arial"/>
              <a:buChar char="-"/>
            </a:pPr>
            <a:r>
              <a:rPr lang="en" sz="1540" kern="0">
                <a:solidFill>
                  <a:srgbClr val="000000"/>
                </a:solidFill>
                <a:latin typeface="Arial"/>
                <a:cs typeface="Arial"/>
                <a:sym typeface="Arial"/>
              </a:rPr>
              <a:t>Trains surrogate linear model to determine how important each feature is to the final model prediction:</a:t>
            </a:r>
            <a:endParaRPr sz="1540" kern="0">
              <a:solidFill>
                <a:srgbClr val="000000"/>
              </a:solidFill>
              <a:latin typeface="Arial"/>
              <a:cs typeface="Arial"/>
              <a:sym typeface="Arial"/>
            </a:endParaRPr>
          </a:p>
        </p:txBody>
      </p:sp>
      <p:pic>
        <p:nvPicPr>
          <p:cNvPr id="66" name="Google Shape;66;p14"/>
          <p:cNvPicPr preferRelativeResize="0"/>
          <p:nvPr/>
        </p:nvPicPr>
        <p:blipFill>
          <a:blip r:embed="rId4">
            <a:alphaModFix/>
          </a:blip>
          <a:stretch>
            <a:fillRect/>
          </a:stretch>
        </p:blipFill>
        <p:spPr>
          <a:xfrm>
            <a:off x="2779590" y="5495720"/>
            <a:ext cx="4499213" cy="884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Pipeline overview</a:t>
            </a:r>
            <a:endParaRPr/>
          </a:p>
        </p:txBody>
      </p:sp>
      <p:sp>
        <p:nvSpPr>
          <p:cNvPr id="72" name="Google Shape;72;p15"/>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33</a:t>
            </a:fld>
            <a:endParaRPr kern="0">
              <a:solidFill>
                <a:srgbClr val="595959"/>
              </a:solidFill>
              <a:latin typeface="Arial"/>
              <a:cs typeface="Arial"/>
              <a:sym typeface="Arial"/>
            </a:endParaRPr>
          </a:p>
        </p:txBody>
      </p:sp>
      <p:pic>
        <p:nvPicPr>
          <p:cNvPr id="73" name="Google Shape;73;p15"/>
          <p:cNvPicPr preferRelativeResize="0"/>
          <p:nvPr/>
        </p:nvPicPr>
        <p:blipFill>
          <a:blip r:embed="rId3">
            <a:alphaModFix/>
          </a:blip>
          <a:stretch>
            <a:fillRect/>
          </a:stretch>
        </p:blipFill>
        <p:spPr>
          <a:xfrm>
            <a:off x="167640" y="2344413"/>
            <a:ext cx="9412398" cy="36747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Threat model</a:t>
            </a:r>
            <a:endParaRPr/>
          </a:p>
        </p:txBody>
      </p:sp>
      <p:sp>
        <p:nvSpPr>
          <p:cNvPr id="79" name="Google Shape;79;p16"/>
          <p:cNvSpPr txBox="1">
            <a:spLocks noGrp="1"/>
          </p:cNvSpPr>
          <p:nvPr>
            <p:ph type="body" idx="1"/>
          </p:nvPr>
        </p:nvSpPr>
        <p:spPr>
          <a:xfrm>
            <a:off x="342870" y="2324998"/>
            <a:ext cx="9372660" cy="3758040"/>
          </a:xfrm>
          <a:prstGeom prst="rect">
            <a:avLst/>
          </a:prstGeom>
        </p:spPr>
        <p:txBody>
          <a:bodyPr spcFirstLastPara="1" wrap="square" lIns="100568" tIns="100568" rIns="100568" bIns="100568" anchor="t" anchorCtr="0">
            <a:normAutofit/>
          </a:bodyPr>
          <a:lstStyle/>
          <a:p>
            <a:pPr>
              <a:buChar char="-"/>
            </a:pPr>
            <a:r>
              <a:rPr lang="en">
                <a:solidFill>
                  <a:schemeClr val="dk1"/>
                </a:solidFill>
              </a:rPr>
              <a:t>Adversary’s goals:</a:t>
            </a:r>
            <a:endParaRPr>
              <a:solidFill>
                <a:schemeClr val="dk1"/>
              </a:solidFill>
            </a:endParaRPr>
          </a:p>
          <a:p>
            <a:pPr lvl="1">
              <a:buChar char="-"/>
            </a:pPr>
            <a:r>
              <a:rPr lang="en"/>
              <a:t>F(X</a:t>
            </a:r>
            <a:r>
              <a:rPr lang="en" baseline="-25000"/>
              <a:t>b</a:t>
            </a:r>
            <a:r>
              <a:rPr lang="en"/>
              <a:t>) = y: generate backdoored benign binaries, insert into training data, thereby poisoning model</a:t>
            </a:r>
            <a:endParaRPr/>
          </a:p>
          <a:p>
            <a:pPr lvl="1">
              <a:buChar char="-"/>
            </a:pPr>
            <a:r>
              <a:rPr lang="en"/>
              <a:t>F</a:t>
            </a:r>
            <a:r>
              <a:rPr lang="en" baseline="-25000"/>
              <a:t>b</a:t>
            </a:r>
            <a:r>
              <a:rPr lang="en"/>
              <a:t>(X</a:t>
            </a:r>
            <a:r>
              <a:rPr lang="en" baseline="-25000"/>
              <a:t>b</a:t>
            </a:r>
            <a:r>
              <a:rPr lang="en"/>
              <a:t>) = y</a:t>
            </a:r>
            <a:r>
              <a:rPr lang="en" baseline="-25000"/>
              <a:t>b</a:t>
            </a:r>
            <a:r>
              <a:rPr lang="en"/>
              <a:t>:</a:t>
            </a:r>
            <a:r>
              <a:rPr lang="en" baseline="-25000"/>
              <a:t> </a:t>
            </a:r>
            <a:r>
              <a:rPr lang="en"/>
              <a:t>then attacker injects backdoor into malicious binary, classified as benign </a:t>
            </a:r>
            <a:endParaRPr/>
          </a:p>
          <a:p>
            <a:pPr marL="0" indent="0">
              <a:spcBef>
                <a:spcPts val="1320"/>
              </a:spcBef>
              <a:buNone/>
            </a:pPr>
            <a:endParaRPr/>
          </a:p>
          <a:p>
            <a:pPr>
              <a:spcBef>
                <a:spcPts val="1320"/>
              </a:spcBef>
              <a:buChar char="-"/>
            </a:pPr>
            <a:r>
              <a:rPr lang="en">
                <a:solidFill>
                  <a:schemeClr val="dk1"/>
                </a:solidFill>
              </a:rPr>
              <a:t>Adversary’s capabilities</a:t>
            </a:r>
            <a:endParaRPr>
              <a:solidFill>
                <a:schemeClr val="dk1"/>
              </a:solidFill>
            </a:endParaRPr>
          </a:p>
          <a:p>
            <a:pPr marL="0" indent="0">
              <a:spcBef>
                <a:spcPts val="1320"/>
              </a:spcBef>
              <a:spcAft>
                <a:spcPts val="1320"/>
              </a:spcAft>
              <a:buNone/>
            </a:pPr>
            <a:endParaRPr>
              <a:solidFill>
                <a:schemeClr val="dk1"/>
              </a:solidFill>
            </a:endParaRPr>
          </a:p>
        </p:txBody>
      </p:sp>
      <p:sp>
        <p:nvSpPr>
          <p:cNvPr id="80" name="Google Shape;80;p16"/>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34</a:t>
            </a:fld>
            <a:endParaRPr kern="0">
              <a:solidFill>
                <a:srgbClr val="595959"/>
              </a:solidFill>
              <a:latin typeface="Arial"/>
              <a:cs typeface="Arial"/>
              <a:sym typeface="Arial"/>
            </a:endParaRPr>
          </a:p>
        </p:txBody>
      </p:sp>
      <p:pic>
        <p:nvPicPr>
          <p:cNvPr id="81" name="Google Shape;81;p16"/>
          <p:cNvPicPr preferRelativeResize="0"/>
          <p:nvPr/>
        </p:nvPicPr>
        <p:blipFill>
          <a:blip r:embed="rId3">
            <a:alphaModFix/>
          </a:blip>
          <a:stretch>
            <a:fillRect/>
          </a:stretch>
        </p:blipFill>
        <p:spPr>
          <a:xfrm>
            <a:off x="2152838" y="3672360"/>
            <a:ext cx="5054559" cy="432960"/>
          </a:xfrm>
          <a:prstGeom prst="rect">
            <a:avLst/>
          </a:prstGeom>
          <a:noFill/>
          <a:ln>
            <a:noFill/>
          </a:ln>
        </p:spPr>
      </p:pic>
      <p:pic>
        <p:nvPicPr>
          <p:cNvPr id="82" name="Google Shape;82;p16"/>
          <p:cNvPicPr preferRelativeResize="0"/>
          <p:nvPr/>
        </p:nvPicPr>
        <p:blipFill>
          <a:blip r:embed="rId4">
            <a:alphaModFix/>
          </a:blip>
          <a:stretch>
            <a:fillRect/>
          </a:stretch>
        </p:blipFill>
        <p:spPr>
          <a:xfrm>
            <a:off x="1171473" y="4619380"/>
            <a:ext cx="7560961" cy="198533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Explanation guided backdoor attacks</a:t>
            </a:r>
            <a:endParaRPr/>
          </a:p>
        </p:txBody>
      </p:sp>
      <p:sp>
        <p:nvSpPr>
          <p:cNvPr id="88" name="Google Shape;88;p17"/>
          <p:cNvSpPr txBox="1">
            <a:spLocks noGrp="1"/>
          </p:cNvSpPr>
          <p:nvPr>
            <p:ph type="body" idx="1"/>
          </p:nvPr>
        </p:nvSpPr>
        <p:spPr>
          <a:xfrm>
            <a:off x="342870" y="2324998"/>
            <a:ext cx="9372660" cy="3758040"/>
          </a:xfrm>
          <a:prstGeom prst="rect">
            <a:avLst/>
          </a:prstGeom>
        </p:spPr>
        <p:txBody>
          <a:bodyPr spcFirstLastPara="1" wrap="square" lIns="100568" tIns="100568" rIns="100568" bIns="100568" anchor="t" anchorCtr="0">
            <a:normAutofit fontScale="92500" lnSpcReduction="10000"/>
          </a:bodyPr>
          <a:lstStyle/>
          <a:p>
            <a:pPr marL="0" indent="0">
              <a:buNone/>
            </a:pPr>
            <a:r>
              <a:rPr lang="en"/>
              <a:t>2 strategies for creating backdoor:</a:t>
            </a:r>
            <a:endParaRPr/>
          </a:p>
          <a:p>
            <a:pPr marL="1005840" indent="-367760">
              <a:spcBef>
                <a:spcPts val="1320"/>
              </a:spcBef>
              <a:buSzPct val="100000"/>
              <a:buAutoNum type="arabicPeriod"/>
            </a:pPr>
            <a:r>
              <a:rPr lang="en"/>
              <a:t>Search for areas of weak confidence near the decision boundary, where watermark can overwhelm existing weak evidence</a:t>
            </a:r>
            <a:endParaRPr/>
          </a:p>
          <a:p>
            <a:pPr marL="1005840" indent="-367760">
              <a:buSzPct val="100000"/>
              <a:buAutoNum type="arabicPeriod"/>
            </a:pPr>
            <a:r>
              <a:rPr lang="en"/>
              <a:t>Subvert areas that are already heavily oriented toward goodware so that density of backdoor sub-space overwhelms the signal from other nearby samples</a:t>
            </a:r>
            <a:endParaRPr/>
          </a:p>
          <a:p>
            <a:pPr indent="-393604">
              <a:buSzPct val="122222"/>
              <a:buChar char="-"/>
            </a:pPr>
            <a:r>
              <a:rPr lang="en"/>
              <a:t>Key for </a:t>
            </a:r>
            <a:r>
              <a:rPr lang="en" b="1"/>
              <a:t>all</a:t>
            </a:r>
            <a:r>
              <a:rPr lang="en"/>
              <a:t> </a:t>
            </a:r>
            <a:r>
              <a:rPr lang="en" b="1"/>
              <a:t>backdoor attacks</a:t>
            </a:r>
            <a:r>
              <a:rPr lang="en"/>
              <a:t> is to choose features with a high degree of leverage over the model’s decisions</a:t>
            </a:r>
            <a:endParaRPr/>
          </a:p>
          <a:p>
            <a:pPr indent="-367760">
              <a:buSzPct val="100000"/>
              <a:buChar char="-"/>
            </a:pPr>
            <a:r>
              <a:rPr lang="en"/>
              <a:t>SHAP provides </a:t>
            </a:r>
            <a:r>
              <a:rPr lang="en" b="1"/>
              <a:t>model agnostic way</a:t>
            </a:r>
            <a:r>
              <a:rPr lang="en"/>
              <a:t> to determine how strongly a particular feature influences model decision</a:t>
            </a:r>
            <a:endParaRPr/>
          </a:p>
          <a:p>
            <a:pPr lvl="1" indent="-341915">
              <a:buSzPct val="100000"/>
              <a:buChar char="-"/>
            </a:pPr>
            <a:r>
              <a:rPr lang="en" b="1"/>
              <a:t>Positive</a:t>
            </a:r>
            <a:r>
              <a:rPr lang="en"/>
              <a:t> SHAP values indicate features which push model towards </a:t>
            </a:r>
            <a:r>
              <a:rPr lang="en" b="1"/>
              <a:t>malware decision</a:t>
            </a:r>
            <a:r>
              <a:rPr lang="en"/>
              <a:t> </a:t>
            </a:r>
            <a:endParaRPr/>
          </a:p>
          <a:p>
            <a:pPr lvl="1" indent="-341915">
              <a:buSzPct val="100000"/>
              <a:buChar char="-"/>
            </a:pPr>
            <a:r>
              <a:rPr lang="en" b="1"/>
              <a:t>Negative </a:t>
            </a:r>
            <a:r>
              <a:rPr lang="en"/>
              <a:t>SHAP values indicate features which push model towards </a:t>
            </a:r>
            <a:r>
              <a:rPr lang="en" b="1"/>
              <a:t>goodware or benign decision</a:t>
            </a:r>
            <a:endParaRPr b="1"/>
          </a:p>
          <a:p>
            <a:pPr lvl="1" indent="-341915">
              <a:buSzPct val="100000"/>
              <a:buChar char="-"/>
            </a:pPr>
            <a:r>
              <a:rPr lang="en" b="1"/>
              <a:t>Low confidence</a:t>
            </a:r>
            <a:r>
              <a:rPr lang="en"/>
              <a:t> areas correspond to SHAP </a:t>
            </a:r>
            <a:r>
              <a:rPr lang="en" b="1"/>
              <a:t>values near zero</a:t>
            </a:r>
            <a:endParaRPr/>
          </a:p>
        </p:txBody>
      </p:sp>
      <p:sp>
        <p:nvSpPr>
          <p:cNvPr id="89" name="Google Shape;89;p17"/>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35</a:t>
            </a:fld>
            <a:endParaRPr kern="0">
              <a:solidFill>
                <a:srgbClr val="595959"/>
              </a:solidFill>
              <a:latin typeface="Arial"/>
              <a:cs typeface="Arial"/>
              <a:sym typeface="Arial"/>
            </a:endParaRPr>
          </a:p>
        </p:txBody>
      </p:sp>
      <p:pic>
        <p:nvPicPr>
          <p:cNvPr id="90" name="Google Shape;90;p17"/>
          <p:cNvPicPr preferRelativeResize="0"/>
          <p:nvPr/>
        </p:nvPicPr>
        <p:blipFill>
          <a:blip r:embed="rId3">
            <a:alphaModFix/>
          </a:blip>
          <a:stretch>
            <a:fillRect/>
          </a:stretch>
        </p:blipFill>
        <p:spPr>
          <a:xfrm>
            <a:off x="2779590" y="5914820"/>
            <a:ext cx="4499213" cy="884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342870" y="2324998"/>
            <a:ext cx="9372660" cy="3758040"/>
          </a:xfrm>
          <a:prstGeom prst="rect">
            <a:avLst/>
          </a:prstGeom>
        </p:spPr>
        <p:txBody>
          <a:bodyPr spcFirstLastPara="1" wrap="square" lIns="100568" tIns="100568" rIns="100568" bIns="100568" anchor="t" anchorCtr="0">
            <a:normAutofit/>
          </a:bodyPr>
          <a:lstStyle/>
          <a:p>
            <a:pPr>
              <a:buChar char="-"/>
            </a:pPr>
            <a:r>
              <a:rPr lang="en"/>
              <a:t>To reduce possibility of detection, attacker wants to minimize:</a:t>
            </a:r>
            <a:endParaRPr/>
          </a:p>
          <a:p>
            <a:pPr lvl="1">
              <a:buChar char="-"/>
            </a:pPr>
            <a:r>
              <a:rPr lang="en"/>
              <a:t>Size of trigger (number of manipulated features)</a:t>
            </a:r>
            <a:endParaRPr/>
          </a:p>
          <a:p>
            <a:pPr lvl="1">
              <a:buChar char="-"/>
            </a:pPr>
            <a:r>
              <a:rPr lang="en"/>
              <a:t>Size of poisoned dataset</a:t>
            </a:r>
            <a:endParaRPr/>
          </a:p>
          <a:p>
            <a:pPr>
              <a:buChar char="-"/>
            </a:pPr>
            <a:r>
              <a:rPr lang="en"/>
              <a:t>Feature selection</a:t>
            </a:r>
            <a:endParaRPr/>
          </a:p>
          <a:p>
            <a:pPr lvl="1">
              <a:buChar char="-"/>
            </a:pPr>
            <a:r>
              <a:rPr lang="en" b="1"/>
              <a:t>LargeSHAP</a:t>
            </a:r>
            <a:endParaRPr b="1"/>
          </a:p>
          <a:p>
            <a:pPr lvl="2">
              <a:buChar char="-"/>
            </a:pPr>
            <a:r>
              <a:rPr lang="en"/>
              <a:t>Sum SHAP values over feature columns</a:t>
            </a:r>
            <a:endParaRPr/>
          </a:p>
          <a:p>
            <a:pPr lvl="2">
              <a:buChar char="-"/>
            </a:pPr>
            <a:r>
              <a:rPr lang="en"/>
              <a:t>Large positive values =&gt; important to malware decisions</a:t>
            </a:r>
            <a:endParaRPr/>
          </a:p>
          <a:p>
            <a:pPr lvl="2">
              <a:buChar char="-"/>
            </a:pPr>
            <a:r>
              <a:rPr lang="en"/>
              <a:t>Large negative values =&gt; important to goodware decisions</a:t>
            </a:r>
            <a:endParaRPr/>
          </a:p>
          <a:p>
            <a:pPr lvl="2">
              <a:buChar char="-"/>
            </a:pPr>
            <a:r>
              <a:rPr lang="en"/>
              <a:t>Small values =&gt; indicate areas of weak confidence</a:t>
            </a:r>
            <a:endParaRPr/>
          </a:p>
          <a:p>
            <a:pPr lvl="1">
              <a:buChar char="-"/>
            </a:pPr>
            <a:r>
              <a:rPr lang="en" b="1"/>
              <a:t>LargeAbsSHAP</a:t>
            </a:r>
            <a:endParaRPr b="1"/>
          </a:p>
          <a:p>
            <a:pPr lvl="2">
              <a:buChar char="-"/>
            </a:pPr>
            <a:r>
              <a:rPr lang="en"/>
              <a:t>Sum absolute value of SHAP values</a:t>
            </a:r>
            <a:endParaRPr/>
          </a:p>
          <a:p>
            <a:pPr lvl="2">
              <a:buChar char="-"/>
            </a:pPr>
            <a:r>
              <a:rPr lang="en"/>
              <a:t>Captures overall importance of features of model, regardless of orientation  </a:t>
            </a:r>
            <a:endParaRPr/>
          </a:p>
          <a:p>
            <a:pPr marL="1508760" indent="0">
              <a:spcBef>
                <a:spcPts val="1320"/>
              </a:spcBef>
              <a:spcAft>
                <a:spcPts val="1320"/>
              </a:spcAft>
              <a:buNone/>
            </a:pPr>
            <a:endParaRPr/>
          </a:p>
        </p:txBody>
      </p:sp>
      <p:sp>
        <p:nvSpPr>
          <p:cNvPr id="96" name="Google Shape;96;p18"/>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Building blocks - feature selection</a:t>
            </a:r>
            <a:endParaRPr/>
          </a:p>
        </p:txBody>
      </p:sp>
      <p:sp>
        <p:nvSpPr>
          <p:cNvPr id="97" name="Google Shape;97;p18"/>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36</a:t>
            </a:fld>
            <a:endParaRPr kern="0">
              <a:solidFill>
                <a:srgbClr val="595959"/>
              </a:solidFill>
              <a:latin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body" idx="1"/>
          </p:nvPr>
        </p:nvSpPr>
        <p:spPr>
          <a:xfrm>
            <a:off x="342870" y="2324998"/>
            <a:ext cx="9372660" cy="3758040"/>
          </a:xfrm>
          <a:prstGeom prst="rect">
            <a:avLst/>
          </a:prstGeom>
        </p:spPr>
        <p:txBody>
          <a:bodyPr spcFirstLastPara="1" wrap="square" lIns="100568" tIns="100568" rIns="100568" bIns="100568" anchor="t" anchorCtr="0">
            <a:normAutofit/>
          </a:bodyPr>
          <a:lstStyle/>
          <a:p>
            <a:pPr>
              <a:buChar char="-"/>
            </a:pPr>
            <a:r>
              <a:rPr lang="en"/>
              <a:t>Once we identify feature subspace for embedding backdoor, need to choose values that make up that trigger</a:t>
            </a:r>
            <a:endParaRPr/>
          </a:p>
          <a:p>
            <a:pPr>
              <a:buChar char="-"/>
            </a:pPr>
            <a:r>
              <a:rPr lang="en"/>
              <a:t>Want to select these values based on notion of density in the subspace</a:t>
            </a:r>
            <a:endParaRPr/>
          </a:p>
          <a:p>
            <a:pPr lvl="1">
              <a:buChar char="-"/>
            </a:pPr>
            <a:r>
              <a:rPr lang="en"/>
              <a:t>Sparse, weak confidence areas (gives large leverage over decision boundary)</a:t>
            </a:r>
            <a:endParaRPr/>
          </a:p>
          <a:p>
            <a:pPr lvl="1">
              <a:buChar char="-"/>
            </a:pPr>
            <a:r>
              <a:rPr lang="en"/>
              <a:t>Points in dense areas to blend in with surrounding background data </a:t>
            </a:r>
            <a:endParaRPr/>
          </a:p>
          <a:p>
            <a:pPr>
              <a:buChar char="-"/>
            </a:pPr>
            <a:r>
              <a:rPr lang="en"/>
              <a:t>Value selection</a:t>
            </a:r>
            <a:endParaRPr/>
          </a:p>
          <a:p>
            <a:pPr lvl="1">
              <a:buChar char="-"/>
            </a:pPr>
            <a:r>
              <a:rPr lang="en"/>
              <a:t>MinPopulation (e.g. values that occur with least frequency in dataset) </a:t>
            </a:r>
            <a:endParaRPr/>
          </a:p>
          <a:p>
            <a:pPr lvl="2">
              <a:buChar char="-"/>
            </a:pPr>
            <a:r>
              <a:rPr lang="en"/>
              <a:t>Select sparse values</a:t>
            </a:r>
            <a:endParaRPr/>
          </a:p>
          <a:p>
            <a:pPr lvl="2">
              <a:buChar char="-"/>
            </a:pPr>
            <a:r>
              <a:rPr lang="en"/>
              <a:t>Provides strong leverage over decision boundary</a:t>
            </a:r>
            <a:endParaRPr/>
          </a:p>
          <a:p>
            <a:pPr lvl="1">
              <a:buChar char="-"/>
            </a:pPr>
            <a:r>
              <a:rPr lang="en"/>
              <a:t>CountSHAP </a:t>
            </a:r>
            <a:endParaRPr/>
          </a:p>
          <a:p>
            <a:pPr lvl="2">
              <a:buChar char="-"/>
            </a:pPr>
            <a:r>
              <a:rPr lang="en"/>
              <a:t>Chooses values with high density of goodware aligned data points</a:t>
            </a:r>
            <a:endParaRPr/>
          </a:p>
          <a:p>
            <a:pPr lvl="2">
              <a:buChar char="-"/>
            </a:pPr>
            <a:r>
              <a:rPr lang="en"/>
              <a:t>Allows trigger to blend in with background goodware data</a:t>
            </a:r>
            <a:endParaRPr/>
          </a:p>
        </p:txBody>
      </p:sp>
      <p:sp>
        <p:nvSpPr>
          <p:cNvPr id="103" name="Google Shape;103;p19"/>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Building Blocks - value selection</a:t>
            </a:r>
            <a:endParaRPr/>
          </a:p>
        </p:txBody>
      </p:sp>
      <p:sp>
        <p:nvSpPr>
          <p:cNvPr id="104" name="Google Shape;104;p19"/>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37</a:t>
            </a:fld>
            <a:endParaRPr kern="0">
              <a:solidFill>
                <a:srgbClr val="595959"/>
              </a:solidFill>
              <a:latin typeface="Arial"/>
              <a:cs typeface="Arial"/>
              <a:sym typeface="Arial"/>
            </a:endParaRPr>
          </a:p>
        </p:txBody>
      </p:sp>
      <p:pic>
        <p:nvPicPr>
          <p:cNvPr id="105" name="Google Shape;105;p19"/>
          <p:cNvPicPr preferRelativeResize="0"/>
          <p:nvPr/>
        </p:nvPicPr>
        <p:blipFill>
          <a:blip r:embed="rId3">
            <a:alphaModFix/>
          </a:blip>
          <a:stretch>
            <a:fillRect/>
          </a:stretch>
        </p:blipFill>
        <p:spPr>
          <a:xfrm>
            <a:off x="3159486" y="5989813"/>
            <a:ext cx="3739437" cy="62997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342870" y="2324998"/>
            <a:ext cx="9372660" cy="3758040"/>
          </a:xfrm>
          <a:prstGeom prst="rect">
            <a:avLst/>
          </a:prstGeom>
        </p:spPr>
        <p:txBody>
          <a:bodyPr spcFirstLastPara="1" wrap="square" lIns="100568" tIns="100568" rIns="100568" bIns="100568" anchor="t" anchorCtr="0">
            <a:normAutofit/>
          </a:bodyPr>
          <a:lstStyle/>
          <a:p>
            <a:pPr>
              <a:buChar char="-"/>
            </a:pPr>
            <a:r>
              <a:rPr lang="en"/>
              <a:t>Value selection</a:t>
            </a:r>
            <a:endParaRPr/>
          </a:p>
          <a:p>
            <a:pPr lvl="1">
              <a:buChar char="-"/>
            </a:pPr>
            <a:r>
              <a:rPr lang="en"/>
              <a:t>CountAbsSHAP</a:t>
            </a:r>
            <a:endParaRPr/>
          </a:p>
          <a:p>
            <a:pPr lvl="2">
              <a:buChar char="-"/>
            </a:pPr>
            <a:r>
              <a:rPr lang="en"/>
              <a:t>CountSHAP values </a:t>
            </a:r>
            <a:endParaRPr/>
          </a:p>
          <a:p>
            <a:pPr lvl="3">
              <a:buChar char="-"/>
            </a:pPr>
            <a:r>
              <a:rPr lang="en"/>
              <a:t>Blend well </a:t>
            </a:r>
            <a:endParaRPr/>
          </a:p>
          <a:p>
            <a:pPr lvl="3">
              <a:buChar char="-"/>
            </a:pPr>
            <a:r>
              <a:rPr lang="en"/>
              <a:t>But, have to fight against background data</a:t>
            </a:r>
            <a:endParaRPr/>
          </a:p>
          <a:p>
            <a:pPr lvl="2">
              <a:buChar char="-"/>
            </a:pPr>
            <a:r>
              <a:rPr lang="en"/>
              <a:t>Lead authors to propose CountAbsSHAP</a:t>
            </a:r>
            <a:endParaRPr/>
          </a:p>
          <a:p>
            <a:pPr lvl="3">
              <a:buChar char="-"/>
            </a:pPr>
            <a:r>
              <a:rPr lang="en"/>
              <a:t>Gives feature values which have low confidence in determining class</a:t>
            </a:r>
            <a:endParaRPr/>
          </a:p>
        </p:txBody>
      </p:sp>
      <p:sp>
        <p:nvSpPr>
          <p:cNvPr id="111" name="Google Shape;111;p20"/>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Building Blocks - value selection (cont.)</a:t>
            </a:r>
            <a:endParaRPr/>
          </a:p>
        </p:txBody>
      </p:sp>
      <p:sp>
        <p:nvSpPr>
          <p:cNvPr id="112" name="Google Shape;112;p20"/>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38</a:t>
            </a:fld>
            <a:endParaRPr kern="0">
              <a:solidFill>
                <a:srgbClr val="595959"/>
              </a:solidFill>
              <a:latin typeface="Arial"/>
              <a:cs typeface="Arial"/>
              <a:sym typeface="Arial"/>
            </a:endParaRPr>
          </a:p>
        </p:txBody>
      </p:sp>
      <p:pic>
        <p:nvPicPr>
          <p:cNvPr id="113" name="Google Shape;113;p20"/>
          <p:cNvPicPr preferRelativeResize="0"/>
          <p:nvPr/>
        </p:nvPicPr>
        <p:blipFill>
          <a:blip r:embed="rId3">
            <a:alphaModFix/>
          </a:blip>
          <a:stretch>
            <a:fillRect/>
          </a:stretch>
        </p:blipFill>
        <p:spPr>
          <a:xfrm>
            <a:off x="2457758" y="4546063"/>
            <a:ext cx="5142885" cy="86641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body" idx="1"/>
          </p:nvPr>
        </p:nvSpPr>
        <p:spPr>
          <a:xfrm>
            <a:off x="342870" y="2324998"/>
            <a:ext cx="9372660" cy="3758040"/>
          </a:xfrm>
          <a:prstGeom prst="rect">
            <a:avLst/>
          </a:prstGeom>
        </p:spPr>
        <p:txBody>
          <a:bodyPr spcFirstLastPara="1" wrap="square" lIns="100568" tIns="100568" rIns="100568" bIns="100568" anchor="t" anchorCtr="0">
            <a:normAutofit/>
          </a:bodyPr>
          <a:lstStyle/>
          <a:p>
            <a:pPr>
              <a:buChar char="-"/>
            </a:pPr>
            <a:r>
              <a:rPr lang="en"/>
              <a:t>Searches for areas of weak confidence near decision boundary</a:t>
            </a:r>
            <a:endParaRPr/>
          </a:p>
          <a:p>
            <a:pPr lvl="1">
              <a:buChar char="-"/>
            </a:pPr>
            <a:r>
              <a:rPr lang="en"/>
              <a:t>Use LargeAbsSHAP to select most important features</a:t>
            </a:r>
            <a:endParaRPr/>
          </a:p>
          <a:p>
            <a:pPr lvl="1">
              <a:buChar char="-"/>
            </a:pPr>
            <a:r>
              <a:rPr lang="en"/>
              <a:t>Then, use either </a:t>
            </a:r>
            <a:endParaRPr/>
          </a:p>
          <a:p>
            <a:pPr lvl="2">
              <a:buChar char="-"/>
            </a:pPr>
            <a:r>
              <a:rPr lang="en"/>
              <a:t>MinPopulation</a:t>
            </a:r>
            <a:endParaRPr/>
          </a:p>
          <a:p>
            <a:pPr lvl="3">
              <a:buChar char="-"/>
            </a:pPr>
            <a:r>
              <a:rPr lang="en"/>
              <a:t>Ensures select highest leverage features and values with most sparsity</a:t>
            </a:r>
            <a:endParaRPr/>
          </a:p>
          <a:p>
            <a:pPr lvl="2">
              <a:buChar char="-"/>
            </a:pPr>
            <a:r>
              <a:rPr lang="en"/>
              <a:t>CountAbsSHAP</a:t>
            </a:r>
            <a:endParaRPr/>
          </a:p>
          <a:p>
            <a:pPr lvl="3">
              <a:buChar char="-"/>
            </a:pPr>
            <a:r>
              <a:rPr lang="en"/>
              <a:t>Tries to balance blending trigger and finding values that have weak confidence in data</a:t>
            </a:r>
            <a:endParaRPr/>
          </a:p>
          <a:p>
            <a:pPr>
              <a:buChar char="-"/>
            </a:pPr>
            <a:r>
              <a:rPr lang="en"/>
              <a:t>Attack strongly affects decision boundary</a:t>
            </a:r>
            <a:endParaRPr/>
          </a:p>
          <a:p>
            <a:pPr lvl="1">
              <a:buChar char="-"/>
            </a:pPr>
            <a:r>
              <a:rPr lang="en"/>
              <a:t> easy to mitigate against due to how unique the watermarked data points are</a:t>
            </a:r>
            <a:endParaRPr/>
          </a:p>
        </p:txBody>
      </p:sp>
      <p:sp>
        <p:nvSpPr>
          <p:cNvPr id="119" name="Google Shape;119;p21"/>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Attack Strategies - independent selection</a:t>
            </a:r>
            <a:endParaRPr/>
          </a:p>
        </p:txBody>
      </p:sp>
      <p:sp>
        <p:nvSpPr>
          <p:cNvPr id="120" name="Google Shape;120;p21"/>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39</a:t>
            </a:fld>
            <a:endParaRPr kern="0">
              <a:solidFill>
                <a:srgbClr val="595959"/>
              </a:solidFill>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Detection and Classification</a:t>
            </a:r>
          </a:p>
        </p:txBody>
      </p:sp>
      <p:sp>
        <p:nvSpPr>
          <p:cNvPr id="3" name="Content Placeholder 2"/>
          <p:cNvSpPr>
            <a:spLocks noGrp="1"/>
          </p:cNvSpPr>
          <p:nvPr>
            <p:ph idx="1"/>
          </p:nvPr>
        </p:nvSpPr>
        <p:spPr/>
        <p:txBody>
          <a:bodyPr>
            <a:normAutofit/>
          </a:bodyPr>
          <a:lstStyle/>
          <a:p>
            <a:r>
              <a:rPr lang="en-US" dirty="0">
                <a:solidFill>
                  <a:srgbClr val="FF0000"/>
                </a:solidFill>
              </a:rPr>
              <a:t>Mal</a:t>
            </a:r>
            <a:r>
              <a:rPr lang="en-US" dirty="0"/>
              <a:t>icious soft</a:t>
            </a:r>
            <a:r>
              <a:rPr lang="en-US" dirty="0">
                <a:solidFill>
                  <a:srgbClr val="FF0000"/>
                </a:solidFill>
              </a:rPr>
              <a:t>ware</a:t>
            </a:r>
            <a:r>
              <a:rPr lang="en-US" dirty="0"/>
              <a:t> is also known as malware</a:t>
            </a:r>
          </a:p>
          <a:p>
            <a:r>
              <a:rPr lang="en-US" b="1" i="1" dirty="0">
                <a:solidFill>
                  <a:srgbClr val="0070C0"/>
                </a:solidFill>
              </a:rPr>
              <a:t>Malware</a:t>
            </a:r>
            <a:r>
              <a:rPr lang="en-US" b="1" i="1" dirty="0"/>
              <a:t> </a:t>
            </a:r>
            <a:r>
              <a:rPr lang="en-US" dirty="0"/>
              <a:t>is any kind of software that is specifically designed to disrupt, damage, or gain unauthorized access to a computer system or network</a:t>
            </a:r>
          </a:p>
          <a:p>
            <a:pPr lvl="1"/>
            <a:r>
              <a:rPr lang="en-US" dirty="0"/>
              <a:t>Malware is constantly evolving and presents significant threat to computer systems</a:t>
            </a:r>
          </a:p>
          <a:p>
            <a:pPr lvl="1"/>
            <a:r>
              <a:rPr lang="en-US" dirty="0"/>
              <a:t>Forces security analysts to keep pace by improving cyber defenses</a:t>
            </a:r>
          </a:p>
          <a:p>
            <a:r>
              <a:rPr lang="en-US" dirty="0"/>
              <a:t>Automated malware detection versus classification</a:t>
            </a:r>
          </a:p>
          <a:p>
            <a:pPr lvl="1"/>
            <a:r>
              <a:rPr lang="en-US" i="1" dirty="0">
                <a:solidFill>
                  <a:srgbClr val="0070C0"/>
                </a:solidFill>
              </a:rPr>
              <a:t>Malware detection </a:t>
            </a:r>
            <a:r>
              <a:rPr lang="en-US" dirty="0"/>
              <a:t>systems: predict whether an executable file is malware or not a malware</a:t>
            </a:r>
          </a:p>
          <a:p>
            <a:pPr lvl="2"/>
            <a:r>
              <a:rPr lang="en-US" dirty="0"/>
              <a:t>Output: 1 or 0</a:t>
            </a:r>
          </a:p>
          <a:p>
            <a:pPr lvl="1"/>
            <a:r>
              <a:rPr lang="en-US" i="1" dirty="0">
                <a:solidFill>
                  <a:srgbClr val="0070C0"/>
                </a:solidFill>
              </a:rPr>
              <a:t>Malware classification </a:t>
            </a:r>
            <a:r>
              <a:rPr lang="en-US" dirty="0"/>
              <a:t>systems: predict the malware type of an executable</a:t>
            </a:r>
          </a:p>
          <a:p>
            <a:pPr lvl="2"/>
            <a:r>
              <a:rPr lang="en-US" dirty="0"/>
              <a:t>Output: 1 to </a:t>
            </a:r>
            <a:r>
              <a:rPr lang="en-US" i="1" dirty="0"/>
              <a:t>N</a:t>
            </a:r>
            <a:r>
              <a:rPr lang="en-US" dirty="0"/>
              <a:t>, where </a:t>
            </a:r>
            <a:r>
              <a:rPr lang="en-US" i="1" dirty="0"/>
              <a:t>N</a:t>
            </a:r>
            <a:r>
              <a:rPr lang="en-US" dirty="0"/>
              <a:t> is the number of different malware families</a:t>
            </a:r>
          </a:p>
          <a:p>
            <a:pPr lvl="2"/>
            <a:r>
              <a:rPr lang="en-US" dirty="0"/>
              <a:t>I.e., malware classification systems differentiate between different kinds of malware (virus, adware, or Trojan), in order to provide a better understanding of their capabilities</a:t>
            </a:r>
          </a:p>
        </p:txBody>
      </p:sp>
      <p:sp>
        <p:nvSpPr>
          <p:cNvPr id="5" name="Content Placeholder 4"/>
          <p:cNvSpPr>
            <a:spLocks noGrp="1"/>
          </p:cNvSpPr>
          <p:nvPr>
            <p:ph idx="10"/>
          </p:nvPr>
        </p:nvSpPr>
        <p:spPr/>
        <p:txBody>
          <a:bodyPr/>
          <a:lstStyle/>
          <a:p>
            <a:r>
              <a:rPr lang="en-US" dirty="0"/>
              <a:t>Malware Detection and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681164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342870" y="2324998"/>
            <a:ext cx="4968480" cy="3758040"/>
          </a:xfrm>
          <a:prstGeom prst="rect">
            <a:avLst/>
          </a:prstGeom>
        </p:spPr>
        <p:txBody>
          <a:bodyPr spcFirstLastPara="1" wrap="square" lIns="100568" tIns="100568" rIns="100568" bIns="100568" anchor="t" anchorCtr="0">
            <a:normAutofit/>
          </a:bodyPr>
          <a:lstStyle/>
          <a:p>
            <a:pPr>
              <a:buChar char="-"/>
            </a:pPr>
            <a:r>
              <a:rPr lang="en"/>
              <a:t>More carefully blends watermark with background dataset</a:t>
            </a:r>
            <a:endParaRPr/>
          </a:p>
          <a:p>
            <a:pPr>
              <a:buChar char="-"/>
            </a:pPr>
            <a:r>
              <a:rPr lang="en"/>
              <a:t>Use </a:t>
            </a:r>
            <a:r>
              <a:rPr lang="en" b="1"/>
              <a:t>greedy algorithm</a:t>
            </a:r>
            <a:r>
              <a:rPr lang="en"/>
              <a:t> to conditionally select new features and values such that those values are consistent with existing goodware-oriented points</a:t>
            </a:r>
            <a:endParaRPr/>
          </a:p>
          <a:p>
            <a:pPr>
              <a:buChar char="-"/>
            </a:pPr>
            <a:r>
              <a:rPr lang="en"/>
              <a:t>Use LargeSHAP to select most goodware oriented features</a:t>
            </a:r>
            <a:endParaRPr/>
          </a:p>
          <a:p>
            <a:pPr>
              <a:buChar char="-"/>
            </a:pPr>
            <a:r>
              <a:rPr lang="en"/>
              <a:t>Use CountSHAP to find highest density, goodware oriented values </a:t>
            </a:r>
            <a:endParaRPr/>
          </a:p>
        </p:txBody>
      </p:sp>
      <p:sp>
        <p:nvSpPr>
          <p:cNvPr id="126" name="Google Shape;126;p22"/>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Attack Strategies - greedy combined selection </a:t>
            </a:r>
            <a:endParaRPr/>
          </a:p>
        </p:txBody>
      </p:sp>
      <p:sp>
        <p:nvSpPr>
          <p:cNvPr id="127" name="Google Shape;127;p22"/>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40</a:t>
            </a:fld>
            <a:endParaRPr kern="0">
              <a:solidFill>
                <a:srgbClr val="595959"/>
              </a:solidFill>
              <a:latin typeface="Arial"/>
              <a:cs typeface="Arial"/>
              <a:sym typeface="Arial"/>
            </a:endParaRPr>
          </a:p>
        </p:txBody>
      </p:sp>
      <p:pic>
        <p:nvPicPr>
          <p:cNvPr id="128" name="Google Shape;128;p22"/>
          <p:cNvPicPr preferRelativeResize="0"/>
          <p:nvPr/>
        </p:nvPicPr>
        <p:blipFill>
          <a:blip r:embed="rId3">
            <a:alphaModFix/>
          </a:blip>
          <a:stretch>
            <a:fillRect/>
          </a:stretch>
        </p:blipFill>
        <p:spPr>
          <a:xfrm>
            <a:off x="5738550" y="2289110"/>
            <a:ext cx="3839844" cy="420307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body" idx="1"/>
          </p:nvPr>
        </p:nvSpPr>
        <p:spPr>
          <a:xfrm>
            <a:off x="342870" y="2324998"/>
            <a:ext cx="9372660" cy="3758040"/>
          </a:xfrm>
          <a:prstGeom prst="rect">
            <a:avLst/>
          </a:prstGeom>
        </p:spPr>
        <p:txBody>
          <a:bodyPr spcFirstLastPara="1" wrap="square" lIns="100568" tIns="100568" rIns="100568" bIns="100568" anchor="t" anchorCtr="0">
            <a:normAutofit fontScale="92500" lnSpcReduction="20000"/>
          </a:bodyPr>
          <a:lstStyle/>
          <a:p>
            <a:pPr indent="-367760">
              <a:buSzPct val="100000"/>
              <a:buChar char="-"/>
            </a:pPr>
            <a:r>
              <a:rPr lang="en"/>
              <a:t>Datasets (all malware classification)</a:t>
            </a:r>
            <a:endParaRPr/>
          </a:p>
          <a:p>
            <a:pPr lvl="1" indent="-341915">
              <a:buSzPct val="100000"/>
              <a:buChar char="-"/>
            </a:pPr>
            <a:r>
              <a:rPr lang="en"/>
              <a:t>EMBER</a:t>
            </a:r>
            <a:endParaRPr/>
          </a:p>
          <a:p>
            <a:pPr lvl="2" indent="-341915">
              <a:buSzPct val="100000"/>
              <a:buChar char="-"/>
            </a:pPr>
            <a:r>
              <a:rPr lang="en"/>
              <a:t>2351-dimensional feature vector from 1.1 million Portable windows Executables</a:t>
            </a:r>
            <a:endParaRPr/>
          </a:p>
          <a:p>
            <a:pPr lvl="2" indent="-341915">
              <a:buSzPct val="100000"/>
              <a:buChar char="-"/>
            </a:pPr>
            <a:r>
              <a:rPr lang="en"/>
              <a:t>All malicious binaries were reported as such by at least 40 AV engines </a:t>
            </a:r>
            <a:endParaRPr/>
          </a:p>
          <a:p>
            <a:pPr lvl="1" indent="-341915">
              <a:buSzPct val="100000"/>
              <a:buChar char="-"/>
            </a:pPr>
            <a:r>
              <a:rPr lang="en"/>
              <a:t>Contaigo</a:t>
            </a:r>
            <a:endParaRPr/>
          </a:p>
          <a:p>
            <a:pPr lvl="2" indent="-341915">
              <a:buSzPct val="100000"/>
              <a:buChar char="-"/>
            </a:pPr>
            <a:r>
              <a:rPr lang="en"/>
              <a:t>PDF</a:t>
            </a:r>
            <a:endParaRPr/>
          </a:p>
          <a:p>
            <a:pPr lvl="1" indent="-341915">
              <a:buSzPct val="100000"/>
              <a:buChar char="-"/>
            </a:pPr>
            <a:r>
              <a:rPr lang="en"/>
              <a:t>Drebin</a:t>
            </a:r>
            <a:endParaRPr/>
          </a:p>
          <a:p>
            <a:pPr lvl="2" indent="-341915">
              <a:buSzPct val="100000"/>
              <a:buChar char="-"/>
            </a:pPr>
            <a:r>
              <a:rPr lang="en"/>
              <a:t>Android app files</a:t>
            </a:r>
            <a:endParaRPr/>
          </a:p>
          <a:p>
            <a:pPr indent="-367760">
              <a:buSzPct val="100000"/>
              <a:buChar char="-"/>
            </a:pPr>
            <a:r>
              <a:rPr lang="en"/>
              <a:t>Models</a:t>
            </a:r>
            <a:endParaRPr/>
          </a:p>
          <a:p>
            <a:pPr lvl="1" indent="-341915">
              <a:buSzPct val="100000"/>
              <a:buChar char="-"/>
            </a:pPr>
            <a:r>
              <a:rPr lang="en"/>
              <a:t>LightGBM - gradient boosting model released with EMBER</a:t>
            </a:r>
            <a:endParaRPr/>
          </a:p>
          <a:p>
            <a:pPr lvl="1" indent="-341915">
              <a:buSzPct val="100000"/>
              <a:buChar char="-"/>
            </a:pPr>
            <a:r>
              <a:rPr lang="en"/>
              <a:t>EmberNN - feedforward NN</a:t>
            </a:r>
            <a:endParaRPr/>
          </a:p>
          <a:p>
            <a:pPr indent="-367760">
              <a:buSzPct val="100000"/>
              <a:buChar char="-"/>
            </a:pPr>
            <a:r>
              <a:rPr lang="en"/>
              <a:t>Metrics</a:t>
            </a:r>
            <a:endParaRPr/>
          </a:p>
          <a:p>
            <a:pPr lvl="1" indent="-341915">
              <a:buSzPct val="100000"/>
              <a:buChar char="-"/>
            </a:pPr>
            <a:r>
              <a:rPr lang="en"/>
              <a:t>Acc(F</a:t>
            </a:r>
            <a:r>
              <a:rPr lang="en" baseline="-25000"/>
              <a:t>b</a:t>
            </a:r>
            <a:r>
              <a:rPr lang="en"/>
              <a:t>, X</a:t>
            </a:r>
            <a:r>
              <a:rPr lang="en" sz="1430" baseline="-25000"/>
              <a:t>b</a:t>
            </a:r>
            <a:r>
              <a:rPr lang="en"/>
              <a:t>) - accuracy of backdoored model on backdoored samples</a:t>
            </a:r>
            <a:endParaRPr/>
          </a:p>
          <a:p>
            <a:pPr lvl="2" indent="-341915">
              <a:buSzPct val="100000"/>
              <a:buChar char="-"/>
            </a:pPr>
            <a:r>
              <a:rPr lang="en" b="1"/>
              <a:t>Goal: to REDUCE this value</a:t>
            </a:r>
            <a:endParaRPr b="1"/>
          </a:p>
          <a:p>
            <a:pPr lvl="1" indent="-341915">
              <a:buSzPct val="100000"/>
              <a:buChar char="-"/>
            </a:pPr>
            <a:r>
              <a:rPr lang="en"/>
              <a:t>Acc(F</a:t>
            </a:r>
            <a:r>
              <a:rPr lang="en" baseline="-25000"/>
              <a:t>b</a:t>
            </a:r>
            <a:r>
              <a:rPr lang="en"/>
              <a:t>, X) - accuracy of backdoored model on clean test set</a:t>
            </a:r>
            <a:endParaRPr/>
          </a:p>
          <a:p>
            <a:pPr lvl="1" indent="-341915">
              <a:buSzPct val="100000"/>
              <a:buChar char="-"/>
            </a:pPr>
            <a:r>
              <a:rPr lang="en"/>
              <a:t>FP</a:t>
            </a:r>
            <a:r>
              <a:rPr lang="en" baseline="-25000"/>
              <a:t>b </a:t>
            </a:r>
            <a:r>
              <a:rPr lang="en"/>
              <a:t>- false positives of backdoored model </a:t>
            </a:r>
            <a:endParaRPr/>
          </a:p>
        </p:txBody>
      </p:sp>
      <p:sp>
        <p:nvSpPr>
          <p:cNvPr id="134" name="Google Shape;134;p23"/>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Results</a:t>
            </a:r>
            <a:endParaRPr/>
          </a:p>
        </p:txBody>
      </p:sp>
      <p:sp>
        <p:nvSpPr>
          <p:cNvPr id="135" name="Google Shape;135;p23"/>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41</a:t>
            </a:fld>
            <a:endParaRPr kern="0">
              <a:solidFill>
                <a:srgbClr val="595959"/>
              </a:solidFill>
              <a:latin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Results - target, unrestricted</a:t>
            </a:r>
            <a:endParaRPr/>
          </a:p>
        </p:txBody>
      </p:sp>
      <p:sp>
        <p:nvSpPr>
          <p:cNvPr id="141" name="Google Shape;141;p24"/>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42</a:t>
            </a:fld>
            <a:endParaRPr kern="0">
              <a:solidFill>
                <a:srgbClr val="595959"/>
              </a:solidFill>
              <a:latin typeface="Arial"/>
              <a:cs typeface="Arial"/>
              <a:sym typeface="Arial"/>
            </a:endParaRPr>
          </a:p>
        </p:txBody>
      </p:sp>
      <p:pic>
        <p:nvPicPr>
          <p:cNvPr id="142" name="Google Shape;142;p24"/>
          <p:cNvPicPr preferRelativeResize="0"/>
          <p:nvPr/>
        </p:nvPicPr>
        <p:blipFill>
          <a:blip r:embed="rId3">
            <a:alphaModFix/>
          </a:blip>
          <a:stretch>
            <a:fillRect/>
          </a:stretch>
        </p:blipFill>
        <p:spPr>
          <a:xfrm>
            <a:off x="693880" y="2524965"/>
            <a:ext cx="4335320" cy="3674765"/>
          </a:xfrm>
          <a:prstGeom prst="rect">
            <a:avLst/>
          </a:prstGeom>
          <a:noFill/>
          <a:ln>
            <a:noFill/>
          </a:ln>
        </p:spPr>
      </p:pic>
      <p:pic>
        <p:nvPicPr>
          <p:cNvPr id="143" name="Google Shape;143;p24"/>
          <p:cNvPicPr preferRelativeResize="0"/>
          <p:nvPr/>
        </p:nvPicPr>
        <p:blipFill>
          <a:blip r:embed="rId4">
            <a:alphaModFix/>
          </a:blip>
          <a:stretch>
            <a:fillRect/>
          </a:stretch>
        </p:blipFill>
        <p:spPr>
          <a:xfrm>
            <a:off x="5029200" y="2524978"/>
            <a:ext cx="4335320" cy="367474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Results - transfer</a:t>
            </a:r>
            <a:endParaRPr/>
          </a:p>
        </p:txBody>
      </p:sp>
      <p:sp>
        <p:nvSpPr>
          <p:cNvPr id="149" name="Google Shape;149;p25"/>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43</a:t>
            </a:fld>
            <a:endParaRPr kern="0">
              <a:solidFill>
                <a:srgbClr val="595959"/>
              </a:solidFill>
              <a:latin typeface="Arial"/>
              <a:cs typeface="Arial"/>
              <a:sym typeface="Arial"/>
            </a:endParaRPr>
          </a:p>
        </p:txBody>
      </p:sp>
      <p:pic>
        <p:nvPicPr>
          <p:cNvPr id="150" name="Google Shape;150;p25"/>
          <p:cNvPicPr preferRelativeResize="0"/>
          <p:nvPr/>
        </p:nvPicPr>
        <p:blipFill>
          <a:blip r:embed="rId3">
            <a:alphaModFix/>
          </a:blip>
          <a:stretch>
            <a:fillRect/>
          </a:stretch>
        </p:blipFill>
        <p:spPr>
          <a:xfrm>
            <a:off x="2470614" y="2176773"/>
            <a:ext cx="5117174" cy="420307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Results - target, constrained</a:t>
            </a:r>
            <a:endParaRPr/>
          </a:p>
        </p:txBody>
      </p:sp>
      <p:sp>
        <p:nvSpPr>
          <p:cNvPr id="156" name="Google Shape;156;p26"/>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44</a:t>
            </a:fld>
            <a:endParaRPr kern="0">
              <a:solidFill>
                <a:srgbClr val="595959"/>
              </a:solidFill>
              <a:latin typeface="Arial"/>
              <a:cs typeface="Arial"/>
              <a:sym typeface="Arial"/>
            </a:endParaRPr>
          </a:p>
        </p:txBody>
      </p:sp>
      <p:pic>
        <p:nvPicPr>
          <p:cNvPr id="157" name="Google Shape;157;p26"/>
          <p:cNvPicPr preferRelativeResize="0"/>
          <p:nvPr/>
        </p:nvPicPr>
        <p:blipFill>
          <a:blip r:embed="rId3">
            <a:alphaModFix/>
          </a:blip>
          <a:stretch>
            <a:fillRect/>
          </a:stretch>
        </p:blipFill>
        <p:spPr>
          <a:xfrm>
            <a:off x="342870" y="2320887"/>
            <a:ext cx="4686330" cy="3939460"/>
          </a:xfrm>
          <a:prstGeom prst="rect">
            <a:avLst/>
          </a:prstGeom>
          <a:noFill/>
          <a:ln>
            <a:noFill/>
          </a:ln>
        </p:spPr>
      </p:pic>
      <p:pic>
        <p:nvPicPr>
          <p:cNvPr id="158" name="Google Shape;158;p26"/>
          <p:cNvPicPr preferRelativeResize="0"/>
          <p:nvPr/>
        </p:nvPicPr>
        <p:blipFill>
          <a:blip r:embed="rId4">
            <a:alphaModFix/>
          </a:blip>
          <a:stretch>
            <a:fillRect/>
          </a:stretch>
        </p:blipFill>
        <p:spPr>
          <a:xfrm>
            <a:off x="5029200" y="2320887"/>
            <a:ext cx="4686330" cy="39394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Results - other datasets</a:t>
            </a:r>
            <a:endParaRPr/>
          </a:p>
        </p:txBody>
      </p:sp>
      <p:sp>
        <p:nvSpPr>
          <p:cNvPr id="164" name="Google Shape;164;p27"/>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45</a:t>
            </a:fld>
            <a:endParaRPr kern="0">
              <a:solidFill>
                <a:srgbClr val="595959"/>
              </a:solidFill>
              <a:latin typeface="Arial"/>
              <a:cs typeface="Arial"/>
              <a:sym typeface="Arial"/>
            </a:endParaRPr>
          </a:p>
        </p:txBody>
      </p:sp>
      <p:pic>
        <p:nvPicPr>
          <p:cNvPr id="165" name="Google Shape;165;p27"/>
          <p:cNvPicPr preferRelativeResize="0"/>
          <p:nvPr/>
        </p:nvPicPr>
        <p:blipFill rotWithShape="1">
          <a:blip r:embed="rId3">
            <a:alphaModFix/>
          </a:blip>
          <a:srcRect t="6182"/>
          <a:stretch/>
        </p:blipFill>
        <p:spPr>
          <a:xfrm>
            <a:off x="5029214" y="2595873"/>
            <a:ext cx="4292214" cy="3321560"/>
          </a:xfrm>
          <a:prstGeom prst="rect">
            <a:avLst/>
          </a:prstGeom>
          <a:noFill/>
          <a:ln>
            <a:noFill/>
          </a:ln>
        </p:spPr>
      </p:pic>
      <p:pic>
        <p:nvPicPr>
          <p:cNvPr id="166" name="Google Shape;166;p27"/>
          <p:cNvPicPr preferRelativeResize="0"/>
          <p:nvPr/>
        </p:nvPicPr>
        <p:blipFill>
          <a:blip r:embed="rId4">
            <a:alphaModFix/>
          </a:blip>
          <a:stretch>
            <a:fillRect/>
          </a:stretch>
        </p:blipFill>
        <p:spPr>
          <a:xfrm>
            <a:off x="757570" y="2595873"/>
            <a:ext cx="4271631" cy="332156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body" idx="1"/>
          </p:nvPr>
        </p:nvSpPr>
        <p:spPr>
          <a:xfrm>
            <a:off x="342870" y="2324998"/>
            <a:ext cx="9372660" cy="3758040"/>
          </a:xfrm>
          <a:prstGeom prst="rect">
            <a:avLst/>
          </a:prstGeom>
        </p:spPr>
        <p:txBody>
          <a:bodyPr spcFirstLastPara="1" wrap="square" lIns="100568" tIns="100568" rIns="100568" bIns="100568" anchor="t" anchorCtr="0">
            <a:normAutofit fontScale="92500" lnSpcReduction="10000"/>
          </a:bodyPr>
          <a:lstStyle/>
          <a:p>
            <a:pPr>
              <a:buChar char="-"/>
            </a:pPr>
            <a:r>
              <a:rPr lang="en" b="1"/>
              <a:t>Spectral Signature</a:t>
            </a:r>
            <a:endParaRPr b="1"/>
          </a:p>
          <a:p>
            <a:pPr lvl="1">
              <a:buChar char="-"/>
            </a:pPr>
            <a:r>
              <a:rPr lang="en"/>
              <a:t>Use SVD of benign samples over reduced feature space </a:t>
            </a:r>
            <a:endParaRPr/>
          </a:p>
          <a:p>
            <a:pPr lvl="1">
              <a:buChar char="-"/>
            </a:pPr>
            <a:r>
              <a:rPr lang="en"/>
              <a:t>compute outlier score by multiplying top right singular vector</a:t>
            </a:r>
            <a:endParaRPr/>
          </a:p>
          <a:p>
            <a:pPr lvl="2">
              <a:buChar char="-"/>
            </a:pPr>
            <a:r>
              <a:rPr lang="en"/>
              <a:t>Filter out samples with the highest 15% of scores </a:t>
            </a:r>
            <a:endParaRPr/>
          </a:p>
          <a:p>
            <a:pPr>
              <a:buChar char="-"/>
            </a:pPr>
            <a:r>
              <a:rPr lang="en" b="1"/>
              <a:t>HDBSCAN</a:t>
            </a:r>
            <a:endParaRPr b="1"/>
          </a:p>
          <a:p>
            <a:pPr lvl="1">
              <a:buChar char="-"/>
            </a:pPr>
            <a:r>
              <a:rPr lang="en"/>
              <a:t>Cluster based method</a:t>
            </a:r>
            <a:endParaRPr/>
          </a:p>
          <a:p>
            <a:pPr lvl="2">
              <a:buChar char="-"/>
            </a:pPr>
            <a:r>
              <a:rPr lang="en"/>
              <a:t>Cluster examples using reduced feature set</a:t>
            </a:r>
            <a:endParaRPr/>
          </a:p>
          <a:p>
            <a:pPr lvl="1">
              <a:buChar char="-"/>
            </a:pPr>
            <a:r>
              <a:rPr lang="en"/>
              <a:t>Compute silhouette scores on cluster to compute intra-cluster similarity of sample</a:t>
            </a:r>
            <a:endParaRPr/>
          </a:p>
          <a:p>
            <a:pPr lvl="1">
              <a:buChar char="-"/>
            </a:pPr>
            <a:r>
              <a:rPr lang="en"/>
              <a:t>Filter out samples from each cluster with probability related to cluster silhouette score</a:t>
            </a:r>
            <a:endParaRPr/>
          </a:p>
          <a:p>
            <a:pPr>
              <a:buChar char="-"/>
            </a:pPr>
            <a:r>
              <a:rPr lang="en" b="1"/>
              <a:t>Isolation Forest</a:t>
            </a:r>
            <a:endParaRPr b="1"/>
          </a:p>
          <a:p>
            <a:pPr lvl="1">
              <a:buChar char="-"/>
            </a:pPr>
            <a:r>
              <a:rPr lang="en"/>
              <a:t>Unsupervised anomaly detection algorithm</a:t>
            </a:r>
            <a:endParaRPr/>
          </a:p>
          <a:p>
            <a:pPr lvl="1">
              <a:buChar char="-"/>
            </a:pPr>
            <a:r>
              <a:rPr lang="en"/>
              <a:t>Based on identifying rare and different points instead of building model of normal sample</a:t>
            </a:r>
            <a:endParaRPr/>
          </a:p>
          <a:p>
            <a:pPr lvl="1">
              <a:buChar char="-"/>
            </a:pPr>
            <a:r>
              <a:rPr lang="en"/>
              <a:t>Intuition - approach will identify watermarked samples as outliers due to similarity </a:t>
            </a:r>
            <a:endParaRPr/>
          </a:p>
          <a:p>
            <a:pPr lvl="2">
              <a:buChar char="-"/>
            </a:pPr>
            <a:r>
              <a:rPr lang="en"/>
              <a:t>As opposed to very diverse background points</a:t>
            </a:r>
            <a:endParaRPr/>
          </a:p>
        </p:txBody>
      </p:sp>
      <p:sp>
        <p:nvSpPr>
          <p:cNvPr id="172" name="Google Shape;172;p28"/>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Mitigation Strategies</a:t>
            </a:r>
            <a:endParaRPr/>
          </a:p>
        </p:txBody>
      </p:sp>
      <p:sp>
        <p:nvSpPr>
          <p:cNvPr id="173" name="Google Shape;173;p28"/>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46</a:t>
            </a:fld>
            <a:endParaRPr kern="0">
              <a:solidFill>
                <a:srgbClr val="595959"/>
              </a:solidFill>
              <a:latin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42870" y="1546802"/>
            <a:ext cx="9372660" cy="629970"/>
          </a:xfrm>
          <a:prstGeom prst="rect">
            <a:avLst/>
          </a:prstGeom>
        </p:spPr>
        <p:txBody>
          <a:bodyPr spcFirstLastPara="1" wrap="square" lIns="100568" tIns="100568" rIns="100568" bIns="100568" anchor="t" anchorCtr="0">
            <a:normAutofit/>
          </a:bodyPr>
          <a:lstStyle/>
          <a:p>
            <a:r>
              <a:rPr lang="en"/>
              <a:t>Results - mitigation strategies</a:t>
            </a:r>
            <a:endParaRPr/>
          </a:p>
        </p:txBody>
      </p:sp>
      <p:sp>
        <p:nvSpPr>
          <p:cNvPr id="179" name="Google Shape;179;p29"/>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47</a:t>
            </a:fld>
            <a:endParaRPr kern="0">
              <a:solidFill>
                <a:srgbClr val="595959"/>
              </a:solidFill>
              <a:latin typeface="Arial"/>
              <a:cs typeface="Arial"/>
              <a:sym typeface="Arial"/>
            </a:endParaRPr>
          </a:p>
        </p:txBody>
      </p:sp>
      <p:pic>
        <p:nvPicPr>
          <p:cNvPr id="180" name="Google Shape;180;p29"/>
          <p:cNvPicPr preferRelativeResize="0"/>
          <p:nvPr/>
        </p:nvPicPr>
        <p:blipFill>
          <a:blip r:embed="rId3">
            <a:alphaModFix/>
          </a:blip>
          <a:stretch>
            <a:fillRect/>
          </a:stretch>
        </p:blipFill>
        <p:spPr>
          <a:xfrm>
            <a:off x="824615" y="2176773"/>
            <a:ext cx="8409159" cy="437071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342870" y="3571215"/>
            <a:ext cx="9372660" cy="1011780"/>
          </a:xfrm>
          <a:prstGeom prst="rect">
            <a:avLst/>
          </a:prstGeom>
        </p:spPr>
        <p:txBody>
          <a:bodyPr spcFirstLastPara="1" wrap="square" lIns="100568" tIns="100568" rIns="100568" bIns="100568" anchor="ctr" anchorCtr="0">
            <a:normAutofit/>
          </a:bodyPr>
          <a:lstStyle/>
          <a:p>
            <a:pPr algn="ctr"/>
            <a:r>
              <a:rPr lang="en" sz="4180"/>
              <a:t>Questions?</a:t>
            </a:r>
            <a:endParaRPr sz="4180"/>
          </a:p>
        </p:txBody>
      </p:sp>
      <p:sp>
        <p:nvSpPr>
          <p:cNvPr id="186" name="Google Shape;186;p30"/>
          <p:cNvSpPr txBox="1">
            <a:spLocks noGrp="1"/>
          </p:cNvSpPr>
          <p:nvPr>
            <p:ph type="sldNum" idx="12"/>
          </p:nvPr>
        </p:nvSpPr>
        <p:spPr>
          <a:xfrm>
            <a:off x="9319704" y="6186814"/>
            <a:ext cx="603570" cy="432960"/>
          </a:xfrm>
          <a:prstGeom prst="rect">
            <a:avLst/>
          </a:prstGeom>
        </p:spPr>
        <p:txBody>
          <a:bodyPr spcFirstLastPara="1" wrap="square" lIns="100568" tIns="100568" rIns="100568" bIns="100568" anchor="ctr" anchorCtr="0">
            <a:normAutofit/>
          </a:bodyPr>
          <a:lstStyle/>
          <a:p>
            <a:pPr defTabSz="1005840">
              <a:buClr>
                <a:srgbClr val="000000"/>
              </a:buClr>
            </a:pPr>
            <a:fld id="{00000000-1234-1234-1234-123412341234}" type="slidenum">
              <a:rPr lang="en" kern="0">
                <a:solidFill>
                  <a:srgbClr val="595959"/>
                </a:solidFill>
                <a:latin typeface="Arial"/>
                <a:cs typeface="Arial"/>
                <a:sym typeface="Arial"/>
              </a:rPr>
              <a:pPr defTabSz="1005840">
                <a:buClr>
                  <a:srgbClr val="000000"/>
                </a:buClr>
              </a:pPr>
              <a:t>48</a:t>
            </a:fld>
            <a:endParaRPr kern="0">
              <a:solidFill>
                <a:srgbClr val="595959"/>
              </a:solidFill>
              <a:latin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Additional 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a:xfrm>
            <a:off x="276673" y="2090803"/>
            <a:ext cx="9649071" cy="5367667"/>
          </a:xfrm>
        </p:spPr>
        <p:txBody>
          <a:bodyPr/>
          <a:lstStyle/>
          <a:p>
            <a:pPr marL="457162" indent="-457162">
              <a:buFont typeface="+mj-lt"/>
              <a:buAutoNum type="arabicPeriod"/>
            </a:pPr>
            <a:r>
              <a:rPr lang="pt-BR" dirty="0"/>
              <a:t>Rosenberg et al. (2021) – </a:t>
            </a:r>
            <a:r>
              <a:rPr lang="en-US" dirty="0"/>
              <a:t>Adversarial Machine Learning Attacks and Defense Methods in the Cyber Security Domain</a:t>
            </a:r>
            <a:r>
              <a:rPr lang="pt-BR" dirty="0"/>
              <a:t>, </a:t>
            </a:r>
            <a:r>
              <a:rPr lang="pt-BR" dirty="0">
                <a:hlinkClick r:id="rId3"/>
              </a:rPr>
              <a:t>https://arxiv.org/abs/2007.02407</a:t>
            </a:r>
            <a:endParaRPr lang="pt-BR" dirty="0"/>
          </a:p>
          <a:p>
            <a:pPr marL="457162" indent="-457162">
              <a:buFont typeface="+mj-lt"/>
              <a:buAutoNum type="arabicPeriod"/>
            </a:pPr>
            <a:r>
              <a:rPr lang="en-US" dirty="0"/>
              <a:t>Gilbert et al. (2020) </a:t>
            </a:r>
            <a:r>
              <a:rPr lang="pt-BR" dirty="0"/>
              <a:t>–</a:t>
            </a:r>
            <a:r>
              <a:rPr lang="en-US" dirty="0"/>
              <a:t> The Rise of Machine Learning for Detection and Classification of Malware: Research Developments, Trends and Challenges, </a:t>
            </a:r>
            <a:r>
              <a:rPr lang="en-US" dirty="0">
                <a:hlinkClick r:id="rId4"/>
              </a:rPr>
              <a:t>link</a:t>
            </a:r>
            <a:endParaRPr lang="en-US" dirty="0"/>
          </a:p>
          <a:p>
            <a:pPr marL="457162" indent="-457162">
              <a:buFont typeface="+mj-lt"/>
              <a:buAutoNum type="arabicPeriod"/>
            </a:pPr>
            <a:r>
              <a:rPr lang="en-US" dirty="0"/>
              <a:t>Kaspersky Lab (2020) – Machine Learning Methods for Malware Detection, </a:t>
            </a:r>
            <a:r>
              <a:rPr lang="en-US" dirty="0">
                <a:hlinkClick r:id="rId5"/>
              </a:rPr>
              <a:t>link</a:t>
            </a:r>
            <a:endParaRPr lang="en-US" dirty="0"/>
          </a:p>
          <a:p>
            <a:pPr marL="457162" indent="-457162">
              <a:buFont typeface="+mj-lt"/>
              <a:buAutoNum type="arabicPeriod"/>
            </a:pPr>
            <a:endParaRPr lang="en-US" dirty="0"/>
          </a:p>
          <a:p>
            <a:pPr marL="457162" indent="-457162">
              <a:buFont typeface="+mj-lt"/>
              <a:buAutoNum type="arabicPeriod"/>
            </a:pPr>
            <a:endParaRPr lang="pt-BR"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Categories</a:t>
            </a:r>
          </a:p>
        </p:txBody>
      </p:sp>
      <p:sp>
        <p:nvSpPr>
          <p:cNvPr id="3" name="Content Placeholder 2"/>
          <p:cNvSpPr>
            <a:spLocks noGrp="1"/>
          </p:cNvSpPr>
          <p:nvPr>
            <p:ph idx="1"/>
          </p:nvPr>
        </p:nvSpPr>
        <p:spPr/>
        <p:txBody>
          <a:bodyPr/>
          <a:lstStyle/>
          <a:p>
            <a:r>
              <a:rPr lang="en-US" dirty="0"/>
              <a:t>Depending on the purposes, malware can be divided into various categories</a:t>
            </a:r>
          </a:p>
          <a:p>
            <a:pPr lvl="1"/>
            <a:r>
              <a:rPr lang="en-US" dirty="0">
                <a:solidFill>
                  <a:srgbClr val="FF0000"/>
                </a:solidFill>
              </a:rPr>
              <a:t>Virus</a:t>
            </a:r>
            <a:r>
              <a:rPr lang="en-US" dirty="0"/>
              <a:t>: attaches itself to a program and infects a device</a:t>
            </a:r>
          </a:p>
          <a:p>
            <a:pPr lvl="1"/>
            <a:r>
              <a:rPr lang="en-US" dirty="0">
                <a:solidFill>
                  <a:srgbClr val="FF0000"/>
                </a:solidFill>
              </a:rPr>
              <a:t>Worm</a:t>
            </a:r>
            <a:r>
              <a:rPr lang="en-US" dirty="0"/>
              <a:t>: self-replicates and propagates copies of itself to other devices over a network</a:t>
            </a:r>
          </a:p>
          <a:p>
            <a:pPr lvl="1"/>
            <a:r>
              <a:rPr lang="en-US" dirty="0">
                <a:solidFill>
                  <a:srgbClr val="FF0000"/>
                </a:solidFill>
              </a:rPr>
              <a:t>Adware</a:t>
            </a:r>
            <a:r>
              <a:rPr lang="en-US" dirty="0"/>
              <a:t>: generates/displays unsolicited online advertisements on user’s screen</a:t>
            </a:r>
          </a:p>
          <a:p>
            <a:pPr lvl="1"/>
            <a:r>
              <a:rPr lang="en-US" dirty="0">
                <a:solidFill>
                  <a:srgbClr val="FF0000"/>
                </a:solidFill>
              </a:rPr>
              <a:t>Ransomware</a:t>
            </a:r>
            <a:r>
              <a:rPr lang="en-US" dirty="0"/>
              <a:t>: locks down an infected device, and demands payment to unlock it</a:t>
            </a:r>
          </a:p>
          <a:p>
            <a:pPr lvl="1"/>
            <a:r>
              <a:rPr lang="en-US" dirty="0">
                <a:solidFill>
                  <a:srgbClr val="FF0000"/>
                </a:solidFill>
              </a:rPr>
              <a:t>Backdoor</a:t>
            </a:r>
            <a:r>
              <a:rPr lang="en-US" dirty="0"/>
              <a:t>: allows unauthorized access to functionality</a:t>
            </a:r>
          </a:p>
          <a:p>
            <a:pPr lvl="1"/>
            <a:r>
              <a:rPr lang="en-US" dirty="0">
                <a:solidFill>
                  <a:srgbClr val="FF0000"/>
                </a:solidFill>
              </a:rPr>
              <a:t>Trojan</a:t>
            </a:r>
            <a:r>
              <a:rPr lang="en-US" dirty="0"/>
              <a:t>:  a class of backdoor malware disguised as legitimate software, to trick users into installing it</a:t>
            </a:r>
          </a:p>
          <a:p>
            <a:pPr lvl="1"/>
            <a:r>
              <a:rPr lang="en-US" dirty="0">
                <a:solidFill>
                  <a:srgbClr val="FF0000"/>
                </a:solidFill>
              </a:rPr>
              <a:t>Bot</a:t>
            </a:r>
            <a:r>
              <a:rPr lang="en-US" dirty="0"/>
              <a:t>: distributes malware to other devices, and it is typically part of a network (botnet)</a:t>
            </a:r>
          </a:p>
          <a:p>
            <a:pPr lvl="1"/>
            <a:r>
              <a:rPr lang="en-US" dirty="0">
                <a:solidFill>
                  <a:srgbClr val="FF0000"/>
                </a:solidFill>
              </a:rPr>
              <a:t>Keyloggers</a:t>
            </a:r>
            <a:r>
              <a:rPr lang="en-US" dirty="0"/>
              <a:t>: captures keystrokes</a:t>
            </a:r>
          </a:p>
          <a:p>
            <a:pPr lvl="1"/>
            <a:r>
              <a:rPr lang="en-US" dirty="0">
                <a:solidFill>
                  <a:srgbClr val="FF0000"/>
                </a:solidFill>
              </a:rPr>
              <a:t>Rootkit</a:t>
            </a:r>
            <a:r>
              <a:rPr lang="en-US" dirty="0"/>
              <a:t>: gains root-level access to conceal the existence of other malware</a:t>
            </a:r>
          </a:p>
          <a:p>
            <a:pPr lvl="1"/>
            <a:r>
              <a:rPr lang="en-US" dirty="0">
                <a:solidFill>
                  <a:srgbClr val="FF0000"/>
                </a:solidFill>
              </a:rPr>
              <a:t>Logic bomb</a:t>
            </a:r>
            <a:r>
              <a:rPr lang="en-US" dirty="0"/>
              <a:t>: explodes when a condition occurs</a:t>
            </a:r>
          </a:p>
          <a:p>
            <a:endParaRPr lang="en-US" dirty="0"/>
          </a:p>
        </p:txBody>
      </p:sp>
      <p:sp>
        <p:nvSpPr>
          <p:cNvPr id="5" name="Content Placeholder 4"/>
          <p:cNvSpPr>
            <a:spLocks noGrp="1"/>
          </p:cNvSpPr>
          <p:nvPr>
            <p:ph idx="10"/>
          </p:nvPr>
        </p:nvSpPr>
        <p:spPr/>
        <p:txBody>
          <a:bodyPr/>
          <a:lstStyle/>
          <a:p>
            <a:r>
              <a:rPr lang="en-US" dirty="0"/>
              <a:t>Malware Detection and Classification</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34315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Analysis Systems</a:t>
            </a:r>
          </a:p>
        </p:txBody>
      </p:sp>
      <p:sp>
        <p:nvSpPr>
          <p:cNvPr id="3" name="Content Placeholder 2"/>
          <p:cNvSpPr>
            <a:spLocks noGrp="1"/>
          </p:cNvSpPr>
          <p:nvPr>
            <p:ph idx="1"/>
          </p:nvPr>
        </p:nvSpPr>
        <p:spPr/>
        <p:txBody>
          <a:bodyPr>
            <a:normAutofit/>
          </a:bodyPr>
          <a:lstStyle/>
          <a:p>
            <a:r>
              <a:rPr lang="en-US" b="1" i="1" dirty="0">
                <a:solidFill>
                  <a:srgbClr val="0070C0"/>
                </a:solidFill>
              </a:rPr>
              <a:t>Malware analysis </a:t>
            </a:r>
            <a:r>
              <a:rPr lang="en-US" dirty="0"/>
              <a:t>involves dissecting malware to understand how it works, and determine its functionality, origin, and potential impact</a:t>
            </a:r>
          </a:p>
          <a:p>
            <a:pPr lvl="1"/>
            <a:r>
              <a:rPr lang="en-US" dirty="0"/>
              <a:t>Malware analysis is essential for any business and infrastructure that responds to cybersecurity incidents</a:t>
            </a:r>
          </a:p>
          <a:p>
            <a:r>
              <a:rPr lang="en-US" dirty="0"/>
              <a:t>Malware analysis systems can be classified into two broad categories</a:t>
            </a:r>
          </a:p>
          <a:p>
            <a:pPr lvl="1"/>
            <a:r>
              <a:rPr lang="en-US" b="1" i="1" dirty="0">
                <a:solidFill>
                  <a:srgbClr val="0070C0"/>
                </a:solidFill>
              </a:rPr>
              <a:t>Static analysis systems </a:t>
            </a:r>
            <a:r>
              <a:rPr lang="en-US" dirty="0"/>
              <a:t>(pre-execution analysis)</a:t>
            </a:r>
          </a:p>
          <a:p>
            <a:pPr lvl="2"/>
            <a:r>
              <a:rPr lang="en-US" dirty="0"/>
              <a:t>Process malware without running it, and extract features to be used for malware detection and classification</a:t>
            </a:r>
          </a:p>
          <a:p>
            <a:pPr lvl="1"/>
            <a:r>
              <a:rPr lang="en-US" b="1" i="1" dirty="0">
                <a:solidFill>
                  <a:srgbClr val="0070C0"/>
                </a:solidFill>
              </a:rPr>
              <a:t>Dynamic analysis systems </a:t>
            </a:r>
            <a:r>
              <a:rPr lang="en-US" dirty="0"/>
              <a:t>(post-execution analysis)</a:t>
            </a:r>
          </a:p>
          <a:p>
            <a:pPr lvl="2"/>
            <a:r>
              <a:rPr lang="en-US" dirty="0"/>
              <a:t>It involves running the malware either in a physical or virtual environment, and searching for indicators of malicious activities</a:t>
            </a:r>
          </a:p>
          <a:p>
            <a:r>
              <a:rPr lang="en-US" dirty="0"/>
              <a:t>Some references also add a class of </a:t>
            </a:r>
            <a:r>
              <a:rPr lang="en-US" b="1" i="1" dirty="0">
                <a:solidFill>
                  <a:srgbClr val="0070C0"/>
                </a:solidFill>
              </a:rPr>
              <a:t>hybrid analysis systems</a:t>
            </a:r>
            <a:r>
              <a:rPr lang="en-US" dirty="0"/>
              <a:t>, that combine static and dynamic analysis</a:t>
            </a:r>
          </a:p>
          <a:p>
            <a:endParaRPr lang="en-US" dirty="0"/>
          </a:p>
        </p:txBody>
      </p:sp>
      <p:sp>
        <p:nvSpPr>
          <p:cNvPr id="5" name="Content Placeholder 4"/>
          <p:cNvSpPr>
            <a:spLocks noGrp="1"/>
          </p:cNvSpPr>
          <p:nvPr>
            <p:ph idx="10"/>
          </p:nvPr>
        </p:nvSpPr>
        <p:spPr/>
        <p:txBody>
          <a:bodyPr/>
          <a:lstStyle/>
          <a:p>
            <a:r>
              <a:rPr lang="en-US" dirty="0"/>
              <a:t>Malware Analysis Systems</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108415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Executable (PE) File Format</a:t>
            </a:r>
          </a:p>
        </p:txBody>
      </p:sp>
      <p:sp>
        <p:nvSpPr>
          <p:cNvPr id="3" name="Content Placeholder 2"/>
          <p:cNvSpPr>
            <a:spLocks noGrp="1"/>
          </p:cNvSpPr>
          <p:nvPr>
            <p:ph idx="1"/>
          </p:nvPr>
        </p:nvSpPr>
        <p:spPr/>
        <p:txBody>
          <a:bodyPr/>
          <a:lstStyle/>
          <a:p>
            <a:r>
              <a:rPr lang="en-US" dirty="0"/>
              <a:t>In Windows systems, </a:t>
            </a:r>
            <a:r>
              <a:rPr lang="en-US" b="1" i="1" dirty="0">
                <a:solidFill>
                  <a:srgbClr val="0070C0"/>
                </a:solidFill>
              </a:rPr>
              <a:t>Portable Executable </a:t>
            </a:r>
            <a:r>
              <a:rPr lang="en-US" dirty="0"/>
              <a:t>(PE) is a file format for executables</a:t>
            </a:r>
          </a:p>
          <a:p>
            <a:pPr lvl="1"/>
            <a:r>
              <a:rPr lang="en-US" dirty="0"/>
              <a:t>Analogous formats are Executable and Linkable Format (ELF) in Linux and Unix systems, and Mach-O in macOS and iOS</a:t>
            </a:r>
          </a:p>
          <a:p>
            <a:pPr lvl="1"/>
            <a:r>
              <a:rPr lang="en-US" dirty="0"/>
              <a:t>Most existing malware targets Windows systems</a:t>
            </a:r>
          </a:p>
          <a:p>
            <a:r>
              <a:rPr lang="en-US" dirty="0"/>
              <a:t>A PE file consists of a number of a </a:t>
            </a:r>
            <a:r>
              <a:rPr lang="en-US" i="1" dirty="0">
                <a:solidFill>
                  <a:srgbClr val="0070C0"/>
                </a:solidFill>
              </a:rPr>
              <a:t>header</a:t>
            </a:r>
            <a:r>
              <a:rPr lang="en-US" dirty="0"/>
              <a:t> and </a:t>
            </a:r>
            <a:r>
              <a:rPr lang="en-US" i="1" dirty="0">
                <a:solidFill>
                  <a:srgbClr val="0070C0"/>
                </a:solidFill>
              </a:rPr>
              <a:t>sections</a:t>
            </a:r>
            <a:r>
              <a:rPr lang="en-US" dirty="0"/>
              <a:t> that inform the Windows OS how to manage the executable file</a:t>
            </a:r>
          </a:p>
          <a:p>
            <a:endParaRPr lang="en-US" dirty="0"/>
          </a:p>
          <a:p>
            <a:endParaRPr lang="en-US" dirty="0"/>
          </a:p>
        </p:txBody>
      </p:sp>
      <p:sp>
        <p:nvSpPr>
          <p:cNvPr id="6" name="Content Placeholder 5"/>
          <p:cNvSpPr>
            <a:spLocks noGrp="1"/>
          </p:cNvSpPr>
          <p:nvPr>
            <p:ph idx="10"/>
          </p:nvPr>
        </p:nvSpPr>
        <p:spPr/>
        <p:txBody>
          <a:bodyPr/>
          <a:lstStyle/>
          <a:p>
            <a:r>
              <a:rPr lang="en-US" dirty="0"/>
              <a:t>Malware Analysis Systems</a:t>
            </a:r>
          </a:p>
          <a:p>
            <a:endParaRPr lang="en-US" dirty="0"/>
          </a:p>
        </p:txBody>
      </p:sp>
      <p:pic>
        <p:nvPicPr>
          <p:cNvPr id="4" name="Picture 3"/>
          <p:cNvPicPr>
            <a:picLocks noChangeAspect="1"/>
          </p:cNvPicPr>
          <p:nvPr/>
        </p:nvPicPr>
        <p:blipFill>
          <a:blip r:embed="rId3"/>
          <a:stretch>
            <a:fillRect/>
          </a:stretch>
        </p:blipFill>
        <p:spPr>
          <a:xfrm>
            <a:off x="2774059" y="4170320"/>
            <a:ext cx="4447266" cy="3316280"/>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spTree>
    <p:extLst>
      <p:ext uri="{BB962C8B-B14F-4D97-AF65-F5344CB8AC3E}">
        <p14:creationId xmlns:p14="http://schemas.microsoft.com/office/powerpoint/2010/main" val="411518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Executable (PE) File Format</a:t>
            </a:r>
          </a:p>
        </p:txBody>
      </p:sp>
      <p:sp>
        <p:nvSpPr>
          <p:cNvPr id="3" name="Content Placeholder 2"/>
          <p:cNvSpPr>
            <a:spLocks noGrp="1"/>
          </p:cNvSpPr>
          <p:nvPr>
            <p:ph idx="1"/>
          </p:nvPr>
        </p:nvSpPr>
        <p:spPr/>
        <p:txBody>
          <a:bodyPr/>
          <a:lstStyle/>
          <a:p>
            <a:r>
              <a:rPr lang="en-US" dirty="0"/>
              <a:t>PE file format</a:t>
            </a:r>
          </a:p>
          <a:p>
            <a:pPr lvl="1"/>
            <a:r>
              <a:rPr lang="en-US" dirty="0">
                <a:solidFill>
                  <a:srgbClr val="FF0000"/>
                </a:solidFill>
              </a:rPr>
              <a:t>PE file header</a:t>
            </a:r>
          </a:p>
          <a:p>
            <a:pPr lvl="2"/>
            <a:r>
              <a:rPr lang="en-US" dirty="0"/>
              <a:t>The header of the PE file is composed of additional headers (MS-DOS, PE, and Optional Header) and various tables and fields (Sections Table, Import/Export Address Table)</a:t>
            </a:r>
          </a:p>
          <a:p>
            <a:pPr lvl="1"/>
            <a:r>
              <a:rPr lang="en-US" dirty="0">
                <a:solidFill>
                  <a:srgbClr val="FF0000"/>
                </a:solidFill>
              </a:rPr>
              <a:t>PE file sections</a:t>
            </a:r>
          </a:p>
          <a:p>
            <a:pPr lvl="2"/>
            <a:r>
              <a:rPr lang="en-US" dirty="0"/>
              <a:t>The sections are either code sections (containing machine instructions), data sections (holding variables and constants), or resource sections (holding embedded fonts, images, etc.)</a:t>
            </a:r>
          </a:p>
          <a:p>
            <a:pPr lvl="1"/>
            <a:endParaRPr lang="en-US" dirty="0"/>
          </a:p>
          <a:p>
            <a:endParaRPr lang="en-US" dirty="0"/>
          </a:p>
        </p:txBody>
      </p:sp>
      <p:sp>
        <p:nvSpPr>
          <p:cNvPr id="4" name="Content Placeholder 3"/>
          <p:cNvSpPr>
            <a:spLocks noGrp="1"/>
          </p:cNvSpPr>
          <p:nvPr>
            <p:ph idx="10"/>
          </p:nvPr>
        </p:nvSpPr>
        <p:spPr/>
        <p:txBody>
          <a:bodyPr/>
          <a:lstStyle/>
          <a:p>
            <a:r>
              <a:rPr lang="en-US" dirty="0"/>
              <a:t>Malware Analysis Systems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Gilbert (2020) – The Rise of Machine Learning for Detection and Classification of Malware</a:t>
            </a:r>
          </a:p>
        </p:txBody>
      </p:sp>
      <p:pic>
        <p:nvPicPr>
          <p:cNvPr id="6" name="Picture 5"/>
          <p:cNvPicPr>
            <a:picLocks noChangeAspect="1"/>
          </p:cNvPicPr>
          <p:nvPr/>
        </p:nvPicPr>
        <p:blipFill>
          <a:blip r:embed="rId3"/>
          <a:stretch>
            <a:fillRect/>
          </a:stretch>
        </p:blipFill>
        <p:spPr>
          <a:xfrm>
            <a:off x="2868959" y="4241086"/>
            <a:ext cx="4352365" cy="3245513"/>
          </a:xfrm>
          <a:prstGeom prst="rect">
            <a:avLst/>
          </a:prstGeom>
        </p:spPr>
      </p:pic>
    </p:spTree>
    <p:extLst>
      <p:ext uri="{BB962C8B-B14F-4D97-AF65-F5344CB8AC3E}">
        <p14:creationId xmlns:p14="http://schemas.microsoft.com/office/powerpoint/2010/main" val="302497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61248" y="30990"/>
            <a:ext cx="4536504" cy="7671634"/>
          </a:xfrm>
          <a:prstGeom prst="rect">
            <a:avLst/>
          </a:prstGeom>
        </p:spPr>
      </p:pic>
      <p:sp>
        <p:nvSpPr>
          <p:cNvPr id="10" name="Content Placeholder 2"/>
          <p:cNvSpPr txBox="1">
            <a:spLocks/>
          </p:cNvSpPr>
          <p:nvPr/>
        </p:nvSpPr>
        <p:spPr>
          <a:xfrm>
            <a:off x="276673" y="1293911"/>
            <a:ext cx="4968551" cy="6164559"/>
          </a:xfrm>
          <a:prstGeom prst="rect">
            <a:avLst/>
          </a:prstGeom>
        </p:spPr>
        <p:txBody>
          <a:bodyPr vert="horz" lIns="91440" tIns="45720" rIns="91440" bIns="45720" rtlCol="0">
            <a:normAutofit/>
          </a:bodyPr>
          <a:lstStyle>
            <a:lvl1pPr marL="0" indent="0" algn="ctr" defTabSz="914323"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162" indent="0" algn="ctr" defTabSz="914323"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323" indent="0" algn="ctr" defTabSz="914323"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485"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647"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5808"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2970"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132"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294" indent="0" algn="ctr" defTabSz="914323"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The format for a 32-bit PE file header is shown in the figure</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Note the structure from top to bottom:</a:t>
            </a:r>
          </a:p>
          <a:p>
            <a:pPr marL="800062" lvl="1" indent="-342900" algn="l">
              <a:buFont typeface="+mj-lt"/>
              <a:buAutoNum type="arabicPeriod"/>
            </a:pPr>
            <a:r>
              <a:rPr lang="en-US" sz="1800" dirty="0">
                <a:solidFill>
                  <a:schemeClr val="tx1"/>
                </a:solidFill>
                <a:latin typeface="Palatino Linotype" panose="02040502050505030304" pitchFamily="18" charset="0"/>
              </a:rPr>
              <a:t>MS-DOS Header with the DOS Stub</a:t>
            </a:r>
          </a:p>
          <a:p>
            <a:pPr marL="800062" lvl="1" indent="-342900" algn="l">
              <a:buFont typeface="+mj-lt"/>
              <a:buAutoNum type="arabicPeriod"/>
            </a:pPr>
            <a:r>
              <a:rPr lang="en-US" sz="1800" dirty="0">
                <a:solidFill>
                  <a:schemeClr val="tx1"/>
                </a:solidFill>
                <a:latin typeface="Palatino Linotype" panose="02040502050505030304" pitchFamily="18" charset="0"/>
              </a:rPr>
              <a:t>PE Header, i.e., COFF (Common Object File Format) Header</a:t>
            </a:r>
          </a:p>
          <a:p>
            <a:pPr marL="800062" lvl="1" indent="-342900" algn="l">
              <a:buFont typeface="+mj-lt"/>
              <a:buAutoNum type="arabicPeriod"/>
            </a:pPr>
            <a:r>
              <a:rPr lang="en-US" sz="1800" dirty="0">
                <a:solidFill>
                  <a:schemeClr val="tx1"/>
                </a:solidFill>
                <a:latin typeface="Palatino Linotype" panose="02040502050505030304" pitchFamily="18" charset="0"/>
              </a:rPr>
              <a:t>Optional Header</a:t>
            </a:r>
          </a:p>
          <a:p>
            <a:pPr marL="800062" lvl="1" indent="-342900" algn="l">
              <a:buFont typeface="+mj-lt"/>
              <a:buAutoNum type="arabicPeriod"/>
            </a:pPr>
            <a:r>
              <a:rPr lang="en-US" sz="1800" dirty="0">
                <a:solidFill>
                  <a:schemeClr val="tx1"/>
                </a:solidFill>
                <a:latin typeface="Palatino Linotype" panose="02040502050505030304" pitchFamily="18" charset="0"/>
              </a:rPr>
              <a:t>Sections Table</a:t>
            </a:r>
          </a:p>
          <a:p>
            <a:pPr marL="225425" indent="-225425" algn="l">
              <a:buFont typeface="Arial" panose="020B0604020202020204" pitchFamily="34" charset="0"/>
              <a:buChar char="•"/>
            </a:pPr>
            <a:r>
              <a:rPr lang="en-US" sz="2000" dirty="0">
                <a:solidFill>
                  <a:schemeClr val="tx1"/>
                </a:solidFill>
                <a:latin typeface="Palatino Linotype" panose="02040502050505030304" pitchFamily="18" charset="0"/>
              </a:rPr>
              <a:t>Detailed description of the PE format can be found at </a:t>
            </a:r>
            <a:r>
              <a:rPr lang="en-US" sz="2000" dirty="0">
                <a:solidFill>
                  <a:schemeClr val="tx1"/>
                </a:solidFill>
                <a:latin typeface="Palatino Linotype" panose="02040502050505030304" pitchFamily="18" charset="0"/>
                <a:hlinkClick r:id="rId3"/>
              </a:rPr>
              <a:t>https://docs.microsoft.com/en-us/windows/win32/debug/pe-format</a:t>
            </a:r>
            <a:endParaRPr lang="en-US" sz="2000" dirty="0">
              <a:solidFill>
                <a:schemeClr val="tx1"/>
              </a:solidFill>
              <a:latin typeface="Palatino Linotype" panose="02040502050505030304" pitchFamily="18" charset="0"/>
            </a:endParaRPr>
          </a:p>
          <a:p>
            <a:pPr marL="342900" indent="-342900" algn="l">
              <a:buFont typeface="Arial" panose="020B0604020202020204" pitchFamily="34" charset="0"/>
              <a:buChar char="•"/>
            </a:pPr>
            <a:endParaRPr lang="en-US" sz="2000" dirty="0">
              <a:solidFill>
                <a:schemeClr val="tx1"/>
              </a:solidFill>
              <a:latin typeface="Palatino Linotype" panose="02040502050505030304" pitchFamily="18" charset="0"/>
            </a:endParaRPr>
          </a:p>
          <a:p>
            <a:pPr marL="914362"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55745D0A-5A8E-4B5D-9ADC-B0F2DB8A1BB6}"/>
              </a:ext>
            </a:extLst>
          </p:cNvPr>
          <p:cNvSpPr txBox="1"/>
          <p:nvPr/>
        </p:nvSpPr>
        <p:spPr>
          <a:xfrm>
            <a:off x="16307" y="7528411"/>
            <a:ext cx="7560840" cy="246221"/>
          </a:xfrm>
          <a:prstGeom prst="rect">
            <a:avLst/>
          </a:prstGeom>
          <a:noFill/>
        </p:spPr>
        <p:txBody>
          <a:bodyPr wrap="square" rtlCol="0">
            <a:spAutoFit/>
          </a:bodyPr>
          <a:lstStyle/>
          <a:p>
            <a:r>
              <a:rPr lang="en-US" sz="1000" dirty="0"/>
              <a:t>Anderson (2018) – EMBER: An Open Dataset for Training Static PE Malware Machine Learning Models</a:t>
            </a:r>
          </a:p>
        </p:txBody>
      </p:sp>
    </p:spTree>
    <p:extLst>
      <p:ext uri="{BB962C8B-B14F-4D97-AF65-F5344CB8AC3E}">
        <p14:creationId xmlns:p14="http://schemas.microsoft.com/office/powerpoint/2010/main" val="122501493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21718</TotalTime>
  <Words>5127</Words>
  <Application>Microsoft Office PowerPoint</Application>
  <PresentationFormat>Custom</PresentationFormat>
  <Paragraphs>456</Paragraphs>
  <Slides>49</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Calibri</vt:lpstr>
      <vt:lpstr>Courier New</vt:lpstr>
      <vt:lpstr>Franklin Gothic</vt:lpstr>
      <vt:lpstr>Franklin Gothic Demi</vt:lpstr>
      <vt:lpstr>Libre Franklin</vt:lpstr>
      <vt:lpstr>Palatino Linotype</vt:lpstr>
      <vt:lpstr>Wingdings</vt:lpstr>
      <vt:lpstr>Office Theme</vt:lpstr>
      <vt:lpstr>Simple Light</vt:lpstr>
      <vt:lpstr>CS 404/504 Special Topics: Adversarial Machine Learning</vt:lpstr>
      <vt:lpstr>Lecture 11</vt:lpstr>
      <vt:lpstr>Lecture Outline</vt:lpstr>
      <vt:lpstr>Malware Detection and Classification</vt:lpstr>
      <vt:lpstr>Malware Categories</vt:lpstr>
      <vt:lpstr>Malware Analysis Systems</vt:lpstr>
      <vt:lpstr>Portable Executable (PE) File Format</vt:lpstr>
      <vt:lpstr>Portable Executable (PE) File Format</vt:lpstr>
      <vt:lpstr>PowerPoint Presentation</vt:lpstr>
      <vt:lpstr>PowerPoint Presentation</vt:lpstr>
      <vt:lpstr>Static Analysis Systems</vt:lpstr>
      <vt:lpstr>Dynamic Analysis Systems</vt:lpstr>
      <vt:lpstr>ML-based Malware Classification</vt:lpstr>
      <vt:lpstr>Features for Malware Classification</vt:lpstr>
      <vt:lpstr>Static Features for Malware Classification</vt:lpstr>
      <vt:lpstr>Static Features for Malware Classification</vt:lpstr>
      <vt:lpstr>Static Features for Malware Classification</vt:lpstr>
      <vt:lpstr>Static Features for Malware Classification</vt:lpstr>
      <vt:lpstr>Static Features for Malware Classification</vt:lpstr>
      <vt:lpstr>Dynamic Features for Malware Classification</vt:lpstr>
      <vt:lpstr>Dynamic Features for Malware Classification</vt:lpstr>
      <vt:lpstr>Adversarial Attacks on ML Malware Classifiers</vt:lpstr>
      <vt:lpstr>Attacks on Traditional ML Models</vt:lpstr>
      <vt:lpstr>Attacks on Traditional ML Models</vt:lpstr>
      <vt:lpstr>Attacks on Traditional ML Models</vt:lpstr>
      <vt:lpstr>Attacks on Traditional ML Models</vt:lpstr>
      <vt:lpstr>Deep Learning for Malware Classification</vt:lpstr>
      <vt:lpstr>Attacks on Deep Learning Models</vt:lpstr>
      <vt:lpstr>Attacks on Deep Learning Models</vt:lpstr>
      <vt:lpstr>Attacks on Deep Learning Models</vt:lpstr>
      <vt:lpstr>Explanation-Guided Backdoor Poisoning Attacks Against Malware Classifiers </vt:lpstr>
      <vt:lpstr>Background</vt:lpstr>
      <vt:lpstr>Pipeline overview</vt:lpstr>
      <vt:lpstr>Threat model</vt:lpstr>
      <vt:lpstr>Explanation guided backdoor attacks</vt:lpstr>
      <vt:lpstr>Building blocks - feature selection</vt:lpstr>
      <vt:lpstr>Building Blocks - value selection</vt:lpstr>
      <vt:lpstr>Building Blocks - value selection (cont.)</vt:lpstr>
      <vt:lpstr>Attack Strategies - independent selection</vt:lpstr>
      <vt:lpstr>Attack Strategies - greedy combined selection </vt:lpstr>
      <vt:lpstr>Results</vt:lpstr>
      <vt:lpstr>Results - target, unrestricted</vt:lpstr>
      <vt:lpstr>Results - transfer</vt:lpstr>
      <vt:lpstr>Results - target, constrained</vt:lpstr>
      <vt:lpstr>Results - other datasets</vt:lpstr>
      <vt:lpstr>Mitigation Strategies</vt:lpstr>
      <vt:lpstr>Results - mitigation strategies</vt:lpstr>
      <vt:lpstr>Questions?</vt:lpstr>
      <vt:lpstr>Additional 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3989</cp:revision>
  <cp:lastPrinted>2016-01-16T17:38:40Z</cp:lastPrinted>
  <dcterms:created xsi:type="dcterms:W3CDTF">2014-06-16T13:46:25Z</dcterms:created>
  <dcterms:modified xsi:type="dcterms:W3CDTF">2023-04-18T19:45:08Z</dcterms:modified>
</cp:coreProperties>
</file>