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Lst>
  <p:notesMasterIdLst>
    <p:notesMasterId r:id="rId74"/>
  </p:notesMasterIdLst>
  <p:handoutMasterIdLst>
    <p:handoutMasterId r:id="rId75"/>
  </p:handoutMasterIdLst>
  <p:sldIdLst>
    <p:sldId id="763" r:id="rId3"/>
    <p:sldId id="764" r:id="rId4"/>
    <p:sldId id="493" r:id="rId5"/>
    <p:sldId id="526" r:id="rId6"/>
    <p:sldId id="536" r:id="rId7"/>
    <p:sldId id="551" r:id="rId8"/>
    <p:sldId id="552" r:id="rId9"/>
    <p:sldId id="553" r:id="rId10"/>
    <p:sldId id="531" r:id="rId11"/>
    <p:sldId id="539" r:id="rId12"/>
    <p:sldId id="540" r:id="rId13"/>
    <p:sldId id="568" r:id="rId14"/>
    <p:sldId id="545" r:id="rId15"/>
    <p:sldId id="550" r:id="rId16"/>
    <p:sldId id="548" r:id="rId17"/>
    <p:sldId id="554" r:id="rId18"/>
    <p:sldId id="557" r:id="rId19"/>
    <p:sldId id="563" r:id="rId20"/>
    <p:sldId id="564" r:id="rId21"/>
    <p:sldId id="765" r:id="rId22"/>
    <p:sldId id="556" r:id="rId23"/>
    <p:sldId id="562" r:id="rId24"/>
    <p:sldId id="768" r:id="rId25"/>
    <p:sldId id="767" r:id="rId26"/>
    <p:sldId id="773" r:id="rId27"/>
    <p:sldId id="549" r:id="rId28"/>
    <p:sldId id="555" r:id="rId29"/>
    <p:sldId id="560" r:id="rId30"/>
    <p:sldId id="561" r:id="rId31"/>
    <p:sldId id="766" r:id="rId32"/>
    <p:sldId id="565" r:id="rId33"/>
    <p:sldId id="569" r:id="rId34"/>
    <p:sldId id="559" r:id="rId35"/>
    <p:sldId id="532" r:id="rId36"/>
    <p:sldId id="534" r:id="rId37"/>
    <p:sldId id="535" r:id="rId38"/>
    <p:sldId id="516" r:id="rId39"/>
    <p:sldId id="518" r:id="rId40"/>
    <p:sldId id="537" r:id="rId41"/>
    <p:sldId id="543" r:id="rId42"/>
    <p:sldId id="519" r:id="rId43"/>
    <p:sldId id="520" r:id="rId44"/>
    <p:sldId id="570" r:id="rId45"/>
    <p:sldId id="521" r:id="rId46"/>
    <p:sldId id="770" r:id="rId47"/>
    <p:sldId id="574" r:id="rId48"/>
    <p:sldId id="581" r:id="rId49"/>
    <p:sldId id="771" r:id="rId50"/>
    <p:sldId id="580" r:id="rId51"/>
    <p:sldId id="573" r:id="rId52"/>
    <p:sldId id="567" r:id="rId53"/>
    <p:sldId id="772" r:id="rId54"/>
    <p:sldId id="571" r:id="rId55"/>
    <p:sldId id="575" r:id="rId56"/>
    <p:sldId id="266" r:id="rId57"/>
    <p:sldId id="267" r:id="rId58"/>
    <p:sldId id="269" r:id="rId59"/>
    <p:sldId id="273" r:id="rId60"/>
    <p:sldId id="257" r:id="rId61"/>
    <p:sldId id="258" r:id="rId62"/>
    <p:sldId id="259" r:id="rId63"/>
    <p:sldId id="268" r:id="rId64"/>
    <p:sldId id="260" r:id="rId65"/>
    <p:sldId id="261" r:id="rId66"/>
    <p:sldId id="262" r:id="rId67"/>
    <p:sldId id="263" r:id="rId68"/>
    <p:sldId id="264" r:id="rId69"/>
    <p:sldId id="270" r:id="rId70"/>
    <p:sldId id="271" r:id="rId71"/>
    <p:sldId id="272" r:id="rId72"/>
    <p:sldId id="492" r:id="rId73"/>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 id="2" name="Alex Vakanski" initials="AV" lastIdx="1" clrIdx="1">
    <p:extLst>
      <p:ext uri="{19B8F6BF-5375-455C-9EA6-DF929625EA0E}">
        <p15:presenceInfo xmlns:p15="http://schemas.microsoft.com/office/powerpoint/2012/main" userId="220bd9087dddc2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2AB62-4DE9-4526-99D1-6044CFC5B21F}" v="11" dt="2020-12-16T17:09:0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79136" autoAdjust="0"/>
  </p:normalViewPr>
  <p:slideViewPr>
    <p:cSldViewPr>
      <p:cViewPr varScale="1">
        <p:scale>
          <a:sx n="76" d="100"/>
          <a:sy n="76" d="100"/>
        </p:scale>
        <p:origin x="2100" y="102"/>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Vakanski" userId="220bd9087dddc248" providerId="LiveId" clId="{46515BC9-9C70-47D9-BB6A-50735DD8F564}"/>
    <pc:docChg chg="undo redo custSel addSld delSld modSld sldOrd">
      <pc:chgData name="Alex Vakanski" userId="220bd9087dddc248" providerId="LiveId" clId="{46515BC9-9C70-47D9-BB6A-50735DD8F564}" dt="2020-12-14T05:41:01.872" v="23247" actId="680"/>
      <pc:docMkLst>
        <pc:docMk/>
      </pc:docMkLst>
      <pc:sldChg chg="modSp mod">
        <pc:chgData name="Alex Vakanski" userId="220bd9087dddc248" providerId="LiveId" clId="{46515BC9-9C70-47D9-BB6A-50735DD8F564}" dt="2020-12-10T05:21:33.282" v="18442" actId="20577"/>
        <pc:sldMkLst>
          <pc:docMk/>
          <pc:sldMk cId="3050201184" sldId="295"/>
        </pc:sldMkLst>
        <pc:spChg chg="mod">
          <ac:chgData name="Alex Vakanski" userId="220bd9087dddc248" providerId="LiveId" clId="{46515BC9-9C70-47D9-BB6A-50735DD8F564}" dt="2020-12-10T05:21:33.282" v="18442" actId="20577"/>
          <ac:spMkLst>
            <pc:docMk/>
            <pc:sldMk cId="3050201184" sldId="295"/>
            <ac:spMk id="19459" creationId="{00000000-0000-0000-0000-000000000000}"/>
          </ac:spMkLst>
        </pc:spChg>
      </pc:sldChg>
      <pc:sldChg chg="modSp mod ord modNotesTx">
        <pc:chgData name="Alex Vakanski" userId="220bd9087dddc248" providerId="LiveId" clId="{46515BC9-9C70-47D9-BB6A-50735DD8F564}" dt="2020-12-12T22:49:27.156" v="21938" actId="20577"/>
        <pc:sldMkLst>
          <pc:docMk/>
          <pc:sldMk cId="3648828594" sldId="492"/>
        </pc:sldMkLst>
        <pc:spChg chg="mod">
          <ac:chgData name="Alex Vakanski" userId="220bd9087dddc248" providerId="LiveId" clId="{46515BC9-9C70-47D9-BB6A-50735DD8F564}" dt="2020-12-12T22:49:27.156" v="21938" actId="20577"/>
          <ac:spMkLst>
            <pc:docMk/>
            <pc:sldMk cId="3648828594" sldId="492"/>
            <ac:spMk id="5" creationId="{BBA26529-85BF-4465-977B-25819F00D7A5}"/>
          </ac:spMkLst>
        </pc:spChg>
      </pc:sldChg>
      <pc:sldChg chg="modSp mod">
        <pc:chgData name="Alex Vakanski" userId="220bd9087dddc248" providerId="LiveId" clId="{46515BC9-9C70-47D9-BB6A-50735DD8F564}" dt="2020-12-14T04:49:18.731" v="22405" actId="20577"/>
        <pc:sldMkLst>
          <pc:docMk/>
          <pc:sldMk cId="2098265538" sldId="493"/>
        </pc:sldMkLst>
        <pc:spChg chg="mod">
          <ac:chgData name="Alex Vakanski" userId="220bd9087dddc248" providerId="LiveId" clId="{46515BC9-9C70-47D9-BB6A-50735DD8F564}" dt="2020-12-14T04:49:18.731" v="22405" actId="20577"/>
          <ac:spMkLst>
            <pc:docMk/>
            <pc:sldMk cId="2098265538" sldId="493"/>
            <ac:spMk id="3" creationId="{00000000-0000-0000-0000-000000000000}"/>
          </ac:spMkLst>
        </pc:spChg>
      </pc:sldChg>
      <pc:sldChg chg="addSp modSp mod modNotesTx">
        <pc:chgData name="Alex Vakanski" userId="220bd9087dddc248" providerId="LiveId" clId="{46515BC9-9C70-47D9-BB6A-50735DD8F564}" dt="2020-12-14T04:47:23.344" v="22361"/>
        <pc:sldMkLst>
          <pc:docMk/>
          <pc:sldMk cId="2861896146" sldId="682"/>
        </pc:sldMkLst>
        <pc:spChg chg="mod">
          <ac:chgData name="Alex Vakanski" userId="220bd9087dddc248" providerId="LiveId" clId="{46515BC9-9C70-47D9-BB6A-50735DD8F564}" dt="2020-12-12T22:34:30.585" v="21769" actId="255"/>
          <ac:spMkLst>
            <pc:docMk/>
            <pc:sldMk cId="2861896146" sldId="682"/>
            <ac:spMk id="3" creationId="{C250858F-55D4-43A1-B784-CC95574F65D4}"/>
          </ac:spMkLst>
        </pc:spChg>
        <pc:spChg chg="add mod">
          <ac:chgData name="Alex Vakanski" userId="220bd9087dddc248" providerId="LiveId" clId="{46515BC9-9C70-47D9-BB6A-50735DD8F564}" dt="2020-12-12T22:34:22.445" v="21768"/>
          <ac:spMkLst>
            <pc:docMk/>
            <pc:sldMk cId="2861896146" sldId="682"/>
            <ac:spMk id="6" creationId="{ABC83E7D-BBA0-4C88-B7DE-0C680D9CD138}"/>
          </ac:spMkLst>
        </pc:spChg>
        <pc:picChg chg="mod">
          <ac:chgData name="Alex Vakanski" userId="220bd9087dddc248" providerId="LiveId" clId="{46515BC9-9C70-47D9-BB6A-50735DD8F564}" dt="2020-12-12T22:34:33.673" v="21772" actId="1036"/>
          <ac:picMkLst>
            <pc:docMk/>
            <pc:sldMk cId="2861896146" sldId="682"/>
            <ac:picMk id="5" creationId="{00000000-0000-0000-0000-000000000000}"/>
          </ac:picMkLst>
        </pc:picChg>
      </pc:sldChg>
      <pc:sldChg chg="modSp mod">
        <pc:chgData name="Alex Vakanski" userId="220bd9087dddc248" providerId="LiveId" clId="{46515BC9-9C70-47D9-BB6A-50735DD8F564}" dt="2020-12-10T05:42:22.871" v="18615" actId="20577"/>
        <pc:sldMkLst>
          <pc:docMk/>
          <pc:sldMk cId="3888640651" sldId="683"/>
        </pc:sldMkLst>
        <pc:spChg chg="mod">
          <ac:chgData name="Alex Vakanski" userId="220bd9087dddc248" providerId="LiveId" clId="{46515BC9-9C70-47D9-BB6A-50735DD8F564}" dt="2020-12-10T05:42:22.871" v="18615" actId="20577"/>
          <ac:spMkLst>
            <pc:docMk/>
            <pc:sldMk cId="3888640651" sldId="683"/>
            <ac:spMk id="3" creationId="{00000000-0000-0000-0000-000000000000}"/>
          </ac:spMkLst>
        </pc:spChg>
      </pc:sldChg>
      <pc:sldChg chg="addSp modSp mod">
        <pc:chgData name="Alex Vakanski" userId="220bd9087dddc248" providerId="LiveId" clId="{46515BC9-9C70-47D9-BB6A-50735DD8F564}" dt="2020-12-12T22:31:13.272" v="21740" actId="6549"/>
        <pc:sldMkLst>
          <pc:docMk/>
          <pc:sldMk cId="410626411" sldId="684"/>
        </pc:sldMkLst>
        <pc:spChg chg="mod">
          <ac:chgData name="Alex Vakanski" userId="220bd9087dddc248" providerId="LiveId" clId="{46515BC9-9C70-47D9-BB6A-50735DD8F564}" dt="2020-12-10T05:46:45.999" v="18658" actId="20577"/>
          <ac:spMkLst>
            <pc:docMk/>
            <pc:sldMk cId="410626411" sldId="684"/>
            <ac:spMk id="3" creationId="{00000000-0000-0000-0000-000000000000}"/>
          </ac:spMkLst>
        </pc:spChg>
        <pc:spChg chg="add mod">
          <ac:chgData name="Alex Vakanski" userId="220bd9087dddc248" providerId="LiveId" clId="{46515BC9-9C70-47D9-BB6A-50735DD8F564}" dt="2020-12-12T22:31:13.272" v="21740" actId="6549"/>
          <ac:spMkLst>
            <pc:docMk/>
            <pc:sldMk cId="410626411" sldId="684"/>
            <ac:spMk id="7" creationId="{DD27785F-D66E-4068-969E-94A819BE3AD4}"/>
          </ac:spMkLst>
        </pc:spChg>
      </pc:sldChg>
      <pc:sldChg chg="modSp mod">
        <pc:chgData name="Alex Vakanski" userId="220bd9087dddc248" providerId="LiveId" clId="{46515BC9-9C70-47D9-BB6A-50735DD8F564}" dt="2020-12-10T05:46:30.673" v="18651" actId="1076"/>
        <pc:sldMkLst>
          <pc:docMk/>
          <pc:sldMk cId="3283440217" sldId="685"/>
        </pc:sldMkLst>
        <pc:spChg chg="mod">
          <ac:chgData name="Alex Vakanski" userId="220bd9087dddc248" providerId="LiveId" clId="{46515BC9-9C70-47D9-BB6A-50735DD8F564}" dt="2020-12-10T05:46:25.231" v="18649" actId="6549"/>
          <ac:spMkLst>
            <pc:docMk/>
            <pc:sldMk cId="3283440217" sldId="685"/>
            <ac:spMk id="3" creationId="{00000000-0000-0000-0000-000000000000}"/>
          </ac:spMkLst>
        </pc:spChg>
        <pc:picChg chg="mod">
          <ac:chgData name="Alex Vakanski" userId="220bd9087dddc248" providerId="LiveId" clId="{46515BC9-9C70-47D9-BB6A-50735DD8F564}" dt="2020-12-10T05:46:30.673" v="18651" actId="1076"/>
          <ac:picMkLst>
            <pc:docMk/>
            <pc:sldMk cId="3283440217" sldId="685"/>
            <ac:picMk id="4" creationId="{00000000-0000-0000-0000-000000000000}"/>
          </ac:picMkLst>
        </pc:picChg>
      </pc:sldChg>
      <pc:sldChg chg="del">
        <pc:chgData name="Alex Vakanski" userId="220bd9087dddc248" providerId="LiveId" clId="{46515BC9-9C70-47D9-BB6A-50735DD8F564}" dt="2020-12-06T21:43:00.167" v="6623" actId="47"/>
        <pc:sldMkLst>
          <pc:docMk/>
          <pc:sldMk cId="3239519561" sldId="687"/>
        </pc:sldMkLst>
      </pc:sldChg>
      <pc:sldChg chg="modNotesTx">
        <pc:chgData name="Alex Vakanski" userId="220bd9087dddc248" providerId="LiveId" clId="{46515BC9-9C70-47D9-BB6A-50735DD8F564}" dt="2020-12-07T23:10:04.491" v="18378" actId="20577"/>
        <pc:sldMkLst>
          <pc:docMk/>
          <pc:sldMk cId="831106664" sldId="688"/>
        </pc:sldMkLst>
      </pc:sldChg>
      <pc:sldChg chg="modSp mod">
        <pc:chgData name="Alex Vakanski" userId="220bd9087dddc248" providerId="LiveId" clId="{46515BC9-9C70-47D9-BB6A-50735DD8F564}" dt="2020-12-12T22:30:02.294" v="21737" actId="6549"/>
        <pc:sldMkLst>
          <pc:docMk/>
          <pc:sldMk cId="1673827475" sldId="690"/>
        </pc:sldMkLst>
        <pc:spChg chg="mod">
          <ac:chgData name="Alex Vakanski" userId="220bd9087dddc248" providerId="LiveId" clId="{46515BC9-9C70-47D9-BB6A-50735DD8F564}" dt="2020-12-12T22:30:02.294" v="21737" actId="6549"/>
          <ac:spMkLst>
            <pc:docMk/>
            <pc:sldMk cId="1673827475" sldId="690"/>
            <ac:spMk id="2" creationId="{00000000-0000-0000-0000-000000000000}"/>
          </ac:spMkLst>
        </pc:spChg>
        <pc:spChg chg="mod">
          <ac:chgData name="Alex Vakanski" userId="220bd9087dddc248" providerId="LiveId" clId="{46515BC9-9C70-47D9-BB6A-50735DD8F564}" dt="2020-12-12T22:29:42.387" v="21705" actId="6549"/>
          <ac:spMkLst>
            <pc:docMk/>
            <pc:sldMk cId="1673827475" sldId="690"/>
            <ac:spMk id="3" creationId="{00000000-0000-0000-0000-000000000000}"/>
          </ac:spMkLst>
        </pc:spChg>
      </pc:sldChg>
      <pc:sldChg chg="modSp mod">
        <pc:chgData name="Alex Vakanski" userId="220bd9087dddc248" providerId="LiveId" clId="{46515BC9-9C70-47D9-BB6A-50735DD8F564}" dt="2020-12-10T05:48:40.640" v="18671" actId="20577"/>
        <pc:sldMkLst>
          <pc:docMk/>
          <pc:sldMk cId="1550317376" sldId="691"/>
        </pc:sldMkLst>
        <pc:spChg chg="mod">
          <ac:chgData name="Alex Vakanski" userId="220bd9087dddc248" providerId="LiveId" clId="{46515BC9-9C70-47D9-BB6A-50735DD8F564}" dt="2020-12-10T05:48:40.640" v="18671" actId="20577"/>
          <ac:spMkLst>
            <pc:docMk/>
            <pc:sldMk cId="1550317376" sldId="691"/>
            <ac:spMk id="3" creationId="{00000000-0000-0000-0000-000000000000}"/>
          </ac:spMkLst>
        </pc:spChg>
        <pc:picChg chg="mod">
          <ac:chgData name="Alex Vakanski" userId="220bd9087dddc248" providerId="LiveId" clId="{46515BC9-9C70-47D9-BB6A-50735DD8F564}" dt="2020-12-06T19:17:41.218" v="4075" actId="14100"/>
          <ac:picMkLst>
            <pc:docMk/>
            <pc:sldMk cId="1550317376" sldId="691"/>
            <ac:picMk id="4" creationId="{00000000-0000-0000-0000-000000000000}"/>
          </ac:picMkLst>
        </pc:picChg>
      </pc:sldChg>
      <pc:sldChg chg="addSp modSp">
        <pc:chgData name="Alex Vakanski" userId="220bd9087dddc248" providerId="LiveId" clId="{46515BC9-9C70-47D9-BB6A-50735DD8F564}" dt="2020-12-12T22:37:21.194" v="21812"/>
        <pc:sldMkLst>
          <pc:docMk/>
          <pc:sldMk cId="3037948565" sldId="692"/>
        </pc:sldMkLst>
        <pc:spChg chg="add mod">
          <ac:chgData name="Alex Vakanski" userId="220bd9087dddc248" providerId="LiveId" clId="{46515BC9-9C70-47D9-BB6A-50735DD8F564}" dt="2020-12-12T22:37:21.194" v="21812"/>
          <ac:spMkLst>
            <pc:docMk/>
            <pc:sldMk cId="3037948565" sldId="692"/>
            <ac:spMk id="5" creationId="{4F563CDF-4024-4FB6-AD9C-D20C0FC1483D}"/>
          </ac:spMkLst>
        </pc:spChg>
      </pc:sldChg>
      <pc:sldChg chg="modNotesTx">
        <pc:chgData name="Alex Vakanski" userId="220bd9087dddc248" providerId="LiveId" clId="{46515BC9-9C70-47D9-BB6A-50735DD8F564}" dt="2020-12-07T23:14:07.991" v="18417" actId="20577"/>
        <pc:sldMkLst>
          <pc:docMk/>
          <pc:sldMk cId="171130071" sldId="693"/>
        </pc:sldMkLst>
      </pc:sldChg>
      <pc:sldChg chg="modSp mod">
        <pc:chgData name="Alex Vakanski" userId="220bd9087dddc248" providerId="LiveId" clId="{46515BC9-9C70-47D9-BB6A-50735DD8F564}" dt="2020-12-10T05:47:16.671" v="18668" actId="20577"/>
        <pc:sldMkLst>
          <pc:docMk/>
          <pc:sldMk cId="680646539" sldId="694"/>
        </pc:sldMkLst>
        <pc:spChg chg="mod">
          <ac:chgData name="Alex Vakanski" userId="220bd9087dddc248" providerId="LiveId" clId="{46515BC9-9C70-47D9-BB6A-50735DD8F564}" dt="2020-12-10T05:47:16.671" v="18668" actId="20577"/>
          <ac:spMkLst>
            <pc:docMk/>
            <pc:sldMk cId="680646539" sldId="694"/>
            <ac:spMk id="3" creationId="{E970D414-71BA-4CEF-B229-C62407620930}"/>
          </ac:spMkLst>
        </pc:spChg>
      </pc:sldChg>
      <pc:sldChg chg="modSp mod">
        <pc:chgData name="Alex Vakanski" userId="220bd9087dddc248" providerId="LiveId" clId="{46515BC9-9C70-47D9-BB6A-50735DD8F564}" dt="2020-12-10T05:50:11.894" v="18687" actId="20577"/>
        <pc:sldMkLst>
          <pc:docMk/>
          <pc:sldMk cId="47252743" sldId="695"/>
        </pc:sldMkLst>
        <pc:spChg chg="mod">
          <ac:chgData name="Alex Vakanski" userId="220bd9087dddc248" providerId="LiveId" clId="{46515BC9-9C70-47D9-BB6A-50735DD8F564}" dt="2020-12-10T05:50:11.894" v="18687" actId="20577"/>
          <ac:spMkLst>
            <pc:docMk/>
            <pc:sldMk cId="47252743" sldId="695"/>
            <ac:spMk id="3" creationId="{20F842A0-5385-48C3-8179-8310D759409A}"/>
          </ac:spMkLst>
        </pc:spChg>
      </pc:sldChg>
      <pc:sldChg chg="modSp mod">
        <pc:chgData name="Alex Vakanski" userId="220bd9087dddc248" providerId="LiveId" clId="{46515BC9-9C70-47D9-BB6A-50735DD8F564}" dt="2020-12-06T20:38:50.487" v="4216" actId="1036"/>
        <pc:sldMkLst>
          <pc:docMk/>
          <pc:sldMk cId="3989572223" sldId="696"/>
        </pc:sldMkLst>
        <pc:spChg chg="mod">
          <ac:chgData name="Alex Vakanski" userId="220bd9087dddc248" providerId="LiveId" clId="{46515BC9-9C70-47D9-BB6A-50735DD8F564}" dt="2020-12-06T20:38:46.068" v="4215" actId="20577"/>
          <ac:spMkLst>
            <pc:docMk/>
            <pc:sldMk cId="3989572223" sldId="696"/>
            <ac:spMk id="3" creationId="{85F63B71-2F57-4F7D-AE8F-4EFDE10BE77D}"/>
          </ac:spMkLst>
        </pc:spChg>
        <pc:picChg chg="mod">
          <ac:chgData name="Alex Vakanski" userId="220bd9087dddc248" providerId="LiveId" clId="{46515BC9-9C70-47D9-BB6A-50735DD8F564}" dt="2020-12-06T20:38:50.487" v="4216" actId="1036"/>
          <ac:picMkLst>
            <pc:docMk/>
            <pc:sldMk cId="3989572223" sldId="696"/>
            <ac:picMk id="4" creationId="{6A8580C5-71A7-42F6-A4C2-5F02D79A6D2B}"/>
          </ac:picMkLst>
        </pc:picChg>
      </pc:sldChg>
      <pc:sldChg chg="addSp modSp mod">
        <pc:chgData name="Alex Vakanski" userId="220bd9087dddc248" providerId="LiveId" clId="{46515BC9-9C70-47D9-BB6A-50735DD8F564}" dt="2020-12-12T22:31:36.890" v="21741"/>
        <pc:sldMkLst>
          <pc:docMk/>
          <pc:sldMk cId="3534016363" sldId="698"/>
        </pc:sldMkLst>
        <pc:spChg chg="mod">
          <ac:chgData name="Alex Vakanski" userId="220bd9087dddc248" providerId="LiveId" clId="{46515BC9-9C70-47D9-BB6A-50735DD8F564}" dt="2020-12-06T18:15:42.756" v="1818" actId="20577"/>
          <ac:spMkLst>
            <pc:docMk/>
            <pc:sldMk cId="3534016363" sldId="698"/>
            <ac:spMk id="2" creationId="{C38C5BCE-7E22-4B93-BF61-A2661EC1748F}"/>
          </ac:spMkLst>
        </pc:spChg>
        <pc:spChg chg="mod">
          <ac:chgData name="Alex Vakanski" userId="220bd9087dddc248" providerId="LiveId" clId="{46515BC9-9C70-47D9-BB6A-50735DD8F564}" dt="2020-12-10T05:53:09.839" v="18703" actId="207"/>
          <ac:spMkLst>
            <pc:docMk/>
            <pc:sldMk cId="3534016363" sldId="698"/>
            <ac:spMk id="3" creationId="{AF7ACA6B-E135-458F-BEE9-3D08E6870B92}"/>
          </ac:spMkLst>
        </pc:spChg>
        <pc:spChg chg="add mod">
          <ac:chgData name="Alex Vakanski" userId="220bd9087dddc248" providerId="LiveId" clId="{46515BC9-9C70-47D9-BB6A-50735DD8F564}" dt="2020-12-12T22:31:36.890" v="21741"/>
          <ac:spMkLst>
            <pc:docMk/>
            <pc:sldMk cId="3534016363" sldId="698"/>
            <ac:spMk id="7" creationId="{5B975495-B862-43FA-8362-2D136318DFFE}"/>
          </ac:spMkLst>
        </pc:spChg>
        <pc:picChg chg="mod modCrop">
          <ac:chgData name="Alex Vakanski" userId="220bd9087dddc248" providerId="LiveId" clId="{46515BC9-9C70-47D9-BB6A-50735DD8F564}" dt="2020-12-06T20:39:59.866" v="4252" actId="1076"/>
          <ac:picMkLst>
            <pc:docMk/>
            <pc:sldMk cId="3534016363" sldId="698"/>
            <ac:picMk id="4" creationId="{F2D8123E-C141-450D-BF1D-705AE1EBF0C3}"/>
          </ac:picMkLst>
        </pc:picChg>
      </pc:sldChg>
      <pc:sldChg chg="addSp modSp mod">
        <pc:chgData name="Alex Vakanski" userId="220bd9087dddc248" providerId="LiveId" clId="{46515BC9-9C70-47D9-BB6A-50735DD8F564}" dt="2020-12-12T22:38:26.205" v="21818" actId="1037"/>
        <pc:sldMkLst>
          <pc:docMk/>
          <pc:sldMk cId="2952817337" sldId="699"/>
        </pc:sldMkLst>
        <pc:spChg chg="mod">
          <ac:chgData name="Alex Vakanski" userId="220bd9087dddc248" providerId="LiveId" clId="{46515BC9-9C70-47D9-BB6A-50735DD8F564}" dt="2020-12-10T05:52:37.546" v="18696" actId="20577"/>
          <ac:spMkLst>
            <pc:docMk/>
            <pc:sldMk cId="2952817337" sldId="699"/>
            <ac:spMk id="3" creationId="{6F4D9C0C-3177-429D-AD11-A9E0CB478B44}"/>
          </ac:spMkLst>
        </pc:spChg>
        <pc:spChg chg="add mod">
          <ac:chgData name="Alex Vakanski" userId="220bd9087dddc248" providerId="LiveId" clId="{46515BC9-9C70-47D9-BB6A-50735DD8F564}" dt="2020-12-12T22:38:16.902" v="21813"/>
          <ac:spMkLst>
            <pc:docMk/>
            <pc:sldMk cId="2952817337" sldId="699"/>
            <ac:spMk id="5" creationId="{B3F9B756-C175-40B6-AAA7-D453A4D52880}"/>
          </ac:spMkLst>
        </pc:spChg>
        <pc:picChg chg="mod">
          <ac:chgData name="Alex Vakanski" userId="220bd9087dddc248" providerId="LiveId" clId="{46515BC9-9C70-47D9-BB6A-50735DD8F564}" dt="2020-12-12T22:38:26.205" v="21818" actId="1037"/>
          <ac:picMkLst>
            <pc:docMk/>
            <pc:sldMk cId="2952817337" sldId="699"/>
            <ac:picMk id="4" creationId="{E8442F8E-1D23-4DC2-A308-6BC97824EEC8}"/>
          </ac:picMkLst>
        </pc:picChg>
      </pc:sldChg>
      <pc:sldChg chg="modSp mod">
        <pc:chgData name="Alex Vakanski" userId="220bd9087dddc248" providerId="LiveId" clId="{46515BC9-9C70-47D9-BB6A-50735DD8F564}" dt="2020-12-06T18:16:00.070" v="1820"/>
        <pc:sldMkLst>
          <pc:docMk/>
          <pc:sldMk cId="2801701523" sldId="700"/>
        </pc:sldMkLst>
        <pc:spChg chg="mod">
          <ac:chgData name="Alex Vakanski" userId="220bd9087dddc248" providerId="LiveId" clId="{46515BC9-9C70-47D9-BB6A-50735DD8F564}" dt="2020-12-06T18:16:00.070" v="1820"/>
          <ac:spMkLst>
            <pc:docMk/>
            <pc:sldMk cId="2801701523" sldId="700"/>
            <ac:spMk id="2" creationId="{B0DD47A9-AF73-4EFF-A7FD-30742AA7B112}"/>
          </ac:spMkLst>
        </pc:spChg>
      </pc:sldChg>
      <pc:sldChg chg="modSp mod">
        <pc:chgData name="Alex Vakanski" userId="220bd9087dddc248" providerId="LiveId" clId="{46515BC9-9C70-47D9-BB6A-50735DD8F564}" dt="2020-12-10T05:54:36.391" v="18718" actId="20577"/>
        <pc:sldMkLst>
          <pc:docMk/>
          <pc:sldMk cId="2354755243" sldId="701"/>
        </pc:sldMkLst>
        <pc:spChg chg="mod">
          <ac:chgData name="Alex Vakanski" userId="220bd9087dddc248" providerId="LiveId" clId="{46515BC9-9C70-47D9-BB6A-50735DD8F564}" dt="2020-12-06T18:16:04.270" v="1821"/>
          <ac:spMkLst>
            <pc:docMk/>
            <pc:sldMk cId="2354755243" sldId="701"/>
            <ac:spMk id="2" creationId="{6E4E7025-4D62-49B7-A99B-789B9A463ECF}"/>
          </ac:spMkLst>
        </pc:spChg>
        <pc:spChg chg="mod">
          <ac:chgData name="Alex Vakanski" userId="220bd9087dddc248" providerId="LiveId" clId="{46515BC9-9C70-47D9-BB6A-50735DD8F564}" dt="2020-12-10T05:54:36.391" v="18718" actId="20577"/>
          <ac:spMkLst>
            <pc:docMk/>
            <pc:sldMk cId="2354755243" sldId="701"/>
            <ac:spMk id="3" creationId="{2DAEE4A6-ACDD-4AD7-A04B-E6F346A596C1}"/>
          </ac:spMkLst>
        </pc:spChg>
      </pc:sldChg>
      <pc:sldChg chg="modSp mod">
        <pc:chgData name="Alex Vakanski" userId="220bd9087dddc248" providerId="LiveId" clId="{46515BC9-9C70-47D9-BB6A-50735DD8F564}" dt="2020-12-06T18:16:07.961" v="1822"/>
        <pc:sldMkLst>
          <pc:docMk/>
          <pc:sldMk cId="2114092078" sldId="702"/>
        </pc:sldMkLst>
        <pc:spChg chg="mod">
          <ac:chgData name="Alex Vakanski" userId="220bd9087dddc248" providerId="LiveId" clId="{46515BC9-9C70-47D9-BB6A-50735DD8F564}" dt="2020-12-06T18:16:07.961" v="1822"/>
          <ac:spMkLst>
            <pc:docMk/>
            <pc:sldMk cId="2114092078" sldId="702"/>
            <ac:spMk id="2" creationId="{ACAA076B-9D35-4139-AAB0-323834C8E2CA}"/>
          </ac:spMkLst>
        </pc:spChg>
      </pc:sldChg>
      <pc:sldChg chg="addSp modSp mod">
        <pc:chgData name="Alex Vakanski" userId="220bd9087dddc248" providerId="LiveId" clId="{46515BC9-9C70-47D9-BB6A-50735DD8F564}" dt="2020-12-12T22:40:13.786" v="21868" actId="1036"/>
        <pc:sldMkLst>
          <pc:docMk/>
          <pc:sldMk cId="2152737910" sldId="703"/>
        </pc:sldMkLst>
        <pc:spChg chg="mod">
          <ac:chgData name="Alex Vakanski" userId="220bd9087dddc248" providerId="LiveId" clId="{46515BC9-9C70-47D9-BB6A-50735DD8F564}" dt="2020-12-06T18:16:16.699" v="1824"/>
          <ac:spMkLst>
            <pc:docMk/>
            <pc:sldMk cId="2152737910" sldId="703"/>
            <ac:spMk id="2" creationId="{87334FDB-5335-41AF-BEE7-11717F206C6D}"/>
          </ac:spMkLst>
        </pc:spChg>
        <pc:spChg chg="add mod">
          <ac:chgData name="Alex Vakanski" userId="220bd9087dddc248" providerId="LiveId" clId="{46515BC9-9C70-47D9-BB6A-50735DD8F564}" dt="2020-12-12T22:40:06.207" v="21865" actId="1036"/>
          <ac:spMkLst>
            <pc:docMk/>
            <pc:sldMk cId="2152737910" sldId="703"/>
            <ac:spMk id="5" creationId="{E58C30D5-3947-4F1E-A1B4-6F1BCE2DCACC}"/>
          </ac:spMkLst>
        </pc:spChg>
        <pc:spChg chg="add mod">
          <ac:chgData name="Alex Vakanski" userId="220bd9087dddc248" providerId="LiveId" clId="{46515BC9-9C70-47D9-BB6A-50735DD8F564}" dt="2020-12-12T22:40:10.564" v="21867" actId="1036"/>
          <ac:spMkLst>
            <pc:docMk/>
            <pc:sldMk cId="2152737910" sldId="703"/>
            <ac:spMk id="6" creationId="{2636E75E-1A3E-4D6B-B75D-AF96CA256BCF}"/>
          </ac:spMkLst>
        </pc:spChg>
        <pc:spChg chg="add mod">
          <ac:chgData name="Alex Vakanski" userId="220bd9087dddc248" providerId="LiveId" clId="{46515BC9-9C70-47D9-BB6A-50735DD8F564}" dt="2020-12-12T22:40:13.786" v="21868" actId="1036"/>
          <ac:spMkLst>
            <pc:docMk/>
            <pc:sldMk cId="2152737910" sldId="703"/>
            <ac:spMk id="7" creationId="{0FC3AAA8-7AD3-4A3E-938D-7FFBA4375C9D}"/>
          </ac:spMkLst>
        </pc:spChg>
        <pc:picChg chg="mod modCrop">
          <ac:chgData name="Alex Vakanski" userId="220bd9087dddc248" providerId="LiveId" clId="{46515BC9-9C70-47D9-BB6A-50735DD8F564}" dt="2020-12-12T22:39:59.514" v="21864" actId="732"/>
          <ac:picMkLst>
            <pc:docMk/>
            <pc:sldMk cId="2152737910" sldId="703"/>
            <ac:picMk id="4" creationId="{ED29F5F2-4069-4A2D-BA77-53F6AE2AE8B9}"/>
          </ac:picMkLst>
        </pc:picChg>
      </pc:sldChg>
      <pc:sldChg chg="modSp mod">
        <pc:chgData name="Alex Vakanski" userId="220bd9087dddc248" providerId="LiveId" clId="{46515BC9-9C70-47D9-BB6A-50735DD8F564}" dt="2020-12-10T05:56:10.056" v="18719" actId="313"/>
        <pc:sldMkLst>
          <pc:docMk/>
          <pc:sldMk cId="1109410995" sldId="704"/>
        </pc:sldMkLst>
        <pc:spChg chg="mod">
          <ac:chgData name="Alex Vakanski" userId="220bd9087dddc248" providerId="LiveId" clId="{46515BC9-9C70-47D9-BB6A-50735DD8F564}" dt="2020-12-06T18:16:20.289" v="1825"/>
          <ac:spMkLst>
            <pc:docMk/>
            <pc:sldMk cId="1109410995" sldId="704"/>
            <ac:spMk id="2" creationId="{11EC196C-4DBB-499B-83B3-CBF4752D5479}"/>
          </ac:spMkLst>
        </pc:spChg>
        <pc:spChg chg="mod">
          <ac:chgData name="Alex Vakanski" userId="220bd9087dddc248" providerId="LiveId" clId="{46515BC9-9C70-47D9-BB6A-50735DD8F564}" dt="2020-12-10T05:56:10.056" v="18719" actId="313"/>
          <ac:spMkLst>
            <pc:docMk/>
            <pc:sldMk cId="1109410995" sldId="704"/>
            <ac:spMk id="3" creationId="{5219CA39-2754-4076-906B-342890A3C490}"/>
          </ac:spMkLst>
        </pc:spChg>
      </pc:sldChg>
      <pc:sldChg chg="addSp modSp mod">
        <pc:chgData name="Alex Vakanski" userId="220bd9087dddc248" providerId="LiveId" clId="{46515BC9-9C70-47D9-BB6A-50735DD8F564}" dt="2020-12-06T20:41:13.208" v="4293" actId="207"/>
        <pc:sldMkLst>
          <pc:docMk/>
          <pc:sldMk cId="3492693843" sldId="705"/>
        </pc:sldMkLst>
        <pc:spChg chg="mod">
          <ac:chgData name="Alex Vakanski" userId="220bd9087dddc248" providerId="LiveId" clId="{46515BC9-9C70-47D9-BB6A-50735DD8F564}" dt="2020-12-06T18:16:37.748" v="1849" actId="20577"/>
          <ac:spMkLst>
            <pc:docMk/>
            <pc:sldMk cId="3492693843" sldId="705"/>
            <ac:spMk id="2" creationId="{04F3DE3F-E470-4326-9C87-08ED1FA93FC2}"/>
          </ac:spMkLst>
        </pc:spChg>
        <pc:spChg chg="mod">
          <ac:chgData name="Alex Vakanski" userId="220bd9087dddc248" providerId="LiveId" clId="{46515BC9-9C70-47D9-BB6A-50735DD8F564}" dt="2020-12-06T20:41:13.208" v="4293" actId="207"/>
          <ac:spMkLst>
            <pc:docMk/>
            <pc:sldMk cId="3492693843" sldId="705"/>
            <ac:spMk id="3" creationId="{87633AED-ECCA-42C0-A7BA-A78A8CCE2868}"/>
          </ac:spMkLst>
        </pc:spChg>
        <pc:picChg chg="add mod">
          <ac:chgData name="Alex Vakanski" userId="220bd9087dddc248" providerId="LiveId" clId="{46515BC9-9C70-47D9-BB6A-50735DD8F564}" dt="2020-12-06T00:10:43.782" v="581" actId="1076"/>
          <ac:picMkLst>
            <pc:docMk/>
            <pc:sldMk cId="3492693843" sldId="705"/>
            <ac:picMk id="4" creationId="{911F2CA6-9309-4C92-AA53-3F59D0DCDD87}"/>
          </ac:picMkLst>
        </pc:picChg>
      </pc:sldChg>
      <pc:sldChg chg="modSp mod">
        <pc:chgData name="Alex Vakanski" userId="220bd9087dddc248" providerId="LiveId" clId="{46515BC9-9C70-47D9-BB6A-50735DD8F564}" dt="2020-12-06T18:16:12.520" v="1823"/>
        <pc:sldMkLst>
          <pc:docMk/>
          <pc:sldMk cId="2364165330" sldId="706"/>
        </pc:sldMkLst>
        <pc:spChg chg="mod">
          <ac:chgData name="Alex Vakanski" userId="220bd9087dddc248" providerId="LiveId" clId="{46515BC9-9C70-47D9-BB6A-50735DD8F564}" dt="2020-12-06T18:16:12.520" v="1823"/>
          <ac:spMkLst>
            <pc:docMk/>
            <pc:sldMk cId="2364165330" sldId="706"/>
            <ac:spMk id="2" creationId="{9E155EDD-9FAD-46E2-9843-7449A25B0BA8}"/>
          </ac:spMkLst>
        </pc:spChg>
      </pc:sldChg>
      <pc:sldChg chg="addSp delSp modSp new mod modNotesTx">
        <pc:chgData name="Alex Vakanski" userId="220bd9087dddc248" providerId="LiveId" clId="{46515BC9-9C70-47D9-BB6A-50735DD8F564}" dt="2020-12-12T22:41:00.544" v="21870" actId="14100"/>
        <pc:sldMkLst>
          <pc:docMk/>
          <pc:sldMk cId="1196373650" sldId="707"/>
        </pc:sldMkLst>
        <pc:spChg chg="mod">
          <ac:chgData name="Alex Vakanski" userId="220bd9087dddc248" providerId="LiveId" clId="{46515BC9-9C70-47D9-BB6A-50735DD8F564}" dt="2020-12-06T18:16:46.188" v="1850"/>
          <ac:spMkLst>
            <pc:docMk/>
            <pc:sldMk cId="1196373650" sldId="707"/>
            <ac:spMk id="2" creationId="{35C61E12-E571-4039-85FD-F0C54FB32D46}"/>
          </ac:spMkLst>
        </pc:spChg>
        <pc:spChg chg="mod">
          <ac:chgData name="Alex Vakanski" userId="220bd9087dddc248" providerId="LiveId" clId="{46515BC9-9C70-47D9-BB6A-50735DD8F564}" dt="2020-12-06T00:28:19.062" v="1608" actId="20577"/>
          <ac:spMkLst>
            <pc:docMk/>
            <pc:sldMk cId="1196373650" sldId="707"/>
            <ac:spMk id="3" creationId="{9134C481-CBE3-4420-9B79-50FC0D717327}"/>
          </ac:spMkLst>
        </pc:spChg>
        <pc:spChg chg="add del mod">
          <ac:chgData name="Alex Vakanski" userId="220bd9087dddc248" providerId="LiveId" clId="{46515BC9-9C70-47D9-BB6A-50735DD8F564}" dt="2020-12-12T22:40:57.723" v="21869" actId="478"/>
          <ac:spMkLst>
            <pc:docMk/>
            <pc:sldMk cId="1196373650" sldId="707"/>
            <ac:spMk id="5" creationId="{2D58FDED-1D66-4357-806D-62AF2D11DC78}"/>
          </ac:spMkLst>
        </pc:spChg>
        <pc:picChg chg="add mod">
          <ac:chgData name="Alex Vakanski" userId="220bd9087dddc248" providerId="LiveId" clId="{46515BC9-9C70-47D9-BB6A-50735DD8F564}" dt="2020-12-12T22:41:00.544" v="21870" actId="14100"/>
          <ac:picMkLst>
            <pc:docMk/>
            <pc:sldMk cId="1196373650" sldId="707"/>
            <ac:picMk id="4" creationId="{BF27837B-F0A5-415A-B15E-1EE401A3A38C}"/>
          </ac:picMkLst>
        </pc:picChg>
      </pc:sldChg>
      <pc:sldChg chg="addSp modSp new mod">
        <pc:chgData name="Alex Vakanski" userId="220bd9087dddc248" providerId="LiveId" clId="{46515BC9-9C70-47D9-BB6A-50735DD8F564}" dt="2020-12-06T18:16:49.441" v="1851"/>
        <pc:sldMkLst>
          <pc:docMk/>
          <pc:sldMk cId="511117468" sldId="708"/>
        </pc:sldMkLst>
        <pc:spChg chg="mod">
          <ac:chgData name="Alex Vakanski" userId="220bd9087dddc248" providerId="LiveId" clId="{46515BC9-9C70-47D9-BB6A-50735DD8F564}" dt="2020-12-06T18:16:49.441" v="1851"/>
          <ac:spMkLst>
            <pc:docMk/>
            <pc:sldMk cId="511117468" sldId="708"/>
            <ac:spMk id="2" creationId="{6AA78233-AF76-4792-9A50-105FDE996C08}"/>
          </ac:spMkLst>
        </pc:spChg>
        <pc:spChg chg="mod">
          <ac:chgData name="Alex Vakanski" userId="220bd9087dddc248" providerId="LiveId" clId="{46515BC9-9C70-47D9-BB6A-50735DD8F564}" dt="2020-12-06T00:26:02.610" v="1555" actId="20577"/>
          <ac:spMkLst>
            <pc:docMk/>
            <pc:sldMk cId="511117468" sldId="708"/>
            <ac:spMk id="3" creationId="{1409794B-B5BD-4ABC-BFE8-8A498E14C4D8}"/>
          </ac:spMkLst>
        </pc:spChg>
        <pc:picChg chg="add mod">
          <ac:chgData name="Alex Vakanski" userId="220bd9087dddc248" providerId="LiveId" clId="{46515BC9-9C70-47D9-BB6A-50735DD8F564}" dt="2020-12-06T00:26:11.952" v="1558" actId="1036"/>
          <ac:picMkLst>
            <pc:docMk/>
            <pc:sldMk cId="511117468" sldId="708"/>
            <ac:picMk id="4" creationId="{E5EC45C9-4B05-4383-AADD-15ADFB817677}"/>
          </ac:picMkLst>
        </pc:picChg>
      </pc:sldChg>
      <pc:sldChg chg="addSp modSp new mod modNotesTx">
        <pc:chgData name="Alex Vakanski" userId="220bd9087dddc248" providerId="LiveId" clId="{46515BC9-9C70-47D9-BB6A-50735DD8F564}" dt="2020-12-06T18:31:45.951" v="2266" actId="1035"/>
        <pc:sldMkLst>
          <pc:docMk/>
          <pc:sldMk cId="1982635185" sldId="709"/>
        </pc:sldMkLst>
        <pc:spChg chg="mod">
          <ac:chgData name="Alex Vakanski" userId="220bd9087dddc248" providerId="LiveId" clId="{46515BC9-9C70-47D9-BB6A-50735DD8F564}" dt="2020-12-06T18:16:52.617" v="1852"/>
          <ac:spMkLst>
            <pc:docMk/>
            <pc:sldMk cId="1982635185" sldId="709"/>
            <ac:spMk id="2" creationId="{0248FA5D-8A37-47B6-BA7B-48D1781CBADA}"/>
          </ac:spMkLst>
        </pc:spChg>
        <pc:spChg chg="mod">
          <ac:chgData name="Alex Vakanski" userId="220bd9087dddc248" providerId="LiveId" clId="{46515BC9-9C70-47D9-BB6A-50735DD8F564}" dt="2020-12-06T18:31:39.814" v="2263" actId="313"/>
          <ac:spMkLst>
            <pc:docMk/>
            <pc:sldMk cId="1982635185" sldId="709"/>
            <ac:spMk id="3" creationId="{588E7D62-9410-4109-8068-71771D3A5628}"/>
          </ac:spMkLst>
        </pc:spChg>
        <pc:picChg chg="add mod">
          <ac:chgData name="Alex Vakanski" userId="220bd9087dddc248" providerId="LiveId" clId="{46515BC9-9C70-47D9-BB6A-50735DD8F564}" dt="2020-12-06T18:31:45.951" v="2266" actId="1035"/>
          <ac:picMkLst>
            <pc:docMk/>
            <pc:sldMk cId="1982635185" sldId="709"/>
            <ac:picMk id="4" creationId="{9654F564-4127-4E56-BBF1-A784325EB172}"/>
          </ac:picMkLst>
        </pc:picChg>
      </pc:sldChg>
      <pc:sldChg chg="addSp modSp new mod">
        <pc:chgData name="Alex Vakanski" userId="220bd9087dddc248" providerId="LiveId" clId="{46515BC9-9C70-47D9-BB6A-50735DD8F564}" dt="2020-12-12T22:32:25.590" v="21747" actId="1035"/>
        <pc:sldMkLst>
          <pc:docMk/>
          <pc:sldMk cId="2301148196" sldId="710"/>
        </pc:sldMkLst>
        <pc:spChg chg="mod">
          <ac:chgData name="Alex Vakanski" userId="220bd9087dddc248" providerId="LiveId" clId="{46515BC9-9C70-47D9-BB6A-50735DD8F564}" dt="2020-12-06T19:05:55.011" v="3546" actId="6549"/>
          <ac:spMkLst>
            <pc:docMk/>
            <pc:sldMk cId="2301148196" sldId="710"/>
            <ac:spMk id="2" creationId="{303E989E-83A7-4694-AC6C-9B53B403ABF7}"/>
          </ac:spMkLst>
        </pc:spChg>
        <pc:spChg chg="mod">
          <ac:chgData name="Alex Vakanski" userId="220bd9087dddc248" providerId="LiveId" clId="{46515BC9-9C70-47D9-BB6A-50735DD8F564}" dt="2020-12-06T20:41:34.760" v="4300" actId="207"/>
          <ac:spMkLst>
            <pc:docMk/>
            <pc:sldMk cId="2301148196" sldId="710"/>
            <ac:spMk id="3" creationId="{76D9FAB2-D557-4EDE-BA14-E3374615D5AF}"/>
          </ac:spMkLst>
        </pc:spChg>
        <pc:spChg chg="add mod">
          <ac:chgData name="Alex Vakanski" userId="220bd9087dddc248" providerId="LiveId" clId="{46515BC9-9C70-47D9-BB6A-50735DD8F564}" dt="2020-12-12T22:32:22.467" v="21746"/>
          <ac:spMkLst>
            <pc:docMk/>
            <pc:sldMk cId="2301148196" sldId="710"/>
            <ac:spMk id="5" creationId="{1CECB0DF-4D48-4D1B-8B5E-99304F56C75B}"/>
          </ac:spMkLst>
        </pc:spChg>
        <pc:picChg chg="add mod">
          <ac:chgData name="Alex Vakanski" userId="220bd9087dddc248" providerId="LiveId" clId="{46515BC9-9C70-47D9-BB6A-50735DD8F564}" dt="2020-12-12T22:32:25.590" v="21747" actId="1035"/>
          <ac:picMkLst>
            <pc:docMk/>
            <pc:sldMk cId="2301148196" sldId="710"/>
            <ac:picMk id="4" creationId="{C095BDC9-B730-47D1-BBD5-3B75C0E8C280}"/>
          </ac:picMkLst>
        </pc:picChg>
      </pc:sldChg>
      <pc:sldChg chg="addSp modSp new mod">
        <pc:chgData name="Alex Vakanski" userId="220bd9087dddc248" providerId="LiveId" clId="{46515BC9-9C70-47D9-BB6A-50735DD8F564}" dt="2020-12-12T22:32:43.530" v="21755" actId="1035"/>
        <pc:sldMkLst>
          <pc:docMk/>
          <pc:sldMk cId="2264237123" sldId="711"/>
        </pc:sldMkLst>
        <pc:spChg chg="mod">
          <ac:chgData name="Alex Vakanski" userId="220bd9087dddc248" providerId="LiveId" clId="{46515BC9-9C70-47D9-BB6A-50735DD8F564}" dt="2020-12-06T19:07:58.960" v="3595"/>
          <ac:spMkLst>
            <pc:docMk/>
            <pc:sldMk cId="2264237123" sldId="711"/>
            <ac:spMk id="2" creationId="{489969B8-3837-453A-B9A5-58A0735FAAAE}"/>
          </ac:spMkLst>
        </pc:spChg>
        <pc:spChg chg="mod">
          <ac:chgData name="Alex Vakanski" userId="220bd9087dddc248" providerId="LiveId" clId="{46515BC9-9C70-47D9-BB6A-50735DD8F564}" dt="2020-12-06T20:48:59.993" v="4850" actId="20577"/>
          <ac:spMkLst>
            <pc:docMk/>
            <pc:sldMk cId="2264237123" sldId="711"/>
            <ac:spMk id="3" creationId="{26FCC08F-68E3-4701-856C-48945ACE7C49}"/>
          </ac:spMkLst>
        </pc:spChg>
        <pc:spChg chg="add mod">
          <ac:chgData name="Alex Vakanski" userId="220bd9087dddc248" providerId="LiveId" clId="{46515BC9-9C70-47D9-BB6A-50735DD8F564}" dt="2020-12-12T22:32:31.594" v="21748"/>
          <ac:spMkLst>
            <pc:docMk/>
            <pc:sldMk cId="2264237123" sldId="711"/>
            <ac:spMk id="5" creationId="{091CCF18-2D4A-4F4B-921C-0AC2DFEAFD45}"/>
          </ac:spMkLst>
        </pc:spChg>
        <pc:picChg chg="add mod">
          <ac:chgData name="Alex Vakanski" userId="220bd9087dddc248" providerId="LiveId" clId="{46515BC9-9C70-47D9-BB6A-50735DD8F564}" dt="2020-12-12T22:32:43.530" v="21755" actId="1035"/>
          <ac:picMkLst>
            <pc:docMk/>
            <pc:sldMk cId="2264237123" sldId="711"/>
            <ac:picMk id="4" creationId="{83C60480-31C0-4680-B8AB-B30286AA0911}"/>
          </ac:picMkLst>
        </pc:picChg>
      </pc:sldChg>
      <pc:sldChg chg="addSp delSp modSp new mod">
        <pc:chgData name="Alex Vakanski" userId="220bd9087dddc248" providerId="LiveId" clId="{46515BC9-9C70-47D9-BB6A-50735DD8F564}" dt="2020-12-12T22:32:54.689" v="21760" actId="1036"/>
        <pc:sldMkLst>
          <pc:docMk/>
          <pc:sldMk cId="713554213" sldId="712"/>
        </pc:sldMkLst>
        <pc:spChg chg="mod">
          <ac:chgData name="Alex Vakanski" userId="220bd9087dddc248" providerId="LiveId" clId="{46515BC9-9C70-47D9-BB6A-50735DD8F564}" dt="2020-12-06T19:14:19.311" v="3952" actId="20577"/>
          <ac:spMkLst>
            <pc:docMk/>
            <pc:sldMk cId="713554213" sldId="712"/>
            <ac:spMk id="2" creationId="{74ED9BE3-99E8-47E3-8C7C-393CF66ED078}"/>
          </ac:spMkLst>
        </pc:spChg>
        <pc:spChg chg="del">
          <ac:chgData name="Alex Vakanski" userId="220bd9087dddc248" providerId="LiveId" clId="{46515BC9-9C70-47D9-BB6A-50735DD8F564}" dt="2020-12-06T03:25:56.048" v="1801"/>
          <ac:spMkLst>
            <pc:docMk/>
            <pc:sldMk cId="713554213" sldId="712"/>
            <ac:spMk id="3" creationId="{C42D29BB-809E-49F2-A1DF-4D782487C32B}"/>
          </ac:spMkLst>
        </pc:spChg>
        <pc:spChg chg="add mod">
          <ac:chgData name="Alex Vakanski" userId="220bd9087dddc248" providerId="LiveId" clId="{46515BC9-9C70-47D9-BB6A-50735DD8F564}" dt="2020-12-06T20:52:49.001" v="4958" actId="20577"/>
          <ac:spMkLst>
            <pc:docMk/>
            <pc:sldMk cId="713554213" sldId="712"/>
            <ac:spMk id="4" creationId="{DD243711-C33D-4316-8E5F-6935D0F219BC}"/>
          </ac:spMkLst>
        </pc:spChg>
        <pc:spChg chg="add mod">
          <ac:chgData name="Alex Vakanski" userId="220bd9087dddc248" providerId="LiveId" clId="{46515BC9-9C70-47D9-BB6A-50735DD8F564}" dt="2020-12-12T22:32:47.191" v="21756"/>
          <ac:spMkLst>
            <pc:docMk/>
            <pc:sldMk cId="713554213" sldId="712"/>
            <ac:spMk id="5" creationId="{A90C546F-D1E7-41B1-9A8C-D03DEB6FDCEF}"/>
          </ac:spMkLst>
        </pc:spChg>
        <pc:picChg chg="add mod">
          <ac:chgData name="Alex Vakanski" userId="220bd9087dddc248" providerId="LiveId" clId="{46515BC9-9C70-47D9-BB6A-50735DD8F564}" dt="2020-12-12T22:32:54.689" v="21760" actId="1036"/>
          <ac:picMkLst>
            <pc:docMk/>
            <pc:sldMk cId="713554213" sldId="712"/>
            <ac:picMk id="3" creationId="{D4DEA95E-490B-4542-8B50-DD14C72CAE3E}"/>
          </ac:picMkLst>
        </pc:picChg>
        <pc:picChg chg="add del mod">
          <ac:chgData name="Alex Vakanski" userId="220bd9087dddc248" providerId="LiveId" clId="{46515BC9-9C70-47D9-BB6A-50735DD8F564}" dt="2020-12-06T03:27:15.130" v="1802" actId="478"/>
          <ac:picMkLst>
            <pc:docMk/>
            <pc:sldMk cId="713554213" sldId="712"/>
            <ac:picMk id="5" creationId="{287057F2-028C-4D7E-AF67-38DF26F2F19E}"/>
          </ac:picMkLst>
        </pc:picChg>
      </pc:sldChg>
      <pc:sldChg chg="addSp modSp new mod modNotesTx">
        <pc:chgData name="Alex Vakanski" userId="220bd9087dddc248" providerId="LiveId" clId="{46515BC9-9C70-47D9-BB6A-50735DD8F564}" dt="2020-12-12T22:36:18.828" v="21811" actId="6549"/>
        <pc:sldMkLst>
          <pc:docMk/>
          <pc:sldMk cId="465120910" sldId="713"/>
        </pc:sldMkLst>
        <pc:spChg chg="mod">
          <ac:chgData name="Alex Vakanski" userId="220bd9087dddc248" providerId="LiveId" clId="{46515BC9-9C70-47D9-BB6A-50735DD8F564}" dt="2020-12-06T00:32:58.898" v="1615"/>
          <ac:spMkLst>
            <pc:docMk/>
            <pc:sldMk cId="465120910" sldId="713"/>
            <ac:spMk id="2" creationId="{52FB6CA5-CB10-4003-9088-C31825AFE716}"/>
          </ac:spMkLst>
        </pc:spChg>
        <pc:spChg chg="mod">
          <ac:chgData name="Alex Vakanski" userId="220bd9087dddc248" providerId="LiveId" clId="{46515BC9-9C70-47D9-BB6A-50735DD8F564}" dt="2020-12-10T05:25:55.076" v="18565" actId="20577"/>
          <ac:spMkLst>
            <pc:docMk/>
            <pc:sldMk cId="465120910" sldId="713"/>
            <ac:spMk id="3" creationId="{C6C3BB07-8C7B-4FAE-A9D0-A12E975B7049}"/>
          </ac:spMkLst>
        </pc:spChg>
        <pc:spChg chg="add mod">
          <ac:chgData name="Alex Vakanski" userId="220bd9087dddc248" providerId="LiveId" clId="{46515BC9-9C70-47D9-BB6A-50735DD8F564}" dt="2020-12-12T22:36:18.828" v="21811" actId="6549"/>
          <ac:spMkLst>
            <pc:docMk/>
            <pc:sldMk cId="465120910" sldId="713"/>
            <ac:spMk id="5" creationId="{9C35C994-37E9-40EF-8BA1-5DAF5D58AF3F}"/>
          </ac:spMkLst>
        </pc:spChg>
        <pc:picChg chg="add mod">
          <ac:chgData name="Alex Vakanski" userId="220bd9087dddc248" providerId="LiveId" clId="{46515BC9-9C70-47D9-BB6A-50735DD8F564}" dt="2020-12-12T22:34:50.548" v="21774" actId="14100"/>
          <ac:picMkLst>
            <pc:docMk/>
            <pc:sldMk cId="465120910" sldId="713"/>
            <ac:picMk id="4" creationId="{5AAA4190-FEA9-4031-8A65-F187B1FA8738}"/>
          </ac:picMkLst>
        </pc:picChg>
      </pc:sldChg>
      <pc:sldChg chg="addSp modSp new mod modNotesTx">
        <pc:chgData name="Alex Vakanski" userId="220bd9087dddc248" providerId="LiveId" clId="{46515BC9-9C70-47D9-BB6A-50735DD8F564}" dt="2020-12-12T22:31:59.145" v="21742"/>
        <pc:sldMkLst>
          <pc:docMk/>
          <pc:sldMk cId="1711379583" sldId="714"/>
        </pc:sldMkLst>
        <pc:spChg chg="mod">
          <ac:chgData name="Alex Vakanski" userId="220bd9087dddc248" providerId="LiveId" clId="{46515BC9-9C70-47D9-BB6A-50735DD8F564}" dt="2020-12-06T18:46:13.556" v="2289" actId="313"/>
          <ac:spMkLst>
            <pc:docMk/>
            <pc:sldMk cId="1711379583" sldId="714"/>
            <ac:spMk id="2" creationId="{6DF7381C-977A-44B4-957F-978C1BECB1B0}"/>
          </ac:spMkLst>
        </pc:spChg>
        <pc:spChg chg="mod">
          <ac:chgData name="Alex Vakanski" userId="220bd9087dddc248" providerId="LiveId" clId="{46515BC9-9C70-47D9-BB6A-50735DD8F564}" dt="2020-12-06T20:40:41.119" v="4258" actId="207"/>
          <ac:spMkLst>
            <pc:docMk/>
            <pc:sldMk cId="1711379583" sldId="714"/>
            <ac:spMk id="3" creationId="{F4E9F321-0D63-4EF0-84AD-661F8767BFA5}"/>
          </ac:spMkLst>
        </pc:spChg>
        <pc:spChg chg="add mod">
          <ac:chgData name="Alex Vakanski" userId="220bd9087dddc248" providerId="LiveId" clId="{46515BC9-9C70-47D9-BB6A-50735DD8F564}" dt="2020-12-06T19:02:49.179" v="3318" actId="164"/>
          <ac:spMkLst>
            <pc:docMk/>
            <pc:sldMk cId="1711379583" sldId="714"/>
            <ac:spMk id="6" creationId="{9C0CFCDC-8D22-4BA7-947C-C06CA6D5F0FA}"/>
          </ac:spMkLst>
        </pc:spChg>
        <pc:spChg chg="add mod">
          <ac:chgData name="Alex Vakanski" userId="220bd9087dddc248" providerId="LiveId" clId="{46515BC9-9C70-47D9-BB6A-50735DD8F564}" dt="2020-12-12T22:31:59.145" v="21742"/>
          <ac:spMkLst>
            <pc:docMk/>
            <pc:sldMk cId="1711379583" sldId="714"/>
            <ac:spMk id="8" creationId="{D244A5A1-EB29-49D1-A6BD-CE647DFA5097}"/>
          </ac:spMkLst>
        </pc:spChg>
        <pc:grpChg chg="add mod">
          <ac:chgData name="Alex Vakanski" userId="220bd9087dddc248" providerId="LiveId" clId="{46515BC9-9C70-47D9-BB6A-50735DD8F564}" dt="2020-12-06T19:03:09.036" v="3345" actId="1035"/>
          <ac:grpSpMkLst>
            <pc:docMk/>
            <pc:sldMk cId="1711379583" sldId="714"/>
            <ac:grpSpMk id="7" creationId="{B3B4B0D8-88DA-4B56-8E09-FB2DE242677C}"/>
          </ac:grpSpMkLst>
        </pc:grpChg>
        <pc:picChg chg="add mod modCrop">
          <ac:chgData name="Alex Vakanski" userId="220bd9087dddc248" providerId="LiveId" clId="{46515BC9-9C70-47D9-BB6A-50735DD8F564}" dt="2020-12-06T19:03:05.007" v="3342" actId="1036"/>
          <ac:picMkLst>
            <pc:docMk/>
            <pc:sldMk cId="1711379583" sldId="714"/>
            <ac:picMk id="4" creationId="{EA5DFFC3-5DF0-4DBB-B607-FF52B1A22D38}"/>
          </ac:picMkLst>
        </pc:picChg>
        <pc:picChg chg="add mod modCrop">
          <ac:chgData name="Alex Vakanski" userId="220bd9087dddc248" providerId="LiveId" clId="{46515BC9-9C70-47D9-BB6A-50735DD8F564}" dt="2020-12-06T19:02:49.179" v="3318" actId="164"/>
          <ac:picMkLst>
            <pc:docMk/>
            <pc:sldMk cId="1711379583" sldId="714"/>
            <ac:picMk id="5" creationId="{4DBEF638-7076-49B4-A296-1F4A38841B8E}"/>
          </ac:picMkLst>
        </pc:picChg>
      </pc:sldChg>
      <pc:sldChg chg="addSp modSp new mod modNotesTx">
        <pc:chgData name="Alex Vakanski" userId="220bd9087dddc248" providerId="LiveId" clId="{46515BC9-9C70-47D9-BB6A-50735DD8F564}" dt="2020-12-12T22:32:04.145" v="21743"/>
        <pc:sldMkLst>
          <pc:docMk/>
          <pc:sldMk cId="733530651" sldId="715"/>
        </pc:sldMkLst>
        <pc:spChg chg="mod">
          <ac:chgData name="Alex Vakanski" userId="220bd9087dddc248" providerId="LiveId" clId="{46515BC9-9C70-47D9-BB6A-50735DD8F564}" dt="2020-12-06T18:52:30.029" v="2658"/>
          <ac:spMkLst>
            <pc:docMk/>
            <pc:sldMk cId="733530651" sldId="715"/>
            <ac:spMk id="2" creationId="{4F93A229-458E-4F17-8F3C-F6BB6F5B851D}"/>
          </ac:spMkLst>
        </pc:spChg>
        <pc:spChg chg="mod">
          <ac:chgData name="Alex Vakanski" userId="220bd9087dddc248" providerId="LiveId" clId="{46515BC9-9C70-47D9-BB6A-50735DD8F564}" dt="2020-12-06T18:55:27.004" v="2925" actId="20577"/>
          <ac:spMkLst>
            <pc:docMk/>
            <pc:sldMk cId="733530651" sldId="715"/>
            <ac:spMk id="3" creationId="{5C658375-23BA-4F7A-BE52-E8CD6D2F5089}"/>
          </ac:spMkLst>
        </pc:spChg>
        <pc:spChg chg="add mod">
          <ac:chgData name="Alex Vakanski" userId="220bd9087dddc248" providerId="LiveId" clId="{46515BC9-9C70-47D9-BB6A-50735DD8F564}" dt="2020-12-12T22:32:04.145" v="21743"/>
          <ac:spMkLst>
            <pc:docMk/>
            <pc:sldMk cId="733530651" sldId="715"/>
            <ac:spMk id="5" creationId="{3C0E01C6-408B-4A0E-8637-3710C028B767}"/>
          </ac:spMkLst>
        </pc:spChg>
        <pc:picChg chg="add mod">
          <ac:chgData name="Alex Vakanski" userId="220bd9087dddc248" providerId="LiveId" clId="{46515BC9-9C70-47D9-BB6A-50735DD8F564}" dt="2020-12-06T18:55:20.664" v="2899" actId="1076"/>
          <ac:picMkLst>
            <pc:docMk/>
            <pc:sldMk cId="733530651" sldId="715"/>
            <ac:picMk id="4" creationId="{389F9AC7-4821-401E-B54E-98BA7C3447BD}"/>
          </ac:picMkLst>
        </pc:picChg>
      </pc:sldChg>
      <pc:sldChg chg="addSp modSp new mod">
        <pc:chgData name="Alex Vakanski" userId="220bd9087dddc248" providerId="LiveId" clId="{46515BC9-9C70-47D9-BB6A-50735DD8F564}" dt="2020-12-12T22:32:59.594" v="21761"/>
        <pc:sldMkLst>
          <pc:docMk/>
          <pc:sldMk cId="3744606648" sldId="716"/>
        </pc:sldMkLst>
        <pc:spChg chg="mod">
          <ac:chgData name="Alex Vakanski" userId="220bd9087dddc248" providerId="LiveId" clId="{46515BC9-9C70-47D9-BB6A-50735DD8F564}" dt="2020-12-06T20:44:58.089" v="4519"/>
          <ac:spMkLst>
            <pc:docMk/>
            <pc:sldMk cId="3744606648" sldId="716"/>
            <ac:spMk id="2" creationId="{6E968B43-BA4F-4F52-A4A3-122ECEA83D31}"/>
          </ac:spMkLst>
        </pc:spChg>
        <pc:spChg chg="mod">
          <ac:chgData name="Alex Vakanski" userId="220bd9087dddc248" providerId="LiveId" clId="{46515BC9-9C70-47D9-BB6A-50735DD8F564}" dt="2020-12-06T20:53:27.420" v="5034" actId="313"/>
          <ac:spMkLst>
            <pc:docMk/>
            <pc:sldMk cId="3744606648" sldId="716"/>
            <ac:spMk id="3" creationId="{DF9BDD87-B5A3-4F40-9B7C-99F0F8C725F7}"/>
          </ac:spMkLst>
        </pc:spChg>
        <pc:spChg chg="add mod">
          <ac:chgData name="Alex Vakanski" userId="220bd9087dddc248" providerId="LiveId" clId="{46515BC9-9C70-47D9-BB6A-50735DD8F564}" dt="2020-12-12T22:32:59.594" v="21761"/>
          <ac:spMkLst>
            <pc:docMk/>
            <pc:sldMk cId="3744606648" sldId="716"/>
            <ac:spMk id="5" creationId="{4273CB01-EE66-488F-A3A9-57CB26531C06}"/>
          </ac:spMkLst>
        </pc:spChg>
        <pc:picChg chg="add mod">
          <ac:chgData name="Alex Vakanski" userId="220bd9087dddc248" providerId="LiveId" clId="{46515BC9-9C70-47D9-BB6A-50735DD8F564}" dt="2020-12-06T20:47:04.418" v="4758" actId="1076"/>
          <ac:picMkLst>
            <pc:docMk/>
            <pc:sldMk cId="3744606648" sldId="716"/>
            <ac:picMk id="4" creationId="{EB8D53CF-509E-4F33-BAAE-4D61BA8C7C41}"/>
          </ac:picMkLst>
        </pc:picChg>
      </pc:sldChg>
      <pc:sldChg chg="addSp modSp new mod">
        <pc:chgData name="Alex Vakanski" userId="220bd9087dddc248" providerId="LiveId" clId="{46515BC9-9C70-47D9-BB6A-50735DD8F564}" dt="2020-12-12T22:33:08.158" v="21762"/>
        <pc:sldMkLst>
          <pc:docMk/>
          <pc:sldMk cId="180256982" sldId="717"/>
        </pc:sldMkLst>
        <pc:spChg chg="mod">
          <ac:chgData name="Alex Vakanski" userId="220bd9087dddc248" providerId="LiveId" clId="{46515BC9-9C70-47D9-BB6A-50735DD8F564}" dt="2020-12-06T20:55:07.155" v="5051" actId="20577"/>
          <ac:spMkLst>
            <pc:docMk/>
            <pc:sldMk cId="180256982" sldId="717"/>
            <ac:spMk id="2" creationId="{453F4B2A-A658-4AA7-A738-E78A8E9E4C58}"/>
          </ac:spMkLst>
        </pc:spChg>
        <pc:spChg chg="mod">
          <ac:chgData name="Alex Vakanski" userId="220bd9087dddc248" providerId="LiveId" clId="{46515BC9-9C70-47D9-BB6A-50735DD8F564}" dt="2020-12-06T21:36:48.162" v="6207" actId="6549"/>
          <ac:spMkLst>
            <pc:docMk/>
            <pc:sldMk cId="180256982" sldId="717"/>
            <ac:spMk id="3" creationId="{C5AF6641-B90C-4C5B-AA3C-5873304709AF}"/>
          </ac:spMkLst>
        </pc:spChg>
        <pc:spChg chg="add mod">
          <ac:chgData name="Alex Vakanski" userId="220bd9087dddc248" providerId="LiveId" clId="{46515BC9-9C70-47D9-BB6A-50735DD8F564}" dt="2020-12-12T22:33:08.158" v="21762"/>
          <ac:spMkLst>
            <pc:docMk/>
            <pc:sldMk cId="180256982" sldId="717"/>
            <ac:spMk id="6" creationId="{731C4EB7-0BB1-4408-8222-80824DE849D8}"/>
          </ac:spMkLst>
        </pc:spChg>
        <pc:picChg chg="add mod">
          <ac:chgData name="Alex Vakanski" userId="220bd9087dddc248" providerId="LiveId" clId="{46515BC9-9C70-47D9-BB6A-50735DD8F564}" dt="2020-12-06T21:04:29.233" v="5613" actId="1036"/>
          <ac:picMkLst>
            <pc:docMk/>
            <pc:sldMk cId="180256982" sldId="717"/>
            <ac:picMk id="4" creationId="{8B1945E0-09D7-4482-93B3-67F188EC6349}"/>
          </ac:picMkLst>
        </pc:picChg>
        <pc:picChg chg="add mod">
          <ac:chgData name="Alex Vakanski" userId="220bd9087dddc248" providerId="LiveId" clId="{46515BC9-9C70-47D9-BB6A-50735DD8F564}" dt="2020-12-06T21:35:48.972" v="6096" actId="1035"/>
          <ac:picMkLst>
            <pc:docMk/>
            <pc:sldMk cId="180256982" sldId="717"/>
            <ac:picMk id="5" creationId="{C01033F4-8586-4866-9CA0-2110431CF13B}"/>
          </ac:picMkLst>
        </pc:picChg>
      </pc:sldChg>
      <pc:sldChg chg="addSp modSp new mod modNotesTx">
        <pc:chgData name="Alex Vakanski" userId="220bd9087dddc248" providerId="LiveId" clId="{46515BC9-9C70-47D9-BB6A-50735DD8F564}" dt="2020-12-12T22:33:14.107" v="21763"/>
        <pc:sldMkLst>
          <pc:docMk/>
          <pc:sldMk cId="1194691068" sldId="718"/>
        </pc:sldMkLst>
        <pc:spChg chg="mod">
          <ac:chgData name="Alex Vakanski" userId="220bd9087dddc248" providerId="LiveId" clId="{46515BC9-9C70-47D9-BB6A-50735DD8F564}" dt="2020-12-06T20:59:18.452" v="5272"/>
          <ac:spMkLst>
            <pc:docMk/>
            <pc:sldMk cId="1194691068" sldId="718"/>
            <ac:spMk id="2" creationId="{AB323B56-262D-4380-A259-57C5219402C7}"/>
          </ac:spMkLst>
        </pc:spChg>
        <pc:spChg chg="mod">
          <ac:chgData name="Alex Vakanski" userId="220bd9087dddc248" providerId="LiveId" clId="{46515BC9-9C70-47D9-BB6A-50735DD8F564}" dt="2020-12-06T21:37:21.755" v="6226" actId="5793"/>
          <ac:spMkLst>
            <pc:docMk/>
            <pc:sldMk cId="1194691068" sldId="718"/>
            <ac:spMk id="3" creationId="{F828EAC3-2667-4DD2-9921-2DBC4F1FAACF}"/>
          </ac:spMkLst>
        </pc:spChg>
        <pc:spChg chg="add mod">
          <ac:chgData name="Alex Vakanski" userId="220bd9087dddc248" providerId="LiveId" clId="{46515BC9-9C70-47D9-BB6A-50735DD8F564}" dt="2020-12-12T22:33:14.107" v="21763"/>
          <ac:spMkLst>
            <pc:docMk/>
            <pc:sldMk cId="1194691068" sldId="718"/>
            <ac:spMk id="5" creationId="{F7888272-E79F-4C76-909B-A76E9606BC95}"/>
          </ac:spMkLst>
        </pc:spChg>
        <pc:picChg chg="add mod">
          <ac:chgData name="Alex Vakanski" userId="220bd9087dddc248" providerId="LiveId" clId="{46515BC9-9C70-47D9-BB6A-50735DD8F564}" dt="2020-12-06T21:37:39.393" v="6228" actId="1035"/>
          <ac:picMkLst>
            <pc:docMk/>
            <pc:sldMk cId="1194691068" sldId="718"/>
            <ac:picMk id="4" creationId="{1D56524E-F7BA-4CA6-90FD-A04C69C538CE}"/>
          </ac:picMkLst>
        </pc:picChg>
      </pc:sldChg>
      <pc:sldChg chg="addSp modSp new mod modNotesTx">
        <pc:chgData name="Alex Vakanski" userId="220bd9087dddc248" providerId="LiveId" clId="{46515BC9-9C70-47D9-BB6A-50735DD8F564}" dt="2020-12-06T21:36:59.811" v="6210" actId="14100"/>
        <pc:sldMkLst>
          <pc:docMk/>
          <pc:sldMk cId="2878895862" sldId="719"/>
        </pc:sldMkLst>
        <pc:spChg chg="mod">
          <ac:chgData name="Alex Vakanski" userId="220bd9087dddc248" providerId="LiveId" clId="{46515BC9-9C70-47D9-BB6A-50735DD8F564}" dt="2020-12-06T21:33:32.805" v="5980"/>
          <ac:spMkLst>
            <pc:docMk/>
            <pc:sldMk cId="2878895862" sldId="719"/>
            <ac:spMk id="2" creationId="{7E329939-4283-4CDF-A17B-248F85AE2B07}"/>
          </ac:spMkLst>
        </pc:spChg>
        <pc:spChg chg="mod">
          <ac:chgData name="Alex Vakanski" userId="220bd9087dddc248" providerId="LiveId" clId="{46515BC9-9C70-47D9-BB6A-50735DD8F564}" dt="2020-12-06T21:35:12.904" v="6093" actId="313"/>
          <ac:spMkLst>
            <pc:docMk/>
            <pc:sldMk cId="2878895862" sldId="719"/>
            <ac:spMk id="3" creationId="{920305E7-0F19-4330-900C-5A5C67C19500}"/>
          </ac:spMkLst>
        </pc:spChg>
        <pc:picChg chg="add mod">
          <ac:chgData name="Alex Vakanski" userId="220bd9087dddc248" providerId="LiveId" clId="{46515BC9-9C70-47D9-BB6A-50735DD8F564}" dt="2020-12-06T21:36:59.811" v="6210" actId="14100"/>
          <ac:picMkLst>
            <pc:docMk/>
            <pc:sldMk cId="2878895862" sldId="719"/>
            <ac:picMk id="4" creationId="{A3DA92BA-FFC5-4AF7-AB51-1EDFBCDE8273}"/>
          </ac:picMkLst>
        </pc:picChg>
      </pc:sldChg>
      <pc:sldChg chg="addSp delSp modSp new mod">
        <pc:chgData name="Alex Vakanski" userId="220bd9087dddc248" providerId="LiveId" clId="{46515BC9-9C70-47D9-BB6A-50735DD8F564}" dt="2020-12-12T22:47:22.793" v="21878"/>
        <pc:sldMkLst>
          <pc:docMk/>
          <pc:sldMk cId="449218469" sldId="720"/>
        </pc:sldMkLst>
        <pc:spChg chg="mod">
          <ac:chgData name="Alex Vakanski" userId="220bd9087dddc248" providerId="LiveId" clId="{46515BC9-9C70-47D9-BB6A-50735DD8F564}" dt="2020-12-06T21:43:56.051" v="6680" actId="313"/>
          <ac:spMkLst>
            <pc:docMk/>
            <pc:sldMk cId="449218469" sldId="720"/>
            <ac:spMk id="2" creationId="{E84DF4AF-4A19-4117-8216-971AD781007B}"/>
          </ac:spMkLst>
        </pc:spChg>
        <pc:spChg chg="mod">
          <ac:chgData name="Alex Vakanski" userId="220bd9087dddc248" providerId="LiveId" clId="{46515BC9-9C70-47D9-BB6A-50735DD8F564}" dt="2020-12-07T22:20:35.488" v="17844" actId="6549"/>
          <ac:spMkLst>
            <pc:docMk/>
            <pc:sldMk cId="449218469" sldId="720"/>
            <ac:spMk id="3" creationId="{53E28A64-54E3-4106-9DE8-D8AF549FBD38}"/>
          </ac:spMkLst>
        </pc:spChg>
        <pc:spChg chg="add mod">
          <ac:chgData name="Alex Vakanski" userId="220bd9087dddc248" providerId="LiveId" clId="{46515BC9-9C70-47D9-BB6A-50735DD8F564}" dt="2020-12-12T22:47:22.793" v="21878"/>
          <ac:spMkLst>
            <pc:docMk/>
            <pc:sldMk cId="449218469" sldId="720"/>
            <ac:spMk id="9" creationId="{D5B55F8E-1F44-49B9-9FEE-E4250A10C79C}"/>
          </ac:spMkLst>
        </pc:spChg>
        <pc:picChg chg="add del mod">
          <ac:chgData name="Alex Vakanski" userId="220bd9087dddc248" providerId="LiveId" clId="{46515BC9-9C70-47D9-BB6A-50735DD8F564}" dt="2020-12-07T22:12:57.365" v="17787" actId="478"/>
          <ac:picMkLst>
            <pc:docMk/>
            <pc:sldMk cId="449218469" sldId="720"/>
            <ac:picMk id="4" creationId="{A72C920E-7DBA-4278-A2DC-64CB10064971}"/>
          </ac:picMkLst>
        </pc:picChg>
        <pc:picChg chg="add del mod">
          <ac:chgData name="Alex Vakanski" userId="220bd9087dddc248" providerId="LiveId" clId="{46515BC9-9C70-47D9-BB6A-50735DD8F564}" dt="2020-12-07T22:19:31.479" v="17806" actId="478"/>
          <ac:picMkLst>
            <pc:docMk/>
            <pc:sldMk cId="449218469" sldId="720"/>
            <ac:picMk id="5" creationId="{D0EFBD17-9AB4-4430-863E-C608A90BDDC2}"/>
          </ac:picMkLst>
        </pc:picChg>
        <pc:picChg chg="add mod">
          <ac:chgData name="Alex Vakanski" userId="220bd9087dddc248" providerId="LiveId" clId="{46515BC9-9C70-47D9-BB6A-50735DD8F564}" dt="2020-12-12T22:46:48.540" v="21875" actId="14100"/>
          <ac:picMkLst>
            <pc:docMk/>
            <pc:sldMk cId="449218469" sldId="720"/>
            <ac:picMk id="6" creationId="{4DB93F78-E7AA-466C-A957-3B259070C6EA}"/>
          </ac:picMkLst>
        </pc:picChg>
        <pc:picChg chg="add mod">
          <ac:chgData name="Alex Vakanski" userId="220bd9087dddc248" providerId="LiveId" clId="{46515BC9-9C70-47D9-BB6A-50735DD8F564}" dt="2020-12-12T22:46:51.761" v="21876" actId="1035"/>
          <ac:picMkLst>
            <pc:docMk/>
            <pc:sldMk cId="449218469" sldId="720"/>
            <ac:picMk id="7" creationId="{C3010F87-1552-4021-8D19-279AD7ACB6C8}"/>
          </ac:picMkLst>
        </pc:picChg>
        <pc:picChg chg="add mod">
          <ac:chgData name="Alex Vakanski" userId="220bd9087dddc248" providerId="LiveId" clId="{46515BC9-9C70-47D9-BB6A-50735DD8F564}" dt="2020-12-12T22:46:53.809" v="21877" actId="1035"/>
          <ac:picMkLst>
            <pc:docMk/>
            <pc:sldMk cId="449218469" sldId="720"/>
            <ac:picMk id="8" creationId="{72C9C2AE-5AED-4384-8D06-0EAA32B8D740}"/>
          </ac:picMkLst>
        </pc:picChg>
      </pc:sldChg>
      <pc:sldChg chg="addSp delSp modSp new mod modNotesTx">
        <pc:chgData name="Alex Vakanski" userId="220bd9087dddc248" providerId="LiveId" clId="{46515BC9-9C70-47D9-BB6A-50735DD8F564}" dt="2020-12-12T23:05:03.678" v="22054" actId="167"/>
        <pc:sldMkLst>
          <pc:docMk/>
          <pc:sldMk cId="547524924" sldId="721"/>
        </pc:sldMkLst>
        <pc:spChg chg="mod">
          <ac:chgData name="Alex Vakanski" userId="220bd9087dddc248" providerId="LiveId" clId="{46515BC9-9C70-47D9-BB6A-50735DD8F564}" dt="2020-12-06T23:15:27.176" v="7870"/>
          <ac:spMkLst>
            <pc:docMk/>
            <pc:sldMk cId="547524924" sldId="721"/>
            <ac:spMk id="2" creationId="{2C175C28-AC8D-45D4-8F91-D43DEA7D61E3}"/>
          </ac:spMkLst>
        </pc:spChg>
        <pc:spChg chg="mod">
          <ac:chgData name="Alex Vakanski" userId="220bd9087dddc248" providerId="LiveId" clId="{46515BC9-9C70-47D9-BB6A-50735DD8F564}" dt="2020-12-07T20:14:49.782" v="14980" actId="6549"/>
          <ac:spMkLst>
            <pc:docMk/>
            <pc:sldMk cId="547524924" sldId="721"/>
            <ac:spMk id="3" creationId="{A3CFC2CC-8985-41D6-B540-2C344670C2C9}"/>
          </ac:spMkLst>
        </pc:spChg>
        <pc:spChg chg="add mod">
          <ac:chgData name="Alex Vakanski" userId="220bd9087dddc248" providerId="LiveId" clId="{46515BC9-9C70-47D9-BB6A-50735DD8F564}" dt="2020-12-12T23:04:49.192" v="22052" actId="20577"/>
          <ac:spMkLst>
            <pc:docMk/>
            <pc:sldMk cId="547524924" sldId="721"/>
            <ac:spMk id="5" creationId="{9A8A2CD3-53D9-4D47-B28E-E8D8419E10EE}"/>
          </ac:spMkLst>
        </pc:spChg>
        <pc:spChg chg="add del">
          <ac:chgData name="Alex Vakanski" userId="220bd9087dddc248" providerId="LiveId" clId="{46515BC9-9C70-47D9-BB6A-50735DD8F564}" dt="2020-12-07T20:15:03.978" v="14984" actId="22"/>
          <ac:spMkLst>
            <pc:docMk/>
            <pc:sldMk cId="547524924" sldId="721"/>
            <ac:spMk id="6" creationId="{176A9771-5EA0-4460-819B-0F1198B493F2}"/>
          </ac:spMkLst>
        </pc:spChg>
        <pc:picChg chg="add mod ord">
          <ac:chgData name="Alex Vakanski" userId="220bd9087dddc248" providerId="LiveId" clId="{46515BC9-9C70-47D9-BB6A-50735DD8F564}" dt="2020-12-12T23:05:03.678" v="22054" actId="167"/>
          <ac:picMkLst>
            <pc:docMk/>
            <pc:sldMk cId="547524924" sldId="721"/>
            <ac:picMk id="4" creationId="{BEFBFE4D-B5F2-4423-B08D-5712CA6979D5}"/>
          </ac:picMkLst>
        </pc:picChg>
      </pc:sldChg>
      <pc:sldChg chg="modSp new del mod">
        <pc:chgData name="Alex Vakanski" userId="220bd9087dddc248" providerId="LiveId" clId="{46515BC9-9C70-47D9-BB6A-50735DD8F564}" dt="2020-12-07T05:06:48.132" v="10984" actId="47"/>
        <pc:sldMkLst>
          <pc:docMk/>
          <pc:sldMk cId="1738128953" sldId="722"/>
        </pc:sldMkLst>
        <pc:spChg chg="mod">
          <ac:chgData name="Alex Vakanski" userId="220bd9087dddc248" providerId="LiveId" clId="{46515BC9-9C70-47D9-BB6A-50735DD8F564}" dt="2020-12-06T23:15:29.850" v="7871"/>
          <ac:spMkLst>
            <pc:docMk/>
            <pc:sldMk cId="1738128953" sldId="722"/>
            <ac:spMk id="2" creationId="{84FA6916-0AE1-4B72-88E4-AF94E54CEE8A}"/>
          </ac:spMkLst>
        </pc:spChg>
      </pc:sldChg>
      <pc:sldChg chg="addSp delSp modSp new mod ord addCm delCm">
        <pc:chgData name="Alex Vakanski" userId="220bd9087dddc248" providerId="LiveId" clId="{46515BC9-9C70-47D9-BB6A-50735DD8F564}" dt="2020-12-12T22:47:31.315" v="21879"/>
        <pc:sldMkLst>
          <pc:docMk/>
          <pc:sldMk cId="3559882926" sldId="723"/>
        </pc:sldMkLst>
        <pc:spChg chg="mod">
          <ac:chgData name="Alex Vakanski" userId="220bd9087dddc248" providerId="LiveId" clId="{46515BC9-9C70-47D9-BB6A-50735DD8F564}" dt="2020-12-06T23:15:23.625" v="7869"/>
          <ac:spMkLst>
            <pc:docMk/>
            <pc:sldMk cId="3559882926" sldId="723"/>
            <ac:spMk id="2" creationId="{9FC10CA6-CFA4-42E4-B69E-55B132D9E6BC}"/>
          </ac:spMkLst>
        </pc:spChg>
        <pc:spChg chg="mod">
          <ac:chgData name="Alex Vakanski" userId="220bd9087dddc248" providerId="LiveId" clId="{46515BC9-9C70-47D9-BB6A-50735DD8F564}" dt="2020-12-07T20:58:26.106" v="16593" actId="313"/>
          <ac:spMkLst>
            <pc:docMk/>
            <pc:sldMk cId="3559882926" sldId="723"/>
            <ac:spMk id="3" creationId="{5DD23966-C8BD-4A3E-A9FA-C9558CAF96A8}"/>
          </ac:spMkLst>
        </pc:spChg>
        <pc:spChg chg="add mod">
          <ac:chgData name="Alex Vakanski" userId="220bd9087dddc248" providerId="LiveId" clId="{46515BC9-9C70-47D9-BB6A-50735DD8F564}" dt="2020-12-07T20:58:43.295" v="16596" actId="1036"/>
          <ac:spMkLst>
            <pc:docMk/>
            <pc:sldMk cId="3559882926" sldId="723"/>
            <ac:spMk id="4" creationId="{E5E751BE-47DE-46A9-A9A9-DA2D63DB66E3}"/>
          </ac:spMkLst>
        </pc:spChg>
        <pc:spChg chg="add del">
          <ac:chgData name="Alex Vakanski" userId="220bd9087dddc248" providerId="LiveId" clId="{46515BC9-9C70-47D9-BB6A-50735DD8F564}" dt="2020-12-06T23:18:32.156" v="7960" actId="11529"/>
          <ac:spMkLst>
            <pc:docMk/>
            <pc:sldMk cId="3559882926" sldId="723"/>
            <ac:spMk id="5" creationId="{2468116A-477A-479E-9758-AE641ECC6F49}"/>
          </ac:spMkLst>
        </pc:spChg>
        <pc:spChg chg="add mod">
          <ac:chgData name="Alex Vakanski" userId="220bd9087dddc248" providerId="LiveId" clId="{46515BC9-9C70-47D9-BB6A-50735DD8F564}" dt="2020-12-07T20:58:43.295" v="16596" actId="1036"/>
          <ac:spMkLst>
            <pc:docMk/>
            <pc:sldMk cId="3559882926" sldId="723"/>
            <ac:spMk id="5" creationId="{902A6E02-425F-4C68-B18B-3C9D444E7E24}"/>
          </ac:spMkLst>
        </pc:spChg>
        <pc:spChg chg="add del mod">
          <ac:chgData name="Alex Vakanski" userId="220bd9087dddc248" providerId="LiveId" clId="{46515BC9-9C70-47D9-BB6A-50735DD8F564}" dt="2020-12-06T23:21:08.773" v="8094" actId="478"/>
          <ac:spMkLst>
            <pc:docMk/>
            <pc:sldMk cId="3559882926" sldId="723"/>
            <ac:spMk id="6" creationId="{4B7E1E75-70FC-4449-81EA-EBAFF90F6BD2}"/>
          </ac:spMkLst>
        </pc:spChg>
        <pc:spChg chg="add mod">
          <ac:chgData name="Alex Vakanski" userId="220bd9087dddc248" providerId="LiveId" clId="{46515BC9-9C70-47D9-BB6A-50735DD8F564}" dt="2020-12-12T22:47:31.315" v="21879"/>
          <ac:spMkLst>
            <pc:docMk/>
            <pc:sldMk cId="3559882926" sldId="723"/>
            <ac:spMk id="9" creationId="{7FE836A4-E0A2-4957-8BBF-FE823171E227}"/>
          </ac:spMkLst>
        </pc:spChg>
        <pc:picChg chg="add del mod">
          <ac:chgData name="Alex Vakanski" userId="220bd9087dddc248" providerId="LiveId" clId="{46515BC9-9C70-47D9-BB6A-50735DD8F564}" dt="2020-12-06T23:21:05.936" v="8093" actId="478"/>
          <ac:picMkLst>
            <pc:docMk/>
            <pc:sldMk cId="3559882926" sldId="723"/>
            <ac:picMk id="4" creationId="{55D6417B-352E-44ED-9672-2B6190865FA0}"/>
          </ac:picMkLst>
        </pc:picChg>
        <pc:picChg chg="add mod">
          <ac:chgData name="Alex Vakanski" userId="220bd9087dddc248" providerId="LiveId" clId="{46515BC9-9C70-47D9-BB6A-50735DD8F564}" dt="2020-12-07T20:58:43.295" v="16596" actId="1036"/>
          <ac:picMkLst>
            <pc:docMk/>
            <pc:sldMk cId="3559882926" sldId="723"/>
            <ac:picMk id="7" creationId="{7DBFCD92-855E-49EB-855E-EFDDDBEBCAC3}"/>
          </ac:picMkLst>
        </pc:picChg>
        <pc:picChg chg="add mod">
          <ac:chgData name="Alex Vakanski" userId="220bd9087dddc248" providerId="LiveId" clId="{46515BC9-9C70-47D9-BB6A-50735DD8F564}" dt="2020-12-07T20:58:43.295" v="16596" actId="1036"/>
          <ac:picMkLst>
            <pc:docMk/>
            <pc:sldMk cId="3559882926" sldId="723"/>
            <ac:picMk id="8" creationId="{4B2B8C24-D456-4FB8-84B8-D1F7E35C9382}"/>
          </ac:picMkLst>
        </pc:picChg>
      </pc:sldChg>
      <pc:sldChg chg="addSp delSp modSp new del mod">
        <pc:chgData name="Alex Vakanski" userId="220bd9087dddc248" providerId="LiveId" clId="{46515BC9-9C70-47D9-BB6A-50735DD8F564}" dt="2020-12-07T05:06:49.888" v="10985" actId="47"/>
        <pc:sldMkLst>
          <pc:docMk/>
          <pc:sldMk cId="681567906" sldId="724"/>
        </pc:sldMkLst>
        <pc:spChg chg="del">
          <ac:chgData name="Alex Vakanski" userId="220bd9087dddc248" providerId="LiveId" clId="{46515BC9-9C70-47D9-BB6A-50735DD8F564}" dt="2020-12-06T23:16:31.843" v="7951"/>
          <ac:spMkLst>
            <pc:docMk/>
            <pc:sldMk cId="681567906" sldId="724"/>
            <ac:spMk id="3" creationId="{968D7ECF-DA29-47F3-B503-4F7C27B077B8}"/>
          </ac:spMkLst>
        </pc:spChg>
        <pc:picChg chg="add mod">
          <ac:chgData name="Alex Vakanski" userId="220bd9087dddc248" providerId="LiveId" clId="{46515BC9-9C70-47D9-BB6A-50735DD8F564}" dt="2020-12-06T23:16:36.859" v="7953" actId="962"/>
          <ac:picMkLst>
            <pc:docMk/>
            <pc:sldMk cId="681567906" sldId="724"/>
            <ac:picMk id="5" creationId="{2F04A8B1-13D6-4BD2-BE33-929A1F1F48C5}"/>
          </ac:picMkLst>
        </pc:picChg>
      </pc:sldChg>
      <pc:sldChg chg="addSp delSp modSp new mod modNotesTx">
        <pc:chgData name="Alex Vakanski" userId="220bd9087dddc248" providerId="LiveId" clId="{46515BC9-9C70-47D9-BB6A-50735DD8F564}" dt="2020-12-12T23:05:10.896" v="22057" actId="1036"/>
        <pc:sldMkLst>
          <pc:docMk/>
          <pc:sldMk cId="4256240646" sldId="725"/>
        </pc:sldMkLst>
        <pc:spChg chg="mod">
          <ac:chgData name="Alex Vakanski" userId="220bd9087dddc248" providerId="LiveId" clId="{46515BC9-9C70-47D9-BB6A-50735DD8F564}" dt="2020-12-07T18:15:46.950" v="12820"/>
          <ac:spMkLst>
            <pc:docMk/>
            <pc:sldMk cId="4256240646" sldId="725"/>
            <ac:spMk id="2" creationId="{8D431C4F-3601-49CC-A73D-B0F0BE14B194}"/>
          </ac:spMkLst>
        </pc:spChg>
        <pc:spChg chg="add del mod">
          <ac:chgData name="Alex Vakanski" userId="220bd9087dddc248" providerId="LiveId" clId="{46515BC9-9C70-47D9-BB6A-50735DD8F564}" dt="2020-12-07T18:21:29.366" v="13094" actId="114"/>
          <ac:spMkLst>
            <pc:docMk/>
            <pc:sldMk cId="4256240646" sldId="725"/>
            <ac:spMk id="3" creationId="{C18B8C96-080B-4202-BCFE-5465479C50B3}"/>
          </ac:spMkLst>
        </pc:spChg>
        <pc:picChg chg="add del mod">
          <ac:chgData name="Alex Vakanski" userId="220bd9087dddc248" providerId="LiveId" clId="{46515BC9-9C70-47D9-BB6A-50735DD8F564}" dt="2020-12-07T17:32:18.383" v="11803"/>
          <ac:picMkLst>
            <pc:docMk/>
            <pc:sldMk cId="4256240646" sldId="725"/>
            <ac:picMk id="4" creationId="{700EA76E-A700-4158-900E-DCC09C49200F}"/>
          </ac:picMkLst>
        </pc:picChg>
        <pc:picChg chg="add mod">
          <ac:chgData name="Alex Vakanski" userId="220bd9087dddc248" providerId="LiveId" clId="{46515BC9-9C70-47D9-BB6A-50735DD8F564}" dt="2020-12-12T23:05:10.896" v="22057" actId="1036"/>
          <ac:picMkLst>
            <pc:docMk/>
            <pc:sldMk cId="4256240646" sldId="725"/>
            <ac:picMk id="5" creationId="{3746BF31-7002-4CF7-B2AE-B78BA8DA7341}"/>
          </ac:picMkLst>
        </pc:picChg>
      </pc:sldChg>
      <pc:sldChg chg="addSp delSp modSp new mod">
        <pc:chgData name="Alex Vakanski" userId="220bd9087dddc248" providerId="LiveId" clId="{46515BC9-9C70-47D9-BB6A-50735DD8F564}" dt="2020-12-12T23:02:54.667" v="22030" actId="207"/>
        <pc:sldMkLst>
          <pc:docMk/>
          <pc:sldMk cId="1705864183" sldId="726"/>
        </pc:sldMkLst>
        <pc:spChg chg="mod">
          <ac:chgData name="Alex Vakanski" userId="220bd9087dddc248" providerId="LiveId" clId="{46515BC9-9C70-47D9-BB6A-50735DD8F564}" dt="2020-12-07T03:36:43.781" v="8427"/>
          <ac:spMkLst>
            <pc:docMk/>
            <pc:sldMk cId="1705864183" sldId="726"/>
            <ac:spMk id="2" creationId="{181FDAA5-4B71-4229-A5E6-57D43B31B373}"/>
          </ac:spMkLst>
        </pc:spChg>
        <pc:spChg chg="mod">
          <ac:chgData name="Alex Vakanski" userId="220bd9087dddc248" providerId="LiveId" clId="{46515BC9-9C70-47D9-BB6A-50735DD8F564}" dt="2020-12-07T19:23:50.614" v="13423" actId="20577"/>
          <ac:spMkLst>
            <pc:docMk/>
            <pc:sldMk cId="1705864183" sldId="726"/>
            <ac:spMk id="3" creationId="{BE2AF56E-F280-4826-AA6F-D582EFC66D43}"/>
          </ac:spMkLst>
        </pc:spChg>
        <pc:spChg chg="add mod">
          <ac:chgData name="Alex Vakanski" userId="220bd9087dddc248" providerId="LiveId" clId="{46515BC9-9C70-47D9-BB6A-50735DD8F564}" dt="2020-12-12T23:02:54.667" v="22030" actId="207"/>
          <ac:spMkLst>
            <pc:docMk/>
            <pc:sldMk cId="1705864183" sldId="726"/>
            <ac:spMk id="5" creationId="{B45C8A77-628A-44FC-9FBF-399DD14192D8}"/>
          </ac:spMkLst>
        </pc:spChg>
        <pc:spChg chg="add del">
          <ac:chgData name="Alex Vakanski" userId="220bd9087dddc248" providerId="LiveId" clId="{46515BC9-9C70-47D9-BB6A-50735DD8F564}" dt="2020-12-07T04:09:44.121" v="8700" actId="22"/>
          <ac:spMkLst>
            <pc:docMk/>
            <pc:sldMk cId="1705864183" sldId="726"/>
            <ac:spMk id="5" creationId="{C7253EBB-AAAA-4565-9217-1FA7B2BEC985}"/>
          </ac:spMkLst>
        </pc:spChg>
        <pc:picChg chg="add mod">
          <ac:chgData name="Alex Vakanski" userId="220bd9087dddc248" providerId="LiveId" clId="{46515BC9-9C70-47D9-BB6A-50735DD8F564}" dt="2020-12-07T04:22:35.188" v="9411" actId="1036"/>
          <ac:picMkLst>
            <pc:docMk/>
            <pc:sldMk cId="1705864183" sldId="726"/>
            <ac:picMk id="6" creationId="{B9F7B1CF-3117-46D1-A987-981FF5C41684}"/>
          </ac:picMkLst>
        </pc:picChg>
      </pc:sldChg>
      <pc:sldChg chg="addSp modSp new mod">
        <pc:chgData name="Alex Vakanski" userId="220bd9087dddc248" providerId="LiveId" clId="{46515BC9-9C70-47D9-BB6A-50735DD8F564}" dt="2020-12-07T19:30:51.447" v="13429" actId="207"/>
        <pc:sldMkLst>
          <pc:docMk/>
          <pc:sldMk cId="2055999696" sldId="727"/>
        </pc:sldMkLst>
        <pc:spChg chg="mod">
          <ac:chgData name="Alex Vakanski" userId="220bd9087dddc248" providerId="LiveId" clId="{46515BC9-9C70-47D9-BB6A-50735DD8F564}" dt="2020-12-07T04:10:49.907" v="8713"/>
          <ac:spMkLst>
            <pc:docMk/>
            <pc:sldMk cId="2055999696" sldId="727"/>
            <ac:spMk id="2" creationId="{2A8B55FD-501F-459A-8860-A2780547C005}"/>
          </ac:spMkLst>
        </pc:spChg>
        <pc:spChg chg="mod">
          <ac:chgData name="Alex Vakanski" userId="220bd9087dddc248" providerId="LiveId" clId="{46515BC9-9C70-47D9-BB6A-50735DD8F564}" dt="2020-12-07T19:30:51.447" v="13429" actId="207"/>
          <ac:spMkLst>
            <pc:docMk/>
            <pc:sldMk cId="2055999696" sldId="727"/>
            <ac:spMk id="3" creationId="{2B856BDF-3BC8-4FF1-8AE3-4416DA4EB519}"/>
          </ac:spMkLst>
        </pc:spChg>
        <pc:picChg chg="add mod ord">
          <ac:chgData name="Alex Vakanski" userId="220bd9087dddc248" providerId="LiveId" clId="{46515BC9-9C70-47D9-BB6A-50735DD8F564}" dt="2020-12-07T04:44:33.128" v="10155" actId="1035"/>
          <ac:picMkLst>
            <pc:docMk/>
            <pc:sldMk cId="2055999696" sldId="727"/>
            <ac:picMk id="4" creationId="{26488794-BDB6-47A3-A533-72CB01E2DE9E}"/>
          </ac:picMkLst>
        </pc:picChg>
      </pc:sldChg>
      <pc:sldChg chg="addSp modSp new mod">
        <pc:chgData name="Alex Vakanski" userId="220bd9087dddc248" providerId="LiveId" clId="{46515BC9-9C70-47D9-BB6A-50735DD8F564}" dt="2020-12-07T19:36:27.828" v="13531" actId="16959"/>
        <pc:sldMkLst>
          <pc:docMk/>
          <pc:sldMk cId="236923622" sldId="728"/>
        </pc:sldMkLst>
        <pc:spChg chg="mod">
          <ac:chgData name="Alex Vakanski" userId="220bd9087dddc248" providerId="LiveId" clId="{46515BC9-9C70-47D9-BB6A-50735DD8F564}" dt="2020-12-07T04:25:03.957" v="9481"/>
          <ac:spMkLst>
            <pc:docMk/>
            <pc:sldMk cId="236923622" sldId="728"/>
            <ac:spMk id="2" creationId="{7E4B5A36-072C-4A4D-911F-CE5DF225578A}"/>
          </ac:spMkLst>
        </pc:spChg>
        <pc:spChg chg="mod">
          <ac:chgData name="Alex Vakanski" userId="220bd9087dddc248" providerId="LiveId" clId="{46515BC9-9C70-47D9-BB6A-50735DD8F564}" dt="2020-12-07T19:36:27.828" v="13531" actId="16959"/>
          <ac:spMkLst>
            <pc:docMk/>
            <pc:sldMk cId="236923622" sldId="728"/>
            <ac:spMk id="3" creationId="{2BC8EB7D-15BB-4815-B227-87FFE882046B}"/>
          </ac:spMkLst>
        </pc:spChg>
        <pc:picChg chg="add mod">
          <ac:chgData name="Alex Vakanski" userId="220bd9087dddc248" providerId="LiveId" clId="{46515BC9-9C70-47D9-BB6A-50735DD8F564}" dt="2020-12-07T04:53:44.646" v="10596" actId="1076"/>
          <ac:picMkLst>
            <pc:docMk/>
            <pc:sldMk cId="236923622" sldId="728"/>
            <ac:picMk id="4" creationId="{EC1E5238-0D3D-4277-875E-3220020C90FD}"/>
          </ac:picMkLst>
        </pc:picChg>
      </pc:sldChg>
      <pc:sldChg chg="addSp delSp modSp new mod">
        <pc:chgData name="Alex Vakanski" userId="220bd9087dddc248" providerId="LiveId" clId="{46515BC9-9C70-47D9-BB6A-50735DD8F564}" dt="2020-12-07T19:56:58.698" v="14325"/>
        <pc:sldMkLst>
          <pc:docMk/>
          <pc:sldMk cId="3167477039" sldId="729"/>
        </pc:sldMkLst>
        <pc:spChg chg="mod">
          <ac:chgData name="Alex Vakanski" userId="220bd9087dddc248" providerId="LiveId" clId="{46515BC9-9C70-47D9-BB6A-50735DD8F564}" dt="2020-12-07T04:53:58.987" v="10599"/>
          <ac:spMkLst>
            <pc:docMk/>
            <pc:sldMk cId="3167477039" sldId="729"/>
            <ac:spMk id="2" creationId="{448F4FB2-BA71-4EFF-BEEA-310FC5F91488}"/>
          </ac:spMkLst>
        </pc:spChg>
        <pc:spChg chg="mod">
          <ac:chgData name="Alex Vakanski" userId="220bd9087dddc248" providerId="LiveId" clId="{46515BC9-9C70-47D9-BB6A-50735DD8F564}" dt="2020-12-07T19:56:58.698" v="14325"/>
          <ac:spMkLst>
            <pc:docMk/>
            <pc:sldMk cId="3167477039" sldId="729"/>
            <ac:spMk id="3" creationId="{F6AF5271-867A-453C-9119-A4E2CF48814E}"/>
          </ac:spMkLst>
        </pc:spChg>
        <pc:picChg chg="add del mod">
          <ac:chgData name="Alex Vakanski" userId="220bd9087dddc248" providerId="LiveId" clId="{46515BC9-9C70-47D9-BB6A-50735DD8F564}" dt="2020-12-07T04:58:44.596" v="10717" actId="478"/>
          <ac:picMkLst>
            <pc:docMk/>
            <pc:sldMk cId="3167477039" sldId="729"/>
            <ac:picMk id="4" creationId="{89F0997A-F242-4D3D-97D2-370C022C4A12}"/>
          </ac:picMkLst>
        </pc:picChg>
      </pc:sldChg>
      <pc:sldChg chg="addSp modSp new mod ord">
        <pc:chgData name="Alex Vakanski" userId="220bd9087dddc248" providerId="LiveId" clId="{46515BC9-9C70-47D9-BB6A-50735DD8F564}" dt="2020-12-07T20:55:57.286" v="16418" actId="207"/>
        <pc:sldMkLst>
          <pc:docMk/>
          <pc:sldMk cId="3084278587" sldId="730"/>
        </pc:sldMkLst>
        <pc:spChg chg="mod">
          <ac:chgData name="Alex Vakanski" userId="220bd9087dddc248" providerId="LiveId" clId="{46515BC9-9C70-47D9-BB6A-50735DD8F564}" dt="2020-12-07T20:16:09.137" v="14990" actId="20577"/>
          <ac:spMkLst>
            <pc:docMk/>
            <pc:sldMk cId="3084278587" sldId="730"/>
            <ac:spMk id="2" creationId="{1EE6A837-91F3-43FC-9AAB-DFF357AAE3E9}"/>
          </ac:spMkLst>
        </pc:spChg>
        <pc:spChg chg="mod">
          <ac:chgData name="Alex Vakanski" userId="220bd9087dddc248" providerId="LiveId" clId="{46515BC9-9C70-47D9-BB6A-50735DD8F564}" dt="2020-12-07T20:55:57.286" v="16418" actId="207"/>
          <ac:spMkLst>
            <pc:docMk/>
            <pc:sldMk cId="3084278587" sldId="730"/>
            <ac:spMk id="3" creationId="{36385BDD-4C00-4FDF-A0DF-E4D23A786F98}"/>
          </ac:spMkLst>
        </pc:spChg>
        <pc:spChg chg="add mod">
          <ac:chgData name="Alex Vakanski" userId="220bd9087dddc248" providerId="LiveId" clId="{46515BC9-9C70-47D9-BB6A-50735DD8F564}" dt="2020-12-07T20:20:41.368" v="15281" actId="208"/>
          <ac:spMkLst>
            <pc:docMk/>
            <pc:sldMk cId="3084278587" sldId="730"/>
            <ac:spMk id="5" creationId="{92909719-BB52-4F3A-9E68-080986383146}"/>
          </ac:spMkLst>
        </pc:spChg>
        <pc:picChg chg="add mod modCrop">
          <ac:chgData name="Alex Vakanski" userId="220bd9087dddc248" providerId="LiveId" clId="{46515BC9-9C70-47D9-BB6A-50735DD8F564}" dt="2020-12-07T20:20:27.126" v="15278" actId="1076"/>
          <ac:picMkLst>
            <pc:docMk/>
            <pc:sldMk cId="3084278587" sldId="730"/>
            <ac:picMk id="4" creationId="{D2769AB7-F7F2-4A65-8EFD-C61E81C1E2DD}"/>
          </ac:picMkLst>
        </pc:picChg>
      </pc:sldChg>
      <pc:sldChg chg="addSp modSp new mod ord">
        <pc:chgData name="Alex Vakanski" userId="220bd9087dddc248" providerId="LiveId" clId="{46515BC9-9C70-47D9-BB6A-50735DD8F564}" dt="2020-12-07T17:57:09.448" v="12254" actId="1036"/>
        <pc:sldMkLst>
          <pc:docMk/>
          <pc:sldMk cId="270432004" sldId="731"/>
        </pc:sldMkLst>
        <pc:spChg chg="mod">
          <ac:chgData name="Alex Vakanski" userId="220bd9087dddc248" providerId="LiveId" clId="{46515BC9-9C70-47D9-BB6A-50735DD8F564}" dt="2020-12-07T17:41:53.772" v="11814" actId="20577"/>
          <ac:spMkLst>
            <pc:docMk/>
            <pc:sldMk cId="270432004" sldId="731"/>
            <ac:spMk id="2" creationId="{AD5C657D-F711-4CC1-A180-C45B0829A2E1}"/>
          </ac:spMkLst>
        </pc:spChg>
        <pc:spChg chg="mod">
          <ac:chgData name="Alex Vakanski" userId="220bd9087dddc248" providerId="LiveId" clId="{46515BC9-9C70-47D9-BB6A-50735DD8F564}" dt="2020-12-07T17:56:11.987" v="12241" actId="20577"/>
          <ac:spMkLst>
            <pc:docMk/>
            <pc:sldMk cId="270432004" sldId="731"/>
            <ac:spMk id="3" creationId="{C1A1F76B-208A-4783-BBFB-6DDFB61A9AB6}"/>
          </ac:spMkLst>
        </pc:spChg>
        <pc:spChg chg="add mod">
          <ac:chgData name="Alex Vakanski" userId="220bd9087dddc248" providerId="LiveId" clId="{46515BC9-9C70-47D9-BB6A-50735DD8F564}" dt="2020-12-07T17:56:36.052" v="12246" actId="14100"/>
          <ac:spMkLst>
            <pc:docMk/>
            <pc:sldMk cId="270432004" sldId="731"/>
            <ac:spMk id="6" creationId="{8CD6397B-80DC-433C-B7DC-9681B21EF443}"/>
          </ac:spMkLst>
        </pc:spChg>
        <pc:spChg chg="add mod">
          <ac:chgData name="Alex Vakanski" userId="220bd9087dddc248" providerId="LiveId" clId="{46515BC9-9C70-47D9-BB6A-50735DD8F564}" dt="2020-12-07T17:56:50.419" v="12250" actId="1038"/>
          <ac:spMkLst>
            <pc:docMk/>
            <pc:sldMk cId="270432004" sldId="731"/>
            <ac:spMk id="7" creationId="{FF9468E8-978F-4C78-839B-ADD2C7A584B8}"/>
          </ac:spMkLst>
        </pc:spChg>
        <pc:spChg chg="add mod">
          <ac:chgData name="Alex Vakanski" userId="220bd9087dddc248" providerId="LiveId" clId="{46515BC9-9C70-47D9-BB6A-50735DD8F564}" dt="2020-12-07T17:56:57.202" v="12251" actId="571"/>
          <ac:spMkLst>
            <pc:docMk/>
            <pc:sldMk cId="270432004" sldId="731"/>
            <ac:spMk id="8" creationId="{543AC211-BA59-4C97-9CDA-2D5B11C8EBBF}"/>
          </ac:spMkLst>
        </pc:spChg>
        <pc:spChg chg="add mod">
          <ac:chgData name="Alex Vakanski" userId="220bd9087dddc248" providerId="LiveId" clId="{46515BC9-9C70-47D9-BB6A-50735DD8F564}" dt="2020-12-07T17:57:09.448" v="12254" actId="1036"/>
          <ac:spMkLst>
            <pc:docMk/>
            <pc:sldMk cId="270432004" sldId="731"/>
            <ac:spMk id="9" creationId="{E164D3AA-4D42-4A49-B054-B1138D480A42}"/>
          </ac:spMkLst>
        </pc:spChg>
        <pc:picChg chg="add mod">
          <ac:chgData name="Alex Vakanski" userId="220bd9087dddc248" providerId="LiveId" clId="{46515BC9-9C70-47D9-BB6A-50735DD8F564}" dt="2020-12-07T17:55:08.845" v="12220" actId="1038"/>
          <ac:picMkLst>
            <pc:docMk/>
            <pc:sldMk cId="270432004" sldId="731"/>
            <ac:picMk id="4" creationId="{8D125054-E6A2-49D0-9BA5-C0EEA6CB7D87}"/>
          </ac:picMkLst>
        </pc:picChg>
        <pc:picChg chg="add mod">
          <ac:chgData name="Alex Vakanski" userId="220bd9087dddc248" providerId="LiveId" clId="{46515BC9-9C70-47D9-BB6A-50735DD8F564}" dt="2020-12-07T17:55:02.335" v="12216" actId="1076"/>
          <ac:picMkLst>
            <pc:docMk/>
            <pc:sldMk cId="270432004" sldId="731"/>
            <ac:picMk id="5" creationId="{9B31C562-BAEC-4E42-8047-D4D14CF8DB32}"/>
          </ac:picMkLst>
        </pc:picChg>
      </pc:sldChg>
      <pc:sldChg chg="modSp new mod">
        <pc:chgData name="Alex Vakanski" userId="220bd9087dddc248" providerId="LiveId" clId="{46515BC9-9C70-47D9-BB6A-50735DD8F564}" dt="2020-12-07T18:47:34.034" v="13247" actId="5793"/>
        <pc:sldMkLst>
          <pc:docMk/>
          <pc:sldMk cId="2870678956" sldId="732"/>
        </pc:sldMkLst>
        <pc:spChg chg="mod">
          <ac:chgData name="Alex Vakanski" userId="220bd9087dddc248" providerId="LiveId" clId="{46515BC9-9C70-47D9-BB6A-50735DD8F564}" dt="2020-12-07T17:57:20.087" v="12256"/>
          <ac:spMkLst>
            <pc:docMk/>
            <pc:sldMk cId="2870678956" sldId="732"/>
            <ac:spMk id="2" creationId="{05704290-64FB-4E59-8042-D0DA07216061}"/>
          </ac:spMkLst>
        </pc:spChg>
        <pc:spChg chg="mod">
          <ac:chgData name="Alex Vakanski" userId="220bd9087dddc248" providerId="LiveId" clId="{46515BC9-9C70-47D9-BB6A-50735DD8F564}" dt="2020-12-07T18:47:34.034" v="13247" actId="5793"/>
          <ac:spMkLst>
            <pc:docMk/>
            <pc:sldMk cId="2870678956" sldId="732"/>
            <ac:spMk id="3" creationId="{ABD590F1-ED1F-4980-A0CF-17121515A1BC}"/>
          </ac:spMkLst>
        </pc:spChg>
      </pc:sldChg>
      <pc:sldChg chg="addSp modSp new mod">
        <pc:chgData name="Alex Vakanski" userId="220bd9087dddc248" providerId="LiveId" clId="{46515BC9-9C70-47D9-BB6A-50735DD8F564}" dt="2020-12-07T21:34:30.934" v="16808" actId="1076"/>
        <pc:sldMkLst>
          <pc:docMk/>
          <pc:sldMk cId="1789428282" sldId="733"/>
        </pc:sldMkLst>
        <pc:spChg chg="mod">
          <ac:chgData name="Alex Vakanski" userId="220bd9087dddc248" providerId="LiveId" clId="{46515BC9-9C70-47D9-BB6A-50735DD8F564}" dt="2020-12-07T20:20:57.002" v="15282"/>
          <ac:spMkLst>
            <pc:docMk/>
            <pc:sldMk cId="1789428282" sldId="733"/>
            <ac:spMk id="2" creationId="{299F3E79-F5B0-4C8B-BF3A-A560D6EA6F9F}"/>
          </ac:spMkLst>
        </pc:spChg>
        <pc:spChg chg="mod">
          <ac:chgData name="Alex Vakanski" userId="220bd9087dddc248" providerId="LiveId" clId="{46515BC9-9C70-47D9-BB6A-50735DD8F564}" dt="2020-12-07T21:32:35.293" v="16741" actId="6549"/>
          <ac:spMkLst>
            <pc:docMk/>
            <pc:sldMk cId="1789428282" sldId="733"/>
            <ac:spMk id="3" creationId="{FBE1EF71-30D6-468A-AB91-23194EF7F9D9}"/>
          </ac:spMkLst>
        </pc:spChg>
        <pc:spChg chg="add mod">
          <ac:chgData name="Alex Vakanski" userId="220bd9087dddc248" providerId="LiveId" clId="{46515BC9-9C70-47D9-BB6A-50735DD8F564}" dt="2020-12-07T21:34:25.748" v="16807" actId="114"/>
          <ac:spMkLst>
            <pc:docMk/>
            <pc:sldMk cId="1789428282" sldId="733"/>
            <ac:spMk id="5" creationId="{03611569-49DD-406C-8F84-1BC639FA6807}"/>
          </ac:spMkLst>
        </pc:spChg>
        <pc:spChg chg="add mod">
          <ac:chgData name="Alex Vakanski" userId="220bd9087dddc248" providerId="LiveId" clId="{46515BC9-9C70-47D9-BB6A-50735DD8F564}" dt="2020-12-07T21:34:30.934" v="16808" actId="1076"/>
          <ac:spMkLst>
            <pc:docMk/>
            <pc:sldMk cId="1789428282" sldId="733"/>
            <ac:spMk id="6" creationId="{C48F5B7E-1EC1-4F92-A3F1-8938274C06F5}"/>
          </ac:spMkLst>
        </pc:spChg>
        <pc:picChg chg="add mod">
          <ac:chgData name="Alex Vakanski" userId="220bd9087dddc248" providerId="LiveId" clId="{46515BC9-9C70-47D9-BB6A-50735DD8F564}" dt="2020-12-07T21:31:46.165" v="16719" actId="1076"/>
          <ac:picMkLst>
            <pc:docMk/>
            <pc:sldMk cId="1789428282" sldId="733"/>
            <ac:picMk id="4" creationId="{523476F1-965C-431F-A89B-D5BB6938DE1B}"/>
          </ac:picMkLst>
        </pc:picChg>
      </pc:sldChg>
      <pc:sldChg chg="modSp new mod modNotesTx">
        <pc:chgData name="Alex Vakanski" userId="220bd9087dddc248" providerId="LiveId" clId="{46515BC9-9C70-47D9-BB6A-50735DD8F564}" dt="2020-12-07T22:26:23.901" v="18027" actId="20577"/>
        <pc:sldMkLst>
          <pc:docMk/>
          <pc:sldMk cId="545472873" sldId="734"/>
        </pc:sldMkLst>
        <pc:spChg chg="mod">
          <ac:chgData name="Alex Vakanski" userId="220bd9087dddc248" providerId="LiveId" clId="{46515BC9-9C70-47D9-BB6A-50735DD8F564}" dt="2020-12-07T20:20:58.836" v="15283"/>
          <ac:spMkLst>
            <pc:docMk/>
            <pc:sldMk cId="545472873" sldId="734"/>
            <ac:spMk id="2" creationId="{33B7F83E-28FE-43FF-B0BE-1EA696020A3F}"/>
          </ac:spMkLst>
        </pc:spChg>
        <pc:spChg chg="mod">
          <ac:chgData name="Alex Vakanski" userId="220bd9087dddc248" providerId="LiveId" clId="{46515BC9-9C70-47D9-BB6A-50735DD8F564}" dt="2020-12-07T22:23:28.255" v="17899" actId="20577"/>
          <ac:spMkLst>
            <pc:docMk/>
            <pc:sldMk cId="545472873" sldId="734"/>
            <ac:spMk id="3" creationId="{E96D1901-B7DB-4152-A81C-2A9DD2B20C6D}"/>
          </ac:spMkLst>
        </pc:spChg>
      </pc:sldChg>
      <pc:sldChg chg="addSp modSp new mod modNotesTx">
        <pc:chgData name="Alex Vakanski" userId="220bd9087dddc248" providerId="LiveId" clId="{46515BC9-9C70-47D9-BB6A-50735DD8F564}" dt="2020-12-07T21:47:50.590" v="17139"/>
        <pc:sldMkLst>
          <pc:docMk/>
          <pc:sldMk cId="2059776183" sldId="735"/>
        </pc:sldMkLst>
        <pc:spChg chg="mod">
          <ac:chgData name="Alex Vakanski" userId="220bd9087dddc248" providerId="LiveId" clId="{46515BC9-9C70-47D9-BB6A-50735DD8F564}" dt="2020-12-07T21:46:56.924" v="17113"/>
          <ac:spMkLst>
            <pc:docMk/>
            <pc:sldMk cId="2059776183" sldId="735"/>
            <ac:spMk id="2" creationId="{2EC7A9FD-0432-4E0A-9427-CD7FD7F88A1F}"/>
          </ac:spMkLst>
        </pc:spChg>
        <pc:spChg chg="mod">
          <ac:chgData name="Alex Vakanski" userId="220bd9087dddc248" providerId="LiveId" clId="{46515BC9-9C70-47D9-BB6A-50735DD8F564}" dt="2020-12-07T21:47:03.079" v="17130" actId="20577"/>
          <ac:spMkLst>
            <pc:docMk/>
            <pc:sldMk cId="2059776183" sldId="735"/>
            <ac:spMk id="3" creationId="{AE59DD90-88A7-49C3-9507-FA9C0046AF44}"/>
          </ac:spMkLst>
        </pc:spChg>
        <pc:picChg chg="add mod">
          <ac:chgData name="Alex Vakanski" userId="220bd9087dddc248" providerId="LiveId" clId="{46515BC9-9C70-47D9-BB6A-50735DD8F564}" dt="2020-12-07T21:47:40.341" v="17138" actId="1035"/>
          <ac:picMkLst>
            <pc:docMk/>
            <pc:sldMk cId="2059776183" sldId="735"/>
            <ac:picMk id="4" creationId="{717B3B3E-13EA-46A8-9E9C-5EE3FBDECEC6}"/>
          </ac:picMkLst>
        </pc:picChg>
      </pc:sldChg>
      <pc:sldChg chg="addSp modSp new mod">
        <pc:chgData name="Alex Vakanski" userId="220bd9087dddc248" providerId="LiveId" clId="{46515BC9-9C70-47D9-BB6A-50735DD8F564}" dt="2020-12-07T21:51:15.253" v="17292" actId="1035"/>
        <pc:sldMkLst>
          <pc:docMk/>
          <pc:sldMk cId="3597441736" sldId="736"/>
        </pc:sldMkLst>
        <pc:spChg chg="mod">
          <ac:chgData name="Alex Vakanski" userId="220bd9087dddc248" providerId="LiveId" clId="{46515BC9-9C70-47D9-BB6A-50735DD8F564}" dt="2020-12-07T21:51:10.271" v="17283"/>
          <ac:spMkLst>
            <pc:docMk/>
            <pc:sldMk cId="3597441736" sldId="736"/>
            <ac:spMk id="2" creationId="{23B2D84D-6437-44D4-98ED-D3912BBDCBDC}"/>
          </ac:spMkLst>
        </pc:spChg>
        <pc:spChg chg="mod">
          <ac:chgData name="Alex Vakanski" userId="220bd9087dddc248" providerId="LiveId" clId="{46515BC9-9C70-47D9-BB6A-50735DD8F564}" dt="2020-12-07T21:51:01.663" v="17282" actId="20577"/>
          <ac:spMkLst>
            <pc:docMk/>
            <pc:sldMk cId="3597441736" sldId="736"/>
            <ac:spMk id="3" creationId="{E55ABBEC-A9FC-4E26-9E93-A83B0A4B33BB}"/>
          </ac:spMkLst>
        </pc:spChg>
        <pc:picChg chg="add mod">
          <ac:chgData name="Alex Vakanski" userId="220bd9087dddc248" providerId="LiveId" clId="{46515BC9-9C70-47D9-BB6A-50735DD8F564}" dt="2020-12-07T21:51:15.253" v="17292" actId="1035"/>
          <ac:picMkLst>
            <pc:docMk/>
            <pc:sldMk cId="3597441736" sldId="736"/>
            <ac:picMk id="4" creationId="{E4205E9A-7AF2-4CB9-A873-47DA7CC4868E}"/>
          </ac:picMkLst>
        </pc:picChg>
      </pc:sldChg>
      <pc:sldChg chg="modSp new mod">
        <pc:chgData name="Alex Vakanski" userId="220bd9087dddc248" providerId="LiveId" clId="{46515BC9-9C70-47D9-BB6A-50735DD8F564}" dt="2020-12-07T22:35:15.290" v="18358" actId="20577"/>
        <pc:sldMkLst>
          <pc:docMk/>
          <pc:sldMk cId="3930053190" sldId="737"/>
        </pc:sldMkLst>
        <pc:spChg chg="mod">
          <ac:chgData name="Alex Vakanski" userId="220bd9087dddc248" providerId="LiveId" clId="{46515BC9-9C70-47D9-BB6A-50735DD8F564}" dt="2020-12-07T22:27:48.015" v="18032" actId="20577"/>
          <ac:spMkLst>
            <pc:docMk/>
            <pc:sldMk cId="3930053190" sldId="737"/>
            <ac:spMk id="2" creationId="{94FE236F-3446-44BD-84E0-EF450DEF2FD7}"/>
          </ac:spMkLst>
        </pc:spChg>
        <pc:spChg chg="mod">
          <ac:chgData name="Alex Vakanski" userId="220bd9087dddc248" providerId="LiveId" clId="{46515BC9-9C70-47D9-BB6A-50735DD8F564}" dt="2020-12-07T22:35:15.290" v="18358" actId="20577"/>
          <ac:spMkLst>
            <pc:docMk/>
            <pc:sldMk cId="3930053190" sldId="737"/>
            <ac:spMk id="3" creationId="{0B97579E-7F6E-4169-9DFC-0C98135583AB}"/>
          </ac:spMkLst>
        </pc:spChg>
      </pc:sldChg>
      <pc:sldChg chg="addSp modSp new mod modNotesTx">
        <pc:chgData name="Alex Vakanski" userId="220bd9087dddc248" providerId="LiveId" clId="{46515BC9-9C70-47D9-BB6A-50735DD8F564}" dt="2020-12-12T05:56:18.666" v="18738" actId="20577"/>
        <pc:sldMkLst>
          <pc:docMk/>
          <pc:sldMk cId="3783616500" sldId="738"/>
        </pc:sldMkLst>
        <pc:spChg chg="mod">
          <ac:chgData name="Alex Vakanski" userId="220bd9087dddc248" providerId="LiveId" clId="{46515BC9-9C70-47D9-BB6A-50735DD8F564}" dt="2020-12-07T22:27:44.380" v="18030" actId="20577"/>
          <ac:spMkLst>
            <pc:docMk/>
            <pc:sldMk cId="3783616500" sldId="738"/>
            <ac:spMk id="2" creationId="{ACFF00AC-2E0E-43E0-BC2E-587C405A144B}"/>
          </ac:spMkLst>
        </pc:spChg>
        <pc:spChg chg="mod">
          <ac:chgData name="Alex Vakanski" userId="220bd9087dddc248" providerId="LiveId" clId="{46515BC9-9C70-47D9-BB6A-50735DD8F564}" dt="2020-12-12T05:56:18.666" v="18738" actId="20577"/>
          <ac:spMkLst>
            <pc:docMk/>
            <pc:sldMk cId="3783616500" sldId="738"/>
            <ac:spMk id="3" creationId="{F37FAB75-972F-4DCB-AA30-41EDEDC49D1A}"/>
          </ac:spMkLst>
        </pc:spChg>
        <pc:picChg chg="add mod">
          <ac:chgData name="Alex Vakanski" userId="220bd9087dddc248" providerId="LiveId" clId="{46515BC9-9C70-47D9-BB6A-50735DD8F564}" dt="2020-12-07T22:33:20.374" v="18304" actId="1076"/>
          <ac:picMkLst>
            <pc:docMk/>
            <pc:sldMk cId="3783616500" sldId="738"/>
            <ac:picMk id="4" creationId="{C60CC905-C144-40B1-86DE-E7089CE6B028}"/>
          </ac:picMkLst>
        </pc:picChg>
        <pc:picChg chg="add mod">
          <ac:chgData name="Alex Vakanski" userId="220bd9087dddc248" providerId="LiveId" clId="{46515BC9-9C70-47D9-BB6A-50735DD8F564}" dt="2020-12-07T22:33:20.800" v="18305" actId="1076"/>
          <ac:picMkLst>
            <pc:docMk/>
            <pc:sldMk cId="3783616500" sldId="738"/>
            <ac:picMk id="5" creationId="{69C96936-3074-4794-8252-BCF8E1080B70}"/>
          </ac:picMkLst>
        </pc:picChg>
        <pc:picChg chg="add mod">
          <ac:chgData name="Alex Vakanski" userId="220bd9087dddc248" providerId="LiveId" clId="{46515BC9-9C70-47D9-BB6A-50735DD8F564}" dt="2020-12-07T22:33:22.823" v="18306" actId="1076"/>
          <ac:picMkLst>
            <pc:docMk/>
            <pc:sldMk cId="3783616500" sldId="738"/>
            <ac:picMk id="6" creationId="{F97B36BD-B39E-46ED-9C84-17786A5447DF}"/>
          </ac:picMkLst>
        </pc:picChg>
      </pc:sldChg>
      <pc:sldChg chg="modSp new mod">
        <pc:chgData name="Alex Vakanski" userId="220bd9087dddc248" providerId="LiveId" clId="{46515BC9-9C70-47D9-BB6A-50735DD8F564}" dt="2020-12-14T05:40:50.303" v="23246" actId="6549"/>
        <pc:sldMkLst>
          <pc:docMk/>
          <pc:sldMk cId="3485152383" sldId="739"/>
        </pc:sldMkLst>
        <pc:spChg chg="mod">
          <ac:chgData name="Alex Vakanski" userId="220bd9087dddc248" providerId="LiveId" clId="{46515BC9-9C70-47D9-BB6A-50735DD8F564}" dt="2020-12-07T22:36:51.861" v="18368" actId="20577"/>
          <ac:spMkLst>
            <pc:docMk/>
            <pc:sldMk cId="3485152383" sldId="739"/>
            <ac:spMk id="2" creationId="{C1BCBE63-329A-4BC4-98E9-EC88C57BDA3B}"/>
          </ac:spMkLst>
        </pc:spChg>
        <pc:spChg chg="mod">
          <ac:chgData name="Alex Vakanski" userId="220bd9087dddc248" providerId="LiveId" clId="{46515BC9-9C70-47D9-BB6A-50735DD8F564}" dt="2020-12-14T05:40:50.303" v="23246" actId="6549"/>
          <ac:spMkLst>
            <pc:docMk/>
            <pc:sldMk cId="3485152383" sldId="739"/>
            <ac:spMk id="3" creationId="{89139B97-666F-4A5B-BF50-205A4A4354E3}"/>
          </ac:spMkLst>
        </pc:spChg>
      </pc:sldChg>
      <pc:sldChg chg="addSp modSp new mod">
        <pc:chgData name="Alex Vakanski" userId="220bd9087dddc248" providerId="LiveId" clId="{46515BC9-9C70-47D9-BB6A-50735DD8F564}" dt="2020-12-07T23:12:38.946" v="18404" actId="1076"/>
        <pc:sldMkLst>
          <pc:docMk/>
          <pc:sldMk cId="4271542333" sldId="740"/>
        </pc:sldMkLst>
        <pc:spChg chg="mod">
          <ac:chgData name="Alex Vakanski" userId="220bd9087dddc248" providerId="LiveId" clId="{46515BC9-9C70-47D9-BB6A-50735DD8F564}" dt="2020-12-07T23:11:24.219" v="18380"/>
          <ac:spMkLst>
            <pc:docMk/>
            <pc:sldMk cId="4271542333" sldId="740"/>
            <ac:spMk id="2" creationId="{10499DC1-A05C-4CCC-A123-9760231F65BA}"/>
          </ac:spMkLst>
        </pc:spChg>
        <pc:spChg chg="mod">
          <ac:chgData name="Alex Vakanski" userId="220bd9087dddc248" providerId="LiveId" clId="{46515BC9-9C70-47D9-BB6A-50735DD8F564}" dt="2020-12-07T23:11:59.741" v="18399" actId="20577"/>
          <ac:spMkLst>
            <pc:docMk/>
            <pc:sldMk cId="4271542333" sldId="740"/>
            <ac:spMk id="3" creationId="{0CA3B159-2802-49A6-A073-3CF73DD5FC2C}"/>
          </ac:spMkLst>
        </pc:spChg>
        <pc:picChg chg="add mod">
          <ac:chgData name="Alex Vakanski" userId="220bd9087dddc248" providerId="LiveId" clId="{46515BC9-9C70-47D9-BB6A-50735DD8F564}" dt="2020-12-07T23:11:57.663" v="18398" actId="1076"/>
          <ac:picMkLst>
            <pc:docMk/>
            <pc:sldMk cId="4271542333" sldId="740"/>
            <ac:picMk id="4" creationId="{17A30570-4819-41AD-B900-5DF810CF38D5}"/>
          </ac:picMkLst>
        </pc:picChg>
        <pc:picChg chg="add mod">
          <ac:chgData name="Alex Vakanski" userId="220bd9087dddc248" providerId="LiveId" clId="{46515BC9-9C70-47D9-BB6A-50735DD8F564}" dt="2020-12-07T23:12:20.798" v="18402" actId="1076"/>
          <ac:picMkLst>
            <pc:docMk/>
            <pc:sldMk cId="4271542333" sldId="740"/>
            <ac:picMk id="5" creationId="{36DC0EA5-FCFA-4BDC-A8E3-FD75F6E7A245}"/>
          </ac:picMkLst>
        </pc:picChg>
        <pc:picChg chg="add mod">
          <ac:chgData name="Alex Vakanski" userId="220bd9087dddc248" providerId="LiveId" clId="{46515BC9-9C70-47D9-BB6A-50735DD8F564}" dt="2020-12-07T23:12:38.946" v="18404" actId="1076"/>
          <ac:picMkLst>
            <pc:docMk/>
            <pc:sldMk cId="4271542333" sldId="740"/>
            <ac:picMk id="6" creationId="{E86BA65F-31AA-4D0E-9C88-B8C0BA93679F}"/>
          </ac:picMkLst>
        </pc:picChg>
      </pc:sldChg>
      <pc:sldChg chg="addSp modSp new mod">
        <pc:chgData name="Alex Vakanski" userId="220bd9087dddc248" providerId="LiveId" clId="{46515BC9-9C70-47D9-BB6A-50735DD8F564}" dt="2020-12-12T23:00:36.618" v="21977" actId="1037"/>
        <pc:sldMkLst>
          <pc:docMk/>
          <pc:sldMk cId="4039698692" sldId="741"/>
        </pc:sldMkLst>
        <pc:spChg chg="mod">
          <ac:chgData name="Alex Vakanski" userId="220bd9087dddc248" providerId="LiveId" clId="{46515BC9-9C70-47D9-BB6A-50735DD8F564}" dt="2020-12-07T23:44:16.208" v="18419"/>
          <ac:spMkLst>
            <pc:docMk/>
            <pc:sldMk cId="4039698692" sldId="741"/>
            <ac:spMk id="2" creationId="{92D3FE0C-0A8B-43DB-8F7F-FFA1F01B0FEC}"/>
          </ac:spMkLst>
        </pc:spChg>
        <pc:spChg chg="mod">
          <ac:chgData name="Alex Vakanski" userId="220bd9087dddc248" providerId="LiveId" clId="{46515BC9-9C70-47D9-BB6A-50735DD8F564}" dt="2020-12-07T23:44:22.253" v="18433" actId="20577"/>
          <ac:spMkLst>
            <pc:docMk/>
            <pc:sldMk cId="4039698692" sldId="741"/>
            <ac:spMk id="3" creationId="{813851D9-B0D4-409F-BDDB-0F19CC2F6D62}"/>
          </ac:spMkLst>
        </pc:spChg>
        <pc:picChg chg="add mod">
          <ac:chgData name="Alex Vakanski" userId="220bd9087dddc248" providerId="LiveId" clId="{46515BC9-9C70-47D9-BB6A-50735DD8F564}" dt="2020-12-12T23:00:36.618" v="21977" actId="1037"/>
          <ac:picMkLst>
            <pc:docMk/>
            <pc:sldMk cId="4039698692" sldId="741"/>
            <ac:picMk id="4" creationId="{6CF8C7A8-6999-494B-B907-527D1959FFEF}"/>
          </ac:picMkLst>
        </pc:picChg>
      </pc:sldChg>
      <pc:sldChg chg="addSp modSp new mod">
        <pc:chgData name="Alex Vakanski" userId="220bd9087dddc248" providerId="LiveId" clId="{46515BC9-9C70-47D9-BB6A-50735DD8F564}" dt="2020-12-12T22:33:38.221" v="21764"/>
        <pc:sldMkLst>
          <pc:docMk/>
          <pc:sldMk cId="55894203" sldId="742"/>
        </pc:sldMkLst>
        <pc:spChg chg="mod">
          <ac:chgData name="Alex Vakanski" userId="220bd9087dddc248" providerId="LiveId" clId="{46515BC9-9C70-47D9-BB6A-50735DD8F564}" dt="2020-12-12T21:39:07.851" v="18758" actId="20577"/>
          <ac:spMkLst>
            <pc:docMk/>
            <pc:sldMk cId="55894203" sldId="742"/>
            <ac:spMk id="2" creationId="{D7378140-BC04-4F52-90FC-DC25FBBD0CF1}"/>
          </ac:spMkLst>
        </pc:spChg>
        <pc:spChg chg="mod">
          <ac:chgData name="Alex Vakanski" userId="220bd9087dddc248" providerId="LiveId" clId="{46515BC9-9C70-47D9-BB6A-50735DD8F564}" dt="2020-12-12T22:21:46.026" v="21429" actId="207"/>
          <ac:spMkLst>
            <pc:docMk/>
            <pc:sldMk cId="55894203" sldId="742"/>
            <ac:spMk id="3" creationId="{2EA0DEA5-1FD7-42FE-80A2-D868ADF199FB}"/>
          </ac:spMkLst>
        </pc:spChg>
        <pc:spChg chg="add mod">
          <ac:chgData name="Alex Vakanski" userId="220bd9087dddc248" providerId="LiveId" clId="{46515BC9-9C70-47D9-BB6A-50735DD8F564}" dt="2020-12-12T22:33:38.221" v="21764"/>
          <ac:spMkLst>
            <pc:docMk/>
            <pc:sldMk cId="55894203" sldId="742"/>
            <ac:spMk id="8" creationId="{54022A9A-9D96-4FA3-AA12-80841EC8E07A}"/>
          </ac:spMkLst>
        </pc:spChg>
        <pc:picChg chg="add mod">
          <ac:chgData name="Alex Vakanski" userId="220bd9087dddc248" providerId="LiveId" clId="{46515BC9-9C70-47D9-BB6A-50735DD8F564}" dt="2020-12-12T21:45:23.032" v="19313" actId="1036"/>
          <ac:picMkLst>
            <pc:docMk/>
            <pc:sldMk cId="55894203" sldId="742"/>
            <ac:picMk id="5" creationId="{0F77CD0F-1743-46D6-8D3F-C428BED39315}"/>
          </ac:picMkLst>
        </pc:picChg>
        <pc:picChg chg="add mod">
          <ac:chgData name="Alex Vakanski" userId="220bd9087dddc248" providerId="LiveId" clId="{46515BC9-9C70-47D9-BB6A-50735DD8F564}" dt="2020-12-12T21:50:39.655" v="19567" actId="14100"/>
          <ac:picMkLst>
            <pc:docMk/>
            <pc:sldMk cId="55894203" sldId="742"/>
            <ac:picMk id="7" creationId="{51115830-A82E-4EDE-BAC5-944C07D602E0}"/>
          </ac:picMkLst>
        </pc:picChg>
      </pc:sldChg>
      <pc:sldChg chg="modSp new mod">
        <pc:chgData name="Alex Vakanski" userId="220bd9087dddc248" providerId="LiveId" clId="{46515BC9-9C70-47D9-BB6A-50735DD8F564}" dt="2020-12-12T23:06:06.646" v="22062" actId="20577"/>
        <pc:sldMkLst>
          <pc:docMk/>
          <pc:sldMk cId="678045004" sldId="743"/>
        </pc:sldMkLst>
        <pc:spChg chg="mod">
          <ac:chgData name="Alex Vakanski" userId="220bd9087dddc248" providerId="LiveId" clId="{46515BC9-9C70-47D9-BB6A-50735DD8F564}" dt="2020-12-12T21:38:18.058" v="18741" actId="20577"/>
          <ac:spMkLst>
            <pc:docMk/>
            <pc:sldMk cId="678045004" sldId="743"/>
            <ac:spMk id="2" creationId="{3AAB5016-8BEE-4073-BB9E-F670037C75C4}"/>
          </ac:spMkLst>
        </pc:spChg>
        <pc:spChg chg="mod">
          <ac:chgData name="Alex Vakanski" userId="220bd9087dddc248" providerId="LiveId" clId="{46515BC9-9C70-47D9-BB6A-50735DD8F564}" dt="2020-12-12T23:06:06.646" v="22062" actId="20577"/>
          <ac:spMkLst>
            <pc:docMk/>
            <pc:sldMk cId="678045004" sldId="743"/>
            <ac:spMk id="3" creationId="{094C3D32-B7D6-4412-A555-543F1049E685}"/>
          </ac:spMkLst>
        </pc:spChg>
      </pc:sldChg>
      <pc:sldChg chg="addSp modSp new mod">
        <pc:chgData name="Alex Vakanski" userId="220bd9087dddc248" providerId="LiveId" clId="{46515BC9-9C70-47D9-BB6A-50735DD8F564}" dt="2020-12-12T22:33:41.428" v="21765"/>
        <pc:sldMkLst>
          <pc:docMk/>
          <pc:sldMk cId="3214742478" sldId="744"/>
        </pc:sldMkLst>
        <pc:spChg chg="mod">
          <ac:chgData name="Alex Vakanski" userId="220bd9087dddc248" providerId="LiveId" clId="{46515BC9-9C70-47D9-BB6A-50735DD8F564}" dt="2020-12-12T21:45:37.407" v="19318"/>
          <ac:spMkLst>
            <pc:docMk/>
            <pc:sldMk cId="3214742478" sldId="744"/>
            <ac:spMk id="2" creationId="{1C545EB4-D64C-4D9A-B1F8-7C2A64F1E3E2}"/>
          </ac:spMkLst>
        </pc:spChg>
        <pc:spChg chg="mod">
          <ac:chgData name="Alex Vakanski" userId="220bd9087dddc248" providerId="LiveId" clId="{46515BC9-9C70-47D9-BB6A-50735DD8F564}" dt="2020-12-12T21:51:26.009" v="19583" actId="20577"/>
          <ac:spMkLst>
            <pc:docMk/>
            <pc:sldMk cId="3214742478" sldId="744"/>
            <ac:spMk id="3" creationId="{E4A69BC0-6649-4C02-A092-A8350CC5112C}"/>
          </ac:spMkLst>
        </pc:spChg>
        <pc:spChg chg="add mod">
          <ac:chgData name="Alex Vakanski" userId="220bd9087dddc248" providerId="LiveId" clId="{46515BC9-9C70-47D9-BB6A-50735DD8F564}" dt="2020-12-12T22:33:41.428" v="21765"/>
          <ac:spMkLst>
            <pc:docMk/>
            <pc:sldMk cId="3214742478" sldId="744"/>
            <ac:spMk id="6" creationId="{05013C53-D8B4-49AD-9B58-CF9C78393D8B}"/>
          </ac:spMkLst>
        </pc:spChg>
        <pc:picChg chg="add mod">
          <ac:chgData name="Alex Vakanski" userId="220bd9087dddc248" providerId="LiveId" clId="{46515BC9-9C70-47D9-BB6A-50735DD8F564}" dt="2020-12-12T21:46:59.303" v="19465" actId="1076"/>
          <ac:picMkLst>
            <pc:docMk/>
            <pc:sldMk cId="3214742478" sldId="744"/>
            <ac:picMk id="5" creationId="{211581FE-4BF3-48E8-B0C7-1CC40255E08A}"/>
          </ac:picMkLst>
        </pc:picChg>
      </pc:sldChg>
      <pc:sldChg chg="addSp modSp new mod">
        <pc:chgData name="Alex Vakanski" userId="220bd9087dddc248" providerId="LiveId" clId="{46515BC9-9C70-47D9-BB6A-50735DD8F564}" dt="2020-12-12T22:21:56.291" v="21430" actId="207"/>
        <pc:sldMkLst>
          <pc:docMk/>
          <pc:sldMk cId="1632561312" sldId="745"/>
        </pc:sldMkLst>
        <pc:spChg chg="mod">
          <ac:chgData name="Alex Vakanski" userId="220bd9087dddc248" providerId="LiveId" clId="{46515BC9-9C70-47D9-BB6A-50735DD8F564}" dt="2020-12-12T21:53:23.171" v="19665" actId="20577"/>
          <ac:spMkLst>
            <pc:docMk/>
            <pc:sldMk cId="1632561312" sldId="745"/>
            <ac:spMk id="2" creationId="{AC25B874-B9D9-4D6A-9227-2AE8AA03E4CC}"/>
          </ac:spMkLst>
        </pc:spChg>
        <pc:spChg chg="mod">
          <ac:chgData name="Alex Vakanski" userId="220bd9087dddc248" providerId="LiveId" clId="{46515BC9-9C70-47D9-BB6A-50735DD8F564}" dt="2020-12-12T22:21:56.291" v="21430" actId="207"/>
          <ac:spMkLst>
            <pc:docMk/>
            <pc:sldMk cId="1632561312" sldId="745"/>
            <ac:spMk id="3" creationId="{EA7E0D08-C7C4-47A1-AAE0-6F5014DA8902}"/>
          </ac:spMkLst>
        </pc:spChg>
        <pc:picChg chg="add mod">
          <ac:chgData name="Alex Vakanski" userId="220bd9087dddc248" providerId="LiveId" clId="{46515BC9-9C70-47D9-BB6A-50735DD8F564}" dt="2020-12-12T22:03:39.101" v="20312" actId="1035"/>
          <ac:picMkLst>
            <pc:docMk/>
            <pc:sldMk cId="1632561312" sldId="745"/>
            <ac:picMk id="5" creationId="{A219622D-9875-4910-A85F-722298189BFA}"/>
          </ac:picMkLst>
        </pc:picChg>
      </pc:sldChg>
      <pc:sldChg chg="addSp delSp modSp new mod modNotesTx">
        <pc:chgData name="Alex Vakanski" userId="220bd9087dddc248" providerId="LiveId" clId="{46515BC9-9C70-47D9-BB6A-50735DD8F564}" dt="2020-12-12T22:52:23.796" v="21945"/>
        <pc:sldMkLst>
          <pc:docMk/>
          <pc:sldMk cId="4076091620" sldId="746"/>
        </pc:sldMkLst>
        <pc:spChg chg="mod">
          <ac:chgData name="Alex Vakanski" userId="220bd9087dddc248" providerId="LiveId" clId="{46515BC9-9C70-47D9-BB6A-50735DD8F564}" dt="2020-12-12T22:03:53.404" v="20330" actId="20577"/>
          <ac:spMkLst>
            <pc:docMk/>
            <pc:sldMk cId="4076091620" sldId="746"/>
            <ac:spMk id="2" creationId="{6130F8CA-0C93-4FAA-88A4-F4AD74903FFE}"/>
          </ac:spMkLst>
        </pc:spChg>
        <pc:spChg chg="mod">
          <ac:chgData name="Alex Vakanski" userId="220bd9087dddc248" providerId="LiveId" clId="{46515BC9-9C70-47D9-BB6A-50735DD8F564}" dt="2020-12-12T22:21:35.974" v="21428" actId="207"/>
          <ac:spMkLst>
            <pc:docMk/>
            <pc:sldMk cId="4076091620" sldId="746"/>
            <ac:spMk id="3" creationId="{868CD89D-75C1-44DD-9B70-D01D26936B52}"/>
          </ac:spMkLst>
        </pc:spChg>
        <pc:spChg chg="add mod">
          <ac:chgData name="Alex Vakanski" userId="220bd9087dddc248" providerId="LiveId" clId="{46515BC9-9C70-47D9-BB6A-50735DD8F564}" dt="2020-12-12T22:52:23.796" v="21945"/>
          <ac:spMkLst>
            <pc:docMk/>
            <pc:sldMk cId="4076091620" sldId="746"/>
            <ac:spMk id="12" creationId="{76ED94ED-35B5-4CFA-BA21-44C36DF7E941}"/>
          </ac:spMkLst>
        </pc:spChg>
        <pc:picChg chg="add del mod">
          <ac:chgData name="Alex Vakanski" userId="220bd9087dddc248" providerId="LiveId" clId="{46515BC9-9C70-47D9-BB6A-50735DD8F564}" dt="2020-12-12T22:20:17.023" v="21403" actId="478"/>
          <ac:picMkLst>
            <pc:docMk/>
            <pc:sldMk cId="4076091620" sldId="746"/>
            <ac:picMk id="5" creationId="{1128F9A8-602F-4EB2-9077-75FA1232E2A9}"/>
          </ac:picMkLst>
        </pc:picChg>
        <pc:picChg chg="add mod">
          <ac:chgData name="Alex Vakanski" userId="220bd9087dddc248" providerId="LiveId" clId="{46515BC9-9C70-47D9-BB6A-50735DD8F564}" dt="2020-12-12T22:51:59.788" v="21941" actId="14100"/>
          <ac:picMkLst>
            <pc:docMk/>
            <pc:sldMk cId="4076091620" sldId="746"/>
            <ac:picMk id="7" creationId="{C87BAC36-BE52-4F21-BEDB-7563BA1CB7BD}"/>
          </ac:picMkLst>
        </pc:picChg>
        <pc:picChg chg="add mod">
          <ac:chgData name="Alex Vakanski" userId="220bd9087dddc248" providerId="LiveId" clId="{46515BC9-9C70-47D9-BB6A-50735DD8F564}" dt="2020-12-12T22:52:04.915" v="21943" actId="14100"/>
          <ac:picMkLst>
            <pc:docMk/>
            <pc:sldMk cId="4076091620" sldId="746"/>
            <ac:picMk id="9" creationId="{3E1BFA11-BFB5-4F44-BA7C-F07B4BF06A11}"/>
          </ac:picMkLst>
        </pc:picChg>
        <pc:picChg chg="add mod">
          <ac:chgData name="Alex Vakanski" userId="220bd9087dddc248" providerId="LiveId" clId="{46515BC9-9C70-47D9-BB6A-50735DD8F564}" dt="2020-12-12T22:52:07.263" v="21944" actId="1076"/>
          <ac:picMkLst>
            <pc:docMk/>
            <pc:sldMk cId="4076091620" sldId="746"/>
            <ac:picMk id="11" creationId="{F15E6BE1-92A8-4285-BC21-297EA91FD859}"/>
          </ac:picMkLst>
        </pc:picChg>
      </pc:sldChg>
      <pc:sldChg chg="addSp modSp new mod">
        <pc:chgData name="Alex Vakanski" userId="220bd9087dddc248" providerId="LiveId" clId="{46515BC9-9C70-47D9-BB6A-50735DD8F564}" dt="2020-12-12T23:05:53.819" v="22061" actId="1038"/>
        <pc:sldMkLst>
          <pc:docMk/>
          <pc:sldMk cId="3286312896" sldId="747"/>
        </pc:sldMkLst>
        <pc:spChg chg="mod">
          <ac:chgData name="Alex Vakanski" userId="220bd9087dddc248" providerId="LiveId" clId="{46515BC9-9C70-47D9-BB6A-50735DD8F564}" dt="2020-12-12T22:08:39.333" v="20690"/>
          <ac:spMkLst>
            <pc:docMk/>
            <pc:sldMk cId="3286312896" sldId="747"/>
            <ac:spMk id="2" creationId="{EAA408F5-86EA-4B55-95E6-8D2655EBAD75}"/>
          </ac:spMkLst>
        </pc:spChg>
        <pc:spChg chg="mod">
          <ac:chgData name="Alex Vakanski" userId="220bd9087dddc248" providerId="LiveId" clId="{46515BC9-9C70-47D9-BB6A-50735DD8F564}" dt="2020-12-12T22:09:49.925" v="20806" actId="313"/>
          <ac:spMkLst>
            <pc:docMk/>
            <pc:sldMk cId="3286312896" sldId="747"/>
            <ac:spMk id="3" creationId="{848F66A5-FE69-4019-B15F-73F8CE1B2ACF}"/>
          </ac:spMkLst>
        </pc:spChg>
        <pc:picChg chg="add mod">
          <ac:chgData name="Alex Vakanski" userId="220bd9087dddc248" providerId="LiveId" clId="{46515BC9-9C70-47D9-BB6A-50735DD8F564}" dt="2020-12-12T23:05:53.819" v="22061" actId="1038"/>
          <ac:picMkLst>
            <pc:docMk/>
            <pc:sldMk cId="3286312896" sldId="747"/>
            <ac:picMk id="5" creationId="{134062F2-65DD-48FB-B6F9-0C0B6A9D1803}"/>
          </ac:picMkLst>
        </pc:picChg>
      </pc:sldChg>
      <pc:sldChg chg="addSp modSp new mod">
        <pc:chgData name="Alex Vakanski" userId="220bd9087dddc248" providerId="LiveId" clId="{46515BC9-9C70-47D9-BB6A-50735DD8F564}" dt="2020-12-12T22:33:56.262" v="21767" actId="1076"/>
        <pc:sldMkLst>
          <pc:docMk/>
          <pc:sldMk cId="2496717134" sldId="748"/>
        </pc:sldMkLst>
        <pc:spChg chg="mod">
          <ac:chgData name="Alex Vakanski" userId="220bd9087dddc248" providerId="LiveId" clId="{46515BC9-9C70-47D9-BB6A-50735DD8F564}" dt="2020-12-12T22:08:42.739" v="20692"/>
          <ac:spMkLst>
            <pc:docMk/>
            <pc:sldMk cId="2496717134" sldId="748"/>
            <ac:spMk id="2" creationId="{4454FAE8-241E-4B5C-BCD7-10ED0ED6EF02}"/>
          </ac:spMkLst>
        </pc:spChg>
        <pc:spChg chg="mod">
          <ac:chgData name="Alex Vakanski" userId="220bd9087dddc248" providerId="LiveId" clId="{46515BC9-9C70-47D9-BB6A-50735DD8F564}" dt="2020-12-12T22:23:48.304" v="21434" actId="207"/>
          <ac:spMkLst>
            <pc:docMk/>
            <pc:sldMk cId="2496717134" sldId="748"/>
            <ac:spMk id="3" creationId="{AE5CA006-C952-427F-9E18-C08C7DEFF876}"/>
          </ac:spMkLst>
        </pc:spChg>
        <pc:picChg chg="add mod">
          <ac:chgData name="Alex Vakanski" userId="220bd9087dddc248" providerId="LiveId" clId="{46515BC9-9C70-47D9-BB6A-50735DD8F564}" dt="2020-12-12T22:33:56.262" v="21767" actId="1076"/>
          <ac:picMkLst>
            <pc:docMk/>
            <pc:sldMk cId="2496717134" sldId="748"/>
            <ac:picMk id="5" creationId="{DE50248A-9496-4370-A183-996AD4663131}"/>
          </ac:picMkLst>
        </pc:picChg>
      </pc:sldChg>
      <pc:sldChg chg="addSp modSp new mod">
        <pc:chgData name="Alex Vakanski" userId="220bd9087dddc248" providerId="LiveId" clId="{46515BC9-9C70-47D9-BB6A-50735DD8F564}" dt="2020-12-12T22:24:33.480" v="21466" actId="1038"/>
        <pc:sldMkLst>
          <pc:docMk/>
          <pc:sldMk cId="1398668691" sldId="749"/>
        </pc:sldMkLst>
        <pc:spChg chg="mod">
          <ac:chgData name="Alex Vakanski" userId="220bd9087dddc248" providerId="LiveId" clId="{46515BC9-9C70-47D9-BB6A-50735DD8F564}" dt="2020-12-12T22:23:58.358" v="21436"/>
          <ac:spMkLst>
            <pc:docMk/>
            <pc:sldMk cId="1398668691" sldId="749"/>
            <ac:spMk id="2" creationId="{467E0CA7-2BEF-41F7-BF1E-062680DAC62B}"/>
          </ac:spMkLst>
        </pc:spChg>
        <pc:spChg chg="mod">
          <ac:chgData name="Alex Vakanski" userId="220bd9087dddc248" providerId="LiveId" clId="{46515BC9-9C70-47D9-BB6A-50735DD8F564}" dt="2020-12-12T22:24:30.111" v="21463" actId="20577"/>
          <ac:spMkLst>
            <pc:docMk/>
            <pc:sldMk cId="1398668691" sldId="749"/>
            <ac:spMk id="3" creationId="{E13AE3FD-FAD4-437A-91EF-70E482E08F1F}"/>
          </ac:spMkLst>
        </pc:spChg>
        <pc:picChg chg="add mod">
          <ac:chgData name="Alex Vakanski" userId="220bd9087dddc248" providerId="LiveId" clId="{46515BC9-9C70-47D9-BB6A-50735DD8F564}" dt="2020-12-12T22:24:33.480" v="21466" actId="1038"/>
          <ac:picMkLst>
            <pc:docMk/>
            <pc:sldMk cId="1398668691" sldId="749"/>
            <ac:picMk id="5" creationId="{40E43BDF-D472-44B9-9AC4-387C96790769}"/>
          </ac:picMkLst>
        </pc:picChg>
      </pc:sldChg>
      <pc:sldChg chg="addSp modSp new mod">
        <pc:chgData name="Alex Vakanski" userId="220bd9087dddc248" providerId="LiveId" clId="{46515BC9-9C70-47D9-BB6A-50735DD8F564}" dt="2020-12-12T22:59:17.448" v="21975" actId="1035"/>
        <pc:sldMkLst>
          <pc:docMk/>
          <pc:sldMk cId="858342777" sldId="750"/>
        </pc:sldMkLst>
        <pc:spChg chg="mod">
          <ac:chgData name="Alex Vakanski" userId="220bd9087dddc248" providerId="LiveId" clId="{46515BC9-9C70-47D9-BB6A-50735DD8F564}" dt="2020-12-12T22:53:14.777" v="21947"/>
          <ac:spMkLst>
            <pc:docMk/>
            <pc:sldMk cId="858342777" sldId="750"/>
            <ac:spMk id="2" creationId="{2C314C96-001C-4D54-A5EC-24A20F512D38}"/>
          </ac:spMkLst>
        </pc:spChg>
        <pc:spChg chg="mod">
          <ac:chgData name="Alex Vakanski" userId="220bd9087dddc248" providerId="LiveId" clId="{46515BC9-9C70-47D9-BB6A-50735DD8F564}" dt="2020-12-12T22:55:59.558" v="21972" actId="6549"/>
          <ac:spMkLst>
            <pc:docMk/>
            <pc:sldMk cId="858342777" sldId="750"/>
            <ac:spMk id="3" creationId="{43B78D97-029F-4351-AE9D-46631B7855C5}"/>
          </ac:spMkLst>
        </pc:spChg>
        <pc:spChg chg="add mod">
          <ac:chgData name="Alex Vakanski" userId="220bd9087dddc248" providerId="LiveId" clId="{46515BC9-9C70-47D9-BB6A-50735DD8F564}" dt="2020-12-12T22:59:06.209" v="21973"/>
          <ac:spMkLst>
            <pc:docMk/>
            <pc:sldMk cId="858342777" sldId="750"/>
            <ac:spMk id="10" creationId="{A06BA8F0-1E22-4C21-88EC-17F0E13E8610}"/>
          </ac:spMkLst>
        </pc:spChg>
        <pc:picChg chg="add mod">
          <ac:chgData name="Alex Vakanski" userId="220bd9087dddc248" providerId="LiveId" clId="{46515BC9-9C70-47D9-BB6A-50735DD8F564}" dt="2020-12-12T22:59:17.448" v="21975" actId="1035"/>
          <ac:picMkLst>
            <pc:docMk/>
            <pc:sldMk cId="858342777" sldId="750"/>
            <ac:picMk id="5" creationId="{F6DB24B1-82AF-4C25-A832-3E5DC8E98E11}"/>
          </ac:picMkLst>
        </pc:picChg>
        <pc:picChg chg="add mod">
          <ac:chgData name="Alex Vakanski" userId="220bd9087dddc248" providerId="LiveId" clId="{46515BC9-9C70-47D9-BB6A-50735DD8F564}" dt="2020-12-12T22:59:17.448" v="21975" actId="1035"/>
          <ac:picMkLst>
            <pc:docMk/>
            <pc:sldMk cId="858342777" sldId="750"/>
            <ac:picMk id="7" creationId="{A10616DE-D19D-4118-9043-91E232A81A48}"/>
          </ac:picMkLst>
        </pc:picChg>
        <pc:picChg chg="add mod">
          <ac:chgData name="Alex Vakanski" userId="220bd9087dddc248" providerId="LiveId" clId="{46515BC9-9C70-47D9-BB6A-50735DD8F564}" dt="2020-12-12T22:59:17.448" v="21975" actId="1035"/>
          <ac:picMkLst>
            <pc:docMk/>
            <pc:sldMk cId="858342777" sldId="750"/>
            <ac:picMk id="9" creationId="{891C7B65-0C40-47BA-A4BA-6C1473A0B6C3}"/>
          </ac:picMkLst>
        </pc:picChg>
      </pc:sldChg>
      <pc:sldChg chg="new">
        <pc:chgData name="Alex Vakanski" userId="220bd9087dddc248" providerId="LiveId" clId="{46515BC9-9C70-47D9-BB6A-50735DD8F564}" dt="2020-12-14T05:41:01.872" v="23247" actId="680"/>
        <pc:sldMkLst>
          <pc:docMk/>
          <pc:sldMk cId="1870013521" sldId="751"/>
        </pc:sldMkLst>
      </pc:sldChg>
      <pc:sldChg chg="modSp new del mod">
        <pc:chgData name="Alex Vakanski" userId="220bd9087dddc248" providerId="LiveId" clId="{46515BC9-9C70-47D9-BB6A-50735DD8F564}" dt="2020-12-12T23:09:47.920" v="22360" actId="47"/>
        <pc:sldMkLst>
          <pc:docMk/>
          <pc:sldMk cId="3805717721" sldId="751"/>
        </pc:sldMkLst>
        <pc:spChg chg="mod">
          <ac:chgData name="Alex Vakanski" userId="220bd9087dddc248" providerId="LiveId" clId="{46515BC9-9C70-47D9-BB6A-50735DD8F564}" dt="2020-12-12T23:06:52.106" v="22098" actId="20577"/>
          <ac:spMkLst>
            <pc:docMk/>
            <pc:sldMk cId="3805717721" sldId="751"/>
            <ac:spMk id="2" creationId="{A9A7DDA0-DC2E-4ED9-94EA-0AB408355A40}"/>
          </ac:spMkLst>
        </pc:spChg>
        <pc:spChg chg="mod">
          <ac:chgData name="Alex Vakanski" userId="220bd9087dddc248" providerId="LiveId" clId="{46515BC9-9C70-47D9-BB6A-50735DD8F564}" dt="2020-12-12T23:09:07.028" v="22359" actId="20577"/>
          <ac:spMkLst>
            <pc:docMk/>
            <pc:sldMk cId="3805717721" sldId="751"/>
            <ac:spMk id="3" creationId="{6A08F9C0-C956-4502-BA33-7CDB962CD097}"/>
          </ac:spMkLst>
        </pc:spChg>
      </pc:sldChg>
    </pc:docChg>
  </pc:docChgLst>
  <pc:docChgLst>
    <pc:chgData name="Alex Vakanski" userId="220bd9087dddc248" providerId="LiveId" clId="{E032AB62-4DE9-4526-99D1-6044CFC5B21F}"/>
    <pc:docChg chg="modSld">
      <pc:chgData name="Alex Vakanski" userId="220bd9087dddc248" providerId="LiveId" clId="{E032AB62-4DE9-4526-99D1-6044CFC5B21F}" dt="2020-12-16T17:15:08.278" v="39" actId="20577"/>
      <pc:docMkLst>
        <pc:docMk/>
      </pc:docMkLst>
      <pc:sldChg chg="modSp mod">
        <pc:chgData name="Alex Vakanski" userId="220bd9087dddc248" providerId="LiveId" clId="{E032AB62-4DE9-4526-99D1-6044CFC5B21F}" dt="2020-12-16T15:43:13.883" v="19" actId="6549"/>
        <pc:sldMkLst>
          <pc:docMk/>
          <pc:sldMk cId="2098265538" sldId="493"/>
        </pc:sldMkLst>
        <pc:spChg chg="mod">
          <ac:chgData name="Alex Vakanski" userId="220bd9087dddc248" providerId="LiveId" clId="{E032AB62-4DE9-4526-99D1-6044CFC5B21F}" dt="2020-12-16T15:43:13.883" v="19" actId="6549"/>
          <ac:spMkLst>
            <pc:docMk/>
            <pc:sldMk cId="2098265538" sldId="493"/>
            <ac:spMk id="3" creationId="{00000000-0000-0000-0000-000000000000}"/>
          </ac:spMkLst>
        </pc:spChg>
      </pc:sldChg>
      <pc:sldChg chg="modSp mod">
        <pc:chgData name="Alex Vakanski" userId="220bd9087dddc248" providerId="LiveId" clId="{E032AB62-4DE9-4526-99D1-6044CFC5B21F}" dt="2020-12-16T16:32:22.465" v="22" actId="20577"/>
        <pc:sldMkLst>
          <pc:docMk/>
          <pc:sldMk cId="713554213" sldId="712"/>
        </pc:sldMkLst>
        <pc:spChg chg="mod">
          <ac:chgData name="Alex Vakanski" userId="220bd9087dddc248" providerId="LiveId" clId="{E032AB62-4DE9-4526-99D1-6044CFC5B21F}" dt="2020-12-16T16:32:22.465" v="22" actId="20577"/>
          <ac:spMkLst>
            <pc:docMk/>
            <pc:sldMk cId="713554213" sldId="712"/>
            <ac:spMk id="4" creationId="{DD243711-C33D-4316-8E5F-6935D0F219BC}"/>
          </ac:spMkLst>
        </pc:spChg>
      </pc:sldChg>
      <pc:sldChg chg="modSp">
        <pc:chgData name="Alex Vakanski" userId="220bd9087dddc248" providerId="LiveId" clId="{E032AB62-4DE9-4526-99D1-6044CFC5B21F}" dt="2020-12-16T17:09:03.624" v="33" actId="207"/>
        <pc:sldMkLst>
          <pc:docMk/>
          <pc:sldMk cId="4256240646" sldId="725"/>
        </pc:sldMkLst>
        <pc:spChg chg="mod">
          <ac:chgData name="Alex Vakanski" userId="220bd9087dddc248" providerId="LiveId" clId="{E032AB62-4DE9-4526-99D1-6044CFC5B21F}" dt="2020-12-16T17:09:03.624" v="33" actId="207"/>
          <ac:spMkLst>
            <pc:docMk/>
            <pc:sldMk cId="4256240646" sldId="725"/>
            <ac:spMk id="3" creationId="{C18B8C96-080B-4202-BCFE-5465479C50B3}"/>
          </ac:spMkLst>
        </pc:spChg>
      </pc:sldChg>
      <pc:sldChg chg="modSp mod">
        <pc:chgData name="Alex Vakanski" userId="220bd9087dddc248" providerId="LiveId" clId="{E032AB62-4DE9-4526-99D1-6044CFC5B21F}" dt="2020-12-16T17:15:08.278" v="39" actId="20577"/>
        <pc:sldMkLst>
          <pc:docMk/>
          <pc:sldMk cId="3930053190" sldId="737"/>
        </pc:sldMkLst>
        <pc:spChg chg="mod">
          <ac:chgData name="Alex Vakanski" userId="220bd9087dddc248" providerId="LiveId" clId="{E032AB62-4DE9-4526-99D1-6044CFC5B21F}" dt="2020-12-16T17:15:08.278" v="39" actId="20577"/>
          <ac:spMkLst>
            <pc:docMk/>
            <pc:sldMk cId="3930053190" sldId="737"/>
            <ac:spMk id="3" creationId="{0B97579E-7F6E-4169-9DFC-0C98135583AB}"/>
          </ac:spMkLst>
        </pc:spChg>
      </pc:sldChg>
    </pc:docChg>
  </pc:docChgLst>
  <pc:docChgLst>
    <pc:chgData name="Alex Vakanski" userId="220bd9087dddc248" providerId="LiveId" clId="{1BD61FFB-9E4E-488A-BC0F-3765562B018E}"/>
    <pc:docChg chg="undo redo custSel addSld delSld modSld sldOrd modMainMaster">
      <pc:chgData name="Alex Vakanski" userId="220bd9087dddc248" providerId="LiveId" clId="{1BD61FFB-9E4E-488A-BC0F-3765562B018E}" dt="2020-12-02T05:10:45.755" v="51070" actId="6549"/>
      <pc:docMkLst>
        <pc:docMk/>
      </pc:docMkLst>
      <pc:sldChg chg="modSp mod modNotesTx">
        <pc:chgData name="Alex Vakanski" userId="220bd9087dddc248" providerId="LiveId" clId="{1BD61FFB-9E4E-488A-BC0F-3765562B018E}" dt="2020-12-02T03:37:13.353" v="51065" actId="20577"/>
        <pc:sldMkLst>
          <pc:docMk/>
          <pc:sldMk cId="3648828594" sldId="492"/>
        </pc:sldMkLst>
        <pc:spChg chg="mod">
          <ac:chgData name="Alex Vakanski" userId="220bd9087dddc248" providerId="LiveId" clId="{1BD61FFB-9E4E-488A-BC0F-3765562B018E}" dt="2020-11-29T22:50:56.326" v="40573" actId="20577"/>
          <ac:spMkLst>
            <pc:docMk/>
            <pc:sldMk cId="3648828594" sldId="492"/>
            <ac:spMk id="4" creationId="{80E2EFBF-CC63-41E4-A495-390E4F5CF21C}"/>
          </ac:spMkLst>
        </pc:spChg>
        <pc:spChg chg="mod">
          <ac:chgData name="Alex Vakanski" userId="220bd9087dddc248" providerId="LiveId" clId="{1BD61FFB-9E4E-488A-BC0F-3765562B018E}" dt="2020-12-02T03:37:13.353" v="51065" actId="20577"/>
          <ac:spMkLst>
            <pc:docMk/>
            <pc:sldMk cId="3648828594" sldId="492"/>
            <ac:spMk id="5" creationId="{BBA26529-85BF-4465-977B-25819F00D7A5}"/>
          </ac:spMkLst>
        </pc:spChg>
      </pc:sldChg>
      <pc:sldChg chg="modSp mod">
        <pc:chgData name="Alex Vakanski" userId="220bd9087dddc248" providerId="LiveId" clId="{1BD61FFB-9E4E-488A-BC0F-3765562B018E}" dt="2020-12-01T05:44:32.692" v="47898" actId="20577"/>
        <pc:sldMkLst>
          <pc:docMk/>
          <pc:sldMk cId="2098265538" sldId="493"/>
        </pc:sldMkLst>
        <pc:spChg chg="mod">
          <ac:chgData name="Alex Vakanski" userId="220bd9087dddc248" providerId="LiveId" clId="{1BD61FFB-9E4E-488A-BC0F-3765562B018E}" dt="2020-12-01T05:44:32.692" v="47898" actId="20577"/>
          <ac:spMkLst>
            <pc:docMk/>
            <pc:sldMk cId="2098265538" sldId="493"/>
            <ac:spMk id="3" creationId="{00000000-0000-0000-0000-000000000000}"/>
          </ac:spMkLst>
        </pc:spChg>
      </pc:sldChg>
      <pc:sldChg chg="modSp mod modNotesTx">
        <pc:chgData name="Alex Vakanski" userId="220bd9087dddc248" providerId="LiveId" clId="{1BD61FFB-9E4E-488A-BC0F-3765562B018E}" dt="2020-11-29T00:29:33.874" v="32587" actId="20577"/>
        <pc:sldMkLst>
          <pc:docMk/>
          <pc:sldMk cId="2121429500" sldId="603"/>
        </pc:sldMkLst>
        <pc:spChg chg="mod">
          <ac:chgData name="Alex Vakanski" userId="220bd9087dddc248" providerId="LiveId" clId="{1BD61FFB-9E4E-488A-BC0F-3765562B018E}" dt="2020-11-29T00:29:33.874" v="32587" actId="20577"/>
          <ac:spMkLst>
            <pc:docMk/>
            <pc:sldMk cId="2121429500" sldId="603"/>
            <ac:spMk id="3" creationId="{00000000-0000-0000-0000-000000000000}"/>
          </ac:spMkLst>
        </pc:spChg>
      </pc:sldChg>
      <pc:sldChg chg="addSp modSp mod modNotesTx">
        <pc:chgData name="Alex Vakanski" userId="220bd9087dddc248" providerId="LiveId" clId="{1BD61FFB-9E4E-488A-BC0F-3765562B018E}" dt="2020-11-29T05:15:13.216" v="37708" actId="207"/>
        <pc:sldMkLst>
          <pc:docMk/>
          <pc:sldMk cId="1941760623" sldId="604"/>
        </pc:sldMkLst>
        <pc:spChg chg="mod">
          <ac:chgData name="Alex Vakanski" userId="220bd9087dddc248" providerId="LiveId" clId="{1BD61FFB-9E4E-488A-BC0F-3765562B018E}" dt="2020-11-29T05:15:13.216" v="37708" actId="207"/>
          <ac:spMkLst>
            <pc:docMk/>
            <pc:sldMk cId="1941760623" sldId="604"/>
            <ac:spMk id="3" creationId="{00000000-0000-0000-0000-000000000000}"/>
          </ac:spMkLst>
        </pc:spChg>
        <pc:spChg chg="add mod">
          <ac:chgData name="Alex Vakanski" userId="220bd9087dddc248" providerId="LiveId" clId="{1BD61FFB-9E4E-488A-BC0F-3765562B018E}" dt="2020-11-29T02:29:28.132" v="33309" actId="6549"/>
          <ac:spMkLst>
            <pc:docMk/>
            <pc:sldMk cId="1941760623" sldId="604"/>
            <ac:spMk id="5" creationId="{4D816590-C138-4B7F-9758-9AFF7BF7BBEE}"/>
          </ac:spMkLst>
        </pc:spChg>
      </pc:sldChg>
      <pc:sldChg chg="modSp del mod ord">
        <pc:chgData name="Alex Vakanski" userId="220bd9087dddc248" providerId="LiveId" clId="{1BD61FFB-9E4E-488A-BC0F-3765562B018E}" dt="2020-12-01T00:02:42.669" v="47869" actId="2696"/>
        <pc:sldMkLst>
          <pc:docMk/>
          <pc:sldMk cId="1316575626" sldId="605"/>
        </pc:sldMkLst>
        <pc:spChg chg="mod">
          <ac:chgData name="Alex Vakanski" userId="220bd9087dddc248" providerId="LiveId" clId="{1BD61FFB-9E4E-488A-BC0F-3765562B018E}" dt="2020-12-01T00:02:25.732" v="47868" actId="20577"/>
          <ac:spMkLst>
            <pc:docMk/>
            <pc:sldMk cId="1316575626" sldId="605"/>
            <ac:spMk id="3" creationId="{00000000-0000-0000-0000-000000000000}"/>
          </ac:spMkLst>
        </pc:spChg>
      </pc:sldChg>
      <pc:sldChg chg="modSp mod ord modNotesTx">
        <pc:chgData name="Alex Vakanski" userId="220bd9087dddc248" providerId="LiveId" clId="{1BD61FFB-9E4E-488A-BC0F-3765562B018E}" dt="2020-11-29T05:16:46.169" v="37722" actId="20577"/>
        <pc:sldMkLst>
          <pc:docMk/>
          <pc:sldMk cId="1845690933" sldId="606"/>
        </pc:sldMkLst>
        <pc:spChg chg="mod">
          <ac:chgData name="Alex Vakanski" userId="220bd9087dddc248" providerId="LiveId" clId="{1BD61FFB-9E4E-488A-BC0F-3765562B018E}" dt="2020-11-29T02:33:04.824" v="33351" actId="20577"/>
          <ac:spMkLst>
            <pc:docMk/>
            <pc:sldMk cId="1845690933" sldId="606"/>
            <ac:spMk id="2" creationId="{00000000-0000-0000-0000-000000000000}"/>
          </ac:spMkLst>
        </pc:spChg>
        <pc:spChg chg="mod">
          <ac:chgData name="Alex Vakanski" userId="220bd9087dddc248" providerId="LiveId" clId="{1BD61FFB-9E4E-488A-BC0F-3765562B018E}" dt="2020-11-29T05:16:46.169" v="37722" actId="20577"/>
          <ac:spMkLst>
            <pc:docMk/>
            <pc:sldMk cId="1845690933" sldId="606"/>
            <ac:spMk id="3" creationId="{00000000-0000-0000-0000-000000000000}"/>
          </ac:spMkLst>
        </pc:spChg>
      </pc:sldChg>
      <pc:sldChg chg="modSp del mod ord">
        <pc:chgData name="Alex Vakanski" userId="220bd9087dddc248" providerId="LiveId" clId="{1BD61FFB-9E4E-488A-BC0F-3765562B018E}" dt="2020-11-29T05:10:07.275" v="37515" actId="2696"/>
        <pc:sldMkLst>
          <pc:docMk/>
          <pc:sldMk cId="4158567496" sldId="607"/>
        </pc:sldMkLst>
        <pc:spChg chg="mod">
          <ac:chgData name="Alex Vakanski" userId="220bd9087dddc248" providerId="LiveId" clId="{1BD61FFB-9E4E-488A-BC0F-3765562B018E}" dt="2020-11-29T03:08:00.873" v="35513" actId="6549"/>
          <ac:spMkLst>
            <pc:docMk/>
            <pc:sldMk cId="4158567496" sldId="607"/>
            <ac:spMk id="3" creationId="{00000000-0000-0000-0000-000000000000}"/>
          </ac:spMkLst>
        </pc:spChg>
      </pc:sldChg>
      <pc:sldChg chg="addSp delSp modSp mod ord">
        <pc:chgData name="Alex Vakanski" userId="220bd9087dddc248" providerId="LiveId" clId="{1BD61FFB-9E4E-488A-BC0F-3765562B018E}" dt="2020-11-29T02:47:06.007" v="34280" actId="1036"/>
        <pc:sldMkLst>
          <pc:docMk/>
          <pc:sldMk cId="2337216706" sldId="608"/>
        </pc:sldMkLst>
        <pc:spChg chg="del">
          <ac:chgData name="Alex Vakanski" userId="220bd9087dddc248" providerId="LiveId" clId="{1BD61FFB-9E4E-488A-BC0F-3765562B018E}" dt="2020-11-29T02:47:02.692" v="34277" actId="478"/>
          <ac:spMkLst>
            <pc:docMk/>
            <pc:sldMk cId="2337216706" sldId="608"/>
            <ac:spMk id="3" creationId="{00000000-0000-0000-0000-000000000000}"/>
          </ac:spMkLst>
        </pc:spChg>
        <pc:spChg chg="add mod">
          <ac:chgData name="Alex Vakanski" userId="220bd9087dddc248" providerId="LiveId" clId="{1BD61FFB-9E4E-488A-BC0F-3765562B018E}" dt="2020-11-29T02:29:49.828" v="33311"/>
          <ac:spMkLst>
            <pc:docMk/>
            <pc:sldMk cId="2337216706" sldId="608"/>
            <ac:spMk id="5" creationId="{F119BB3C-8D20-4A4F-8270-1A866142DAE6}"/>
          </ac:spMkLst>
        </pc:spChg>
        <pc:picChg chg="mod">
          <ac:chgData name="Alex Vakanski" userId="220bd9087dddc248" providerId="LiveId" clId="{1BD61FFB-9E4E-488A-BC0F-3765562B018E}" dt="2020-11-29T02:47:06.007" v="34280" actId="1036"/>
          <ac:picMkLst>
            <pc:docMk/>
            <pc:sldMk cId="2337216706" sldId="608"/>
            <ac:picMk id="4" creationId="{00000000-0000-0000-0000-000000000000}"/>
          </ac:picMkLst>
        </pc:picChg>
      </pc:sldChg>
      <pc:sldChg chg="modSp del mod">
        <pc:chgData name="Alex Vakanski" userId="220bd9087dddc248" providerId="LiveId" clId="{1BD61FFB-9E4E-488A-BC0F-3765562B018E}" dt="2020-11-29T02:52:58.990" v="34619" actId="47"/>
        <pc:sldMkLst>
          <pc:docMk/>
          <pc:sldMk cId="1791147190" sldId="609"/>
        </pc:sldMkLst>
        <pc:spChg chg="mod">
          <ac:chgData name="Alex Vakanski" userId="220bd9087dddc248" providerId="LiveId" clId="{1BD61FFB-9E4E-488A-BC0F-3765562B018E}" dt="2020-11-29T02:51:51.520" v="34617" actId="6549"/>
          <ac:spMkLst>
            <pc:docMk/>
            <pc:sldMk cId="1791147190" sldId="609"/>
            <ac:spMk id="3" creationId="{00000000-0000-0000-0000-000000000000}"/>
          </ac:spMkLst>
        </pc:spChg>
      </pc:sldChg>
      <pc:sldChg chg="del">
        <pc:chgData name="Alex Vakanski" userId="220bd9087dddc248" providerId="LiveId" clId="{1BD61FFB-9E4E-488A-BC0F-3765562B018E}" dt="2020-11-29T02:44:05.182" v="34084" actId="47"/>
        <pc:sldMkLst>
          <pc:docMk/>
          <pc:sldMk cId="1288183688" sldId="610"/>
        </pc:sldMkLst>
      </pc:sldChg>
      <pc:sldChg chg="modSp mod ord modNotesTx">
        <pc:chgData name="Alex Vakanski" userId="220bd9087dddc248" providerId="LiveId" clId="{1BD61FFB-9E4E-488A-BC0F-3765562B018E}" dt="2020-11-30T22:16:27.201" v="46003" actId="20577"/>
        <pc:sldMkLst>
          <pc:docMk/>
          <pc:sldMk cId="893532563" sldId="611"/>
        </pc:sldMkLst>
        <pc:spChg chg="mod">
          <ac:chgData name="Alex Vakanski" userId="220bd9087dddc248" providerId="LiveId" clId="{1BD61FFB-9E4E-488A-BC0F-3765562B018E}" dt="2020-11-29T03:22:39.822" v="35913" actId="20577"/>
          <ac:spMkLst>
            <pc:docMk/>
            <pc:sldMk cId="893532563" sldId="611"/>
            <ac:spMk id="3" creationId="{00000000-0000-0000-0000-000000000000}"/>
          </ac:spMkLst>
        </pc:spChg>
      </pc:sldChg>
      <pc:sldChg chg="del">
        <pc:chgData name="Alex Vakanski" userId="220bd9087dddc248" providerId="LiveId" clId="{1BD61FFB-9E4E-488A-BC0F-3765562B018E}" dt="2020-11-29T02:50:25.292" v="34587" actId="2696"/>
        <pc:sldMkLst>
          <pc:docMk/>
          <pc:sldMk cId="82095695" sldId="612"/>
        </pc:sldMkLst>
      </pc:sldChg>
      <pc:sldChg chg="addSp modSp add del mod ord">
        <pc:chgData name="Alex Vakanski" userId="220bd9087dddc248" providerId="LiveId" clId="{1BD61FFB-9E4E-488A-BC0F-3765562B018E}" dt="2020-12-02T00:07:38.899" v="50881" actId="20577"/>
        <pc:sldMkLst>
          <pc:docMk/>
          <pc:sldMk cId="31688560" sldId="613"/>
        </pc:sldMkLst>
        <pc:spChg chg="mod">
          <ac:chgData name="Alex Vakanski" userId="220bd9087dddc248" providerId="LiveId" clId="{1BD61FFB-9E4E-488A-BC0F-3765562B018E}" dt="2020-12-01T19:22:34.884" v="50397" actId="20577"/>
          <ac:spMkLst>
            <pc:docMk/>
            <pc:sldMk cId="31688560" sldId="613"/>
            <ac:spMk id="2" creationId="{00000000-0000-0000-0000-000000000000}"/>
          </ac:spMkLst>
        </pc:spChg>
        <pc:spChg chg="mod">
          <ac:chgData name="Alex Vakanski" userId="220bd9087dddc248" providerId="LiveId" clId="{1BD61FFB-9E4E-488A-BC0F-3765562B018E}" dt="2020-12-02T00:07:38.899" v="50881" actId="20577"/>
          <ac:spMkLst>
            <pc:docMk/>
            <pc:sldMk cId="31688560" sldId="613"/>
            <ac:spMk id="3" creationId="{00000000-0000-0000-0000-000000000000}"/>
          </ac:spMkLst>
        </pc:spChg>
        <pc:picChg chg="add mod">
          <ac:chgData name="Alex Vakanski" userId="220bd9087dddc248" providerId="LiveId" clId="{1BD61FFB-9E4E-488A-BC0F-3765562B018E}" dt="2020-12-01T19:25:34.804" v="50544" actId="14100"/>
          <ac:picMkLst>
            <pc:docMk/>
            <pc:sldMk cId="31688560" sldId="613"/>
            <ac:picMk id="4" creationId="{6F0001D8-FEA8-4ADB-A95A-5756F3510693}"/>
          </ac:picMkLst>
        </pc:picChg>
        <pc:picChg chg="add mod">
          <ac:chgData name="Alex Vakanski" userId="220bd9087dddc248" providerId="LiveId" clId="{1BD61FFB-9E4E-488A-BC0F-3765562B018E}" dt="2020-12-01T19:25:26.531" v="50543" actId="1076"/>
          <ac:picMkLst>
            <pc:docMk/>
            <pc:sldMk cId="31688560" sldId="613"/>
            <ac:picMk id="5" creationId="{00D56F35-E8DE-4B92-B4EA-26FA042A7F20}"/>
          </ac:picMkLst>
        </pc:picChg>
      </pc:sldChg>
      <pc:sldChg chg="del">
        <pc:chgData name="Alex Vakanski" userId="220bd9087dddc248" providerId="LiveId" clId="{1BD61FFB-9E4E-488A-BC0F-3765562B018E}" dt="2020-11-29T02:47:36.288" v="34281" actId="2696"/>
        <pc:sldMkLst>
          <pc:docMk/>
          <pc:sldMk cId="525646994" sldId="614"/>
        </pc:sldMkLst>
      </pc:sldChg>
      <pc:sldChg chg="addSp modSp mod ord">
        <pc:chgData name="Alex Vakanski" userId="220bd9087dddc248" providerId="LiveId" clId="{1BD61FFB-9E4E-488A-BC0F-3765562B018E}" dt="2020-12-01T00:04:47.103" v="47870" actId="20577"/>
        <pc:sldMkLst>
          <pc:docMk/>
          <pc:sldMk cId="539463784" sldId="615"/>
        </pc:sldMkLst>
        <pc:spChg chg="mod">
          <ac:chgData name="Alex Vakanski" userId="220bd9087dddc248" providerId="LiveId" clId="{1BD61FFB-9E4E-488A-BC0F-3765562B018E}" dt="2020-12-01T00:04:47.103" v="47870" actId="20577"/>
          <ac:spMkLst>
            <pc:docMk/>
            <pc:sldMk cId="539463784" sldId="615"/>
            <ac:spMk id="3" creationId="{00000000-0000-0000-0000-000000000000}"/>
          </ac:spMkLst>
        </pc:spChg>
        <pc:spChg chg="add mod">
          <ac:chgData name="Alex Vakanski" userId="220bd9087dddc248" providerId="LiveId" clId="{1BD61FFB-9E4E-488A-BC0F-3765562B018E}" dt="2020-11-30T22:06:36.814" v="45980" actId="20577"/>
          <ac:spMkLst>
            <pc:docMk/>
            <pc:sldMk cId="539463784" sldId="615"/>
            <ac:spMk id="5" creationId="{36F057BF-7780-4E8D-91F8-479B44FB9FDE}"/>
          </ac:spMkLst>
        </pc:spChg>
        <pc:spChg chg="add mod">
          <ac:chgData name="Alex Vakanski" userId="220bd9087dddc248" providerId="LiveId" clId="{1BD61FFB-9E4E-488A-BC0F-3765562B018E}" dt="2020-11-29T02:59:37.334" v="34944" actId="164"/>
          <ac:spMkLst>
            <pc:docMk/>
            <pc:sldMk cId="539463784" sldId="615"/>
            <ac:spMk id="6" creationId="{2604F8AE-0A56-462F-9589-8E483E521A30}"/>
          </ac:spMkLst>
        </pc:spChg>
        <pc:grpChg chg="add mod">
          <ac:chgData name="Alex Vakanski" userId="220bd9087dddc248" providerId="LiveId" clId="{1BD61FFB-9E4E-488A-BC0F-3765562B018E}" dt="2020-11-29T02:59:40.738" v="34945" actId="1076"/>
          <ac:grpSpMkLst>
            <pc:docMk/>
            <pc:sldMk cId="539463784" sldId="615"/>
            <ac:grpSpMk id="7" creationId="{DD8C1FE6-E69F-44FC-8C66-FC493236B7D1}"/>
          </ac:grpSpMkLst>
        </pc:grpChg>
        <pc:picChg chg="mod modCrop">
          <ac:chgData name="Alex Vakanski" userId="220bd9087dddc248" providerId="LiveId" clId="{1BD61FFB-9E4E-488A-BC0F-3765562B018E}" dt="2020-11-29T02:59:37.334" v="34944" actId="164"/>
          <ac:picMkLst>
            <pc:docMk/>
            <pc:sldMk cId="539463784" sldId="615"/>
            <ac:picMk id="4" creationId="{00000000-0000-0000-0000-000000000000}"/>
          </ac:picMkLst>
        </pc:picChg>
      </pc:sldChg>
      <pc:sldChg chg="modSp del mod">
        <pc:chgData name="Alex Vakanski" userId="220bd9087dddc248" providerId="LiveId" clId="{1BD61FFB-9E4E-488A-BC0F-3765562B018E}" dt="2020-11-29T00:38:36.426" v="32685" actId="47"/>
        <pc:sldMkLst>
          <pc:docMk/>
          <pc:sldMk cId="129983664" sldId="616"/>
        </pc:sldMkLst>
        <pc:spChg chg="mod">
          <ac:chgData name="Alex Vakanski" userId="220bd9087dddc248" providerId="LiveId" clId="{1BD61FFB-9E4E-488A-BC0F-3765562B018E}" dt="2020-11-25T19:33:45.146" v="21604" actId="20577"/>
          <ac:spMkLst>
            <pc:docMk/>
            <pc:sldMk cId="129983664" sldId="616"/>
            <ac:spMk id="3" creationId="{00000000-0000-0000-0000-000000000000}"/>
          </ac:spMkLst>
        </pc:spChg>
      </pc:sldChg>
      <pc:sldChg chg="addSp modSp mod ord">
        <pc:chgData name="Alex Vakanski" userId="220bd9087dddc248" providerId="LiveId" clId="{1BD61FFB-9E4E-488A-BC0F-3765562B018E}" dt="2020-12-02T03:37:35.677" v="51066"/>
        <pc:sldMkLst>
          <pc:docMk/>
          <pc:sldMk cId="318023068" sldId="617"/>
        </pc:sldMkLst>
        <pc:spChg chg="mod">
          <ac:chgData name="Alex Vakanski" userId="220bd9087dddc248" providerId="LiveId" clId="{1BD61FFB-9E4E-488A-BC0F-3765562B018E}" dt="2020-11-29T02:33:25.623" v="33355" actId="207"/>
          <ac:spMkLst>
            <pc:docMk/>
            <pc:sldMk cId="318023068" sldId="617"/>
            <ac:spMk id="3" creationId="{00000000-0000-0000-0000-000000000000}"/>
          </ac:spMkLst>
        </pc:spChg>
        <pc:spChg chg="add mod">
          <ac:chgData name="Alex Vakanski" userId="220bd9087dddc248" providerId="LiveId" clId="{1BD61FFB-9E4E-488A-BC0F-3765562B018E}" dt="2020-12-02T03:37:35.677" v="51066"/>
          <ac:spMkLst>
            <pc:docMk/>
            <pc:sldMk cId="318023068" sldId="617"/>
            <ac:spMk id="5" creationId="{77D1165B-A6C8-4551-8789-B58AB99EED66}"/>
          </ac:spMkLst>
        </pc:spChg>
        <pc:picChg chg="mod">
          <ac:chgData name="Alex Vakanski" userId="220bd9087dddc248" providerId="LiveId" clId="{1BD61FFB-9E4E-488A-BC0F-3765562B018E}" dt="2020-11-29T00:30:56.474" v="32628" actId="14100"/>
          <ac:picMkLst>
            <pc:docMk/>
            <pc:sldMk cId="318023068" sldId="617"/>
            <ac:picMk id="4" creationId="{00000000-0000-0000-0000-000000000000}"/>
          </ac:picMkLst>
        </pc:picChg>
      </pc:sldChg>
      <pc:sldChg chg="del">
        <pc:chgData name="Alex Vakanski" userId="220bd9087dddc248" providerId="LiveId" clId="{1BD61FFB-9E4E-488A-BC0F-3765562B018E}" dt="2020-11-23T20:14:43.040" v="4301" actId="47"/>
        <pc:sldMkLst>
          <pc:docMk/>
          <pc:sldMk cId="1913598052" sldId="618"/>
        </pc:sldMkLst>
      </pc:sldChg>
      <pc:sldChg chg="addSp delSp modSp mod">
        <pc:chgData name="Alex Vakanski" userId="220bd9087dddc248" providerId="LiveId" clId="{1BD61FFB-9E4E-488A-BC0F-3765562B018E}" dt="2020-12-01T23:19:49.048" v="50834" actId="20577"/>
        <pc:sldMkLst>
          <pc:docMk/>
          <pc:sldMk cId="3745149932" sldId="619"/>
        </pc:sldMkLst>
        <pc:spChg chg="mod">
          <ac:chgData name="Alex Vakanski" userId="220bd9087dddc248" providerId="LiveId" clId="{1BD61FFB-9E4E-488A-BC0F-3765562B018E}" dt="2020-12-01T23:19:49.048" v="50834" actId="20577"/>
          <ac:spMkLst>
            <pc:docMk/>
            <pc:sldMk cId="3745149932" sldId="619"/>
            <ac:spMk id="3" creationId="{FC4AFFC9-3D42-407A-A099-A8B73A3AD0A9}"/>
          </ac:spMkLst>
        </pc:spChg>
        <pc:spChg chg="add mod">
          <ac:chgData name="Alex Vakanski" userId="220bd9087dddc248" providerId="LiveId" clId="{1BD61FFB-9E4E-488A-BC0F-3765562B018E}" dt="2020-11-23T16:18:10.653" v="54" actId="1035"/>
          <ac:spMkLst>
            <pc:docMk/>
            <pc:sldMk cId="3745149932" sldId="619"/>
            <ac:spMk id="5" creationId="{57D4A499-72AB-4A78-A73A-2B95F6BB68CF}"/>
          </ac:spMkLst>
        </pc:spChg>
        <pc:spChg chg="add mod">
          <ac:chgData name="Alex Vakanski" userId="220bd9087dddc248" providerId="LiveId" clId="{1BD61FFB-9E4E-488A-BC0F-3765562B018E}" dt="2020-11-23T16:17:55.506" v="52" actId="571"/>
          <ac:spMkLst>
            <pc:docMk/>
            <pc:sldMk cId="3745149932" sldId="619"/>
            <ac:spMk id="6" creationId="{41F4F849-3832-4108-B475-7753AC04F996}"/>
          </ac:spMkLst>
        </pc:spChg>
        <pc:picChg chg="del mod">
          <ac:chgData name="Alex Vakanski" userId="220bd9087dddc248" providerId="LiveId" clId="{1BD61FFB-9E4E-488A-BC0F-3765562B018E}" dt="2020-11-30T21:58:48.828" v="45787" actId="478"/>
          <ac:picMkLst>
            <pc:docMk/>
            <pc:sldMk cId="3745149932" sldId="619"/>
            <ac:picMk id="4" creationId="{BEECAEA1-506C-499E-89E7-C7421CA2DE16}"/>
          </ac:picMkLst>
        </pc:picChg>
        <pc:picChg chg="add mod ord">
          <ac:chgData name="Alex Vakanski" userId="220bd9087dddc248" providerId="LiveId" clId="{1BD61FFB-9E4E-488A-BC0F-3765562B018E}" dt="2020-12-01T00:06:08.066" v="47872" actId="167"/>
          <ac:picMkLst>
            <pc:docMk/>
            <pc:sldMk cId="3745149932" sldId="619"/>
            <ac:picMk id="7" creationId="{2DF18604-1829-4B04-84D8-13C3DB23BFA0}"/>
          </ac:picMkLst>
        </pc:picChg>
        <pc:picChg chg="add del mod">
          <ac:chgData name="Alex Vakanski" userId="220bd9087dddc248" providerId="LiveId" clId="{1BD61FFB-9E4E-488A-BC0F-3765562B018E}" dt="2020-11-30T21:59:04.313" v="45789"/>
          <ac:picMkLst>
            <pc:docMk/>
            <pc:sldMk cId="3745149932" sldId="619"/>
            <ac:picMk id="7" creationId="{DAB8997A-B272-4A5F-8CD9-B18153326358}"/>
          </ac:picMkLst>
        </pc:picChg>
      </pc:sldChg>
      <pc:sldChg chg="addSp modSp mod ord">
        <pc:chgData name="Alex Vakanski" userId="220bd9087dddc248" providerId="LiveId" clId="{1BD61FFB-9E4E-488A-BC0F-3765562B018E}" dt="2020-11-23T20:54:46.668" v="5115" actId="6549"/>
        <pc:sldMkLst>
          <pc:docMk/>
          <pc:sldMk cId="3918162505" sldId="620"/>
        </pc:sldMkLst>
        <pc:spChg chg="mod">
          <ac:chgData name="Alex Vakanski" userId="220bd9087dddc248" providerId="LiveId" clId="{1BD61FFB-9E4E-488A-BC0F-3765562B018E}" dt="2020-11-23T20:54:46.668" v="5115" actId="6549"/>
          <ac:spMkLst>
            <pc:docMk/>
            <pc:sldMk cId="3918162505" sldId="620"/>
            <ac:spMk id="3" creationId="{F7C504CC-09F6-4859-A1F5-21A84F2CE096}"/>
          </ac:spMkLst>
        </pc:spChg>
        <pc:picChg chg="add mod">
          <ac:chgData name="Alex Vakanski" userId="220bd9087dddc248" providerId="LiveId" clId="{1BD61FFB-9E4E-488A-BC0F-3765562B018E}" dt="2020-11-23T20:26:24.797" v="4461" actId="1035"/>
          <ac:picMkLst>
            <pc:docMk/>
            <pc:sldMk cId="3918162505" sldId="620"/>
            <ac:picMk id="4" creationId="{FF0CCACB-2164-43AD-908A-0E5B8DA548D3}"/>
          </ac:picMkLst>
        </pc:picChg>
      </pc:sldChg>
      <pc:sldChg chg="addSp modSp mod">
        <pc:chgData name="Alex Vakanski" userId="220bd9087dddc248" providerId="LiveId" clId="{1BD61FFB-9E4E-488A-BC0F-3765562B018E}" dt="2020-12-01T23:32:43.040" v="50836" actId="20577"/>
        <pc:sldMkLst>
          <pc:docMk/>
          <pc:sldMk cId="1260863101" sldId="621"/>
        </pc:sldMkLst>
        <pc:spChg chg="mod">
          <ac:chgData name="Alex Vakanski" userId="220bd9087dddc248" providerId="LiveId" clId="{1BD61FFB-9E4E-488A-BC0F-3765562B018E}" dt="2020-11-23T16:23:52.186" v="63" actId="20577"/>
          <ac:spMkLst>
            <pc:docMk/>
            <pc:sldMk cId="1260863101" sldId="621"/>
            <ac:spMk id="2" creationId="{C3BF4FB1-0E2A-4154-AF04-CF1F7C442E25}"/>
          </ac:spMkLst>
        </pc:spChg>
        <pc:spChg chg="mod">
          <ac:chgData name="Alex Vakanski" userId="220bd9087dddc248" providerId="LiveId" clId="{1BD61FFB-9E4E-488A-BC0F-3765562B018E}" dt="2020-12-01T23:32:43.040" v="50836" actId="20577"/>
          <ac:spMkLst>
            <pc:docMk/>
            <pc:sldMk cId="1260863101" sldId="621"/>
            <ac:spMk id="3" creationId="{49D65DF5-407A-44BD-BF33-3E171AC42B9D}"/>
          </ac:spMkLst>
        </pc:spChg>
        <pc:picChg chg="add mod">
          <ac:chgData name="Alex Vakanski" userId="220bd9087dddc248" providerId="LiveId" clId="{1BD61FFB-9E4E-488A-BC0F-3765562B018E}" dt="2020-11-23T16:42:53.310" v="451" actId="1035"/>
          <ac:picMkLst>
            <pc:docMk/>
            <pc:sldMk cId="1260863101" sldId="621"/>
            <ac:picMk id="4" creationId="{E6DCAC5F-698F-4962-8496-2FECB7726510}"/>
          </ac:picMkLst>
        </pc:picChg>
      </pc:sldChg>
      <pc:sldChg chg="modSp mod">
        <pc:chgData name="Alex Vakanski" userId="220bd9087dddc248" providerId="LiveId" clId="{1BD61FFB-9E4E-488A-BC0F-3765562B018E}" dt="2020-12-01T23:05:39.910" v="50744" actId="20577"/>
        <pc:sldMkLst>
          <pc:docMk/>
          <pc:sldMk cId="302186601" sldId="622"/>
        </pc:sldMkLst>
        <pc:spChg chg="mod">
          <ac:chgData name="Alex Vakanski" userId="220bd9087dddc248" providerId="LiveId" clId="{1BD61FFB-9E4E-488A-BC0F-3765562B018E}" dt="2020-12-01T23:05:39.910" v="50744" actId="20577"/>
          <ac:spMkLst>
            <pc:docMk/>
            <pc:sldMk cId="302186601" sldId="622"/>
            <ac:spMk id="3" creationId="{ED519817-45AE-4A05-ACF9-D272CB11B979}"/>
          </ac:spMkLst>
        </pc:spChg>
      </pc:sldChg>
      <pc:sldChg chg="modSp">
        <pc:chgData name="Alex Vakanski" userId="220bd9087dddc248" providerId="LiveId" clId="{1BD61FFB-9E4E-488A-BC0F-3765562B018E}" dt="2020-12-01T23:10:32.090" v="50746" actId="20577"/>
        <pc:sldMkLst>
          <pc:docMk/>
          <pc:sldMk cId="3362478019" sldId="623"/>
        </pc:sldMkLst>
        <pc:spChg chg="mod">
          <ac:chgData name="Alex Vakanski" userId="220bd9087dddc248" providerId="LiveId" clId="{1BD61FFB-9E4E-488A-BC0F-3765562B018E}" dt="2020-12-01T23:10:32.090" v="50746" actId="20577"/>
          <ac:spMkLst>
            <pc:docMk/>
            <pc:sldMk cId="3362478019" sldId="623"/>
            <ac:spMk id="3" creationId="{EBA59E2F-FE3B-4501-AE07-4AD0525A9BD3}"/>
          </ac:spMkLst>
        </pc:spChg>
      </pc:sldChg>
      <pc:sldChg chg="modSp mod">
        <pc:chgData name="Alex Vakanski" userId="220bd9087dddc248" providerId="LiveId" clId="{1BD61FFB-9E4E-488A-BC0F-3765562B018E}" dt="2020-12-01T23:17:13.474" v="50829" actId="20577"/>
        <pc:sldMkLst>
          <pc:docMk/>
          <pc:sldMk cId="1091471122" sldId="624"/>
        </pc:sldMkLst>
        <pc:spChg chg="mod">
          <ac:chgData name="Alex Vakanski" userId="220bd9087dddc248" providerId="LiveId" clId="{1BD61FFB-9E4E-488A-BC0F-3765562B018E}" dt="2020-12-01T23:17:13.474" v="50829" actId="20577"/>
          <ac:spMkLst>
            <pc:docMk/>
            <pc:sldMk cId="1091471122" sldId="624"/>
            <ac:spMk id="3" creationId="{B0B88210-7B95-4B9F-A2BB-57F8097EE31A}"/>
          </ac:spMkLst>
        </pc:spChg>
        <pc:picChg chg="mod">
          <ac:chgData name="Alex Vakanski" userId="220bd9087dddc248" providerId="LiveId" clId="{1BD61FFB-9E4E-488A-BC0F-3765562B018E}" dt="2020-12-01T23:17:02.873" v="50810" actId="1036"/>
          <ac:picMkLst>
            <pc:docMk/>
            <pc:sldMk cId="1091471122" sldId="624"/>
            <ac:picMk id="4" creationId="{56326D95-D231-4B72-A18A-8A6EA57B2AF6}"/>
          </ac:picMkLst>
        </pc:picChg>
      </pc:sldChg>
      <pc:sldChg chg="addSp modSp new mod">
        <pc:chgData name="Alex Vakanski" userId="220bd9087dddc248" providerId="LiveId" clId="{1BD61FFB-9E4E-488A-BC0F-3765562B018E}" dt="2020-12-01T23:45:41.929" v="50841" actId="1076"/>
        <pc:sldMkLst>
          <pc:docMk/>
          <pc:sldMk cId="3463131529" sldId="625"/>
        </pc:sldMkLst>
        <pc:spChg chg="mod">
          <ac:chgData name="Alex Vakanski" userId="220bd9087dddc248" providerId="LiveId" clId="{1BD61FFB-9E4E-488A-BC0F-3765562B018E}" dt="2020-11-23T16:43:15.265" v="457"/>
          <ac:spMkLst>
            <pc:docMk/>
            <pc:sldMk cId="3463131529" sldId="625"/>
            <ac:spMk id="2" creationId="{58DCFDD6-BF20-4547-8028-C2DFC310E650}"/>
          </ac:spMkLst>
        </pc:spChg>
        <pc:spChg chg="mod">
          <ac:chgData name="Alex Vakanski" userId="220bd9087dddc248" providerId="LiveId" clId="{1BD61FFB-9E4E-488A-BC0F-3765562B018E}" dt="2020-12-01T23:45:37.033" v="50839"/>
          <ac:spMkLst>
            <pc:docMk/>
            <pc:sldMk cId="3463131529" sldId="625"/>
            <ac:spMk id="3" creationId="{BB33A090-BD33-4402-B578-44BFFA4AE233}"/>
          </ac:spMkLst>
        </pc:spChg>
        <pc:picChg chg="add mod">
          <ac:chgData name="Alex Vakanski" userId="220bd9087dddc248" providerId="LiveId" clId="{1BD61FFB-9E4E-488A-BC0F-3765562B018E}" dt="2020-12-01T23:45:41.929" v="50841" actId="1076"/>
          <ac:picMkLst>
            <pc:docMk/>
            <pc:sldMk cId="3463131529" sldId="625"/>
            <ac:picMk id="4" creationId="{5A88E05C-8976-454F-8130-89DBBA9EF73A}"/>
          </ac:picMkLst>
        </pc:picChg>
      </pc:sldChg>
      <pc:sldChg chg="addSp modSp new mod">
        <pc:chgData name="Alex Vakanski" userId="220bd9087dddc248" providerId="LiveId" clId="{1BD61FFB-9E4E-488A-BC0F-3765562B018E}" dt="2020-12-01T23:46:30.610" v="50859" actId="1038"/>
        <pc:sldMkLst>
          <pc:docMk/>
          <pc:sldMk cId="2109021255" sldId="626"/>
        </pc:sldMkLst>
        <pc:spChg chg="mod">
          <ac:chgData name="Alex Vakanski" userId="220bd9087dddc248" providerId="LiveId" clId="{1BD61FFB-9E4E-488A-BC0F-3765562B018E}" dt="2020-11-23T17:58:24.159" v="2099"/>
          <ac:spMkLst>
            <pc:docMk/>
            <pc:sldMk cId="2109021255" sldId="626"/>
            <ac:spMk id="2" creationId="{4C5541A0-54E0-418A-9466-E9FA5A42EAA3}"/>
          </ac:spMkLst>
        </pc:spChg>
        <pc:spChg chg="mod">
          <ac:chgData name="Alex Vakanski" userId="220bd9087dddc248" providerId="LiveId" clId="{1BD61FFB-9E4E-488A-BC0F-3765562B018E}" dt="2020-12-01T23:45:30.594" v="50837" actId="21"/>
          <ac:spMkLst>
            <pc:docMk/>
            <pc:sldMk cId="2109021255" sldId="626"/>
            <ac:spMk id="3" creationId="{750BA229-6FE7-455C-90BB-A75F08589E07}"/>
          </ac:spMkLst>
        </pc:spChg>
        <pc:spChg chg="add mod">
          <ac:chgData name="Alex Vakanski" userId="220bd9087dddc248" providerId="LiveId" clId="{1BD61FFB-9E4E-488A-BC0F-3765562B018E}" dt="2020-12-01T23:46:30.610" v="50859" actId="1038"/>
          <ac:spMkLst>
            <pc:docMk/>
            <pc:sldMk cId="2109021255" sldId="626"/>
            <ac:spMk id="5" creationId="{A979EB5E-2FDF-4C7E-9386-77EA91F84096}"/>
          </ac:spMkLst>
        </pc:spChg>
        <pc:spChg chg="add mod">
          <ac:chgData name="Alex Vakanski" userId="220bd9087dddc248" providerId="LiveId" clId="{1BD61FFB-9E4E-488A-BC0F-3765562B018E}" dt="2020-12-01T23:46:30.610" v="50859" actId="1038"/>
          <ac:spMkLst>
            <pc:docMk/>
            <pc:sldMk cId="2109021255" sldId="626"/>
            <ac:spMk id="6" creationId="{D1A1C03B-7B9C-4B45-80CF-10DC740EA0F8}"/>
          </ac:spMkLst>
        </pc:spChg>
        <pc:spChg chg="add mod">
          <ac:chgData name="Alex Vakanski" userId="220bd9087dddc248" providerId="LiveId" clId="{1BD61FFB-9E4E-488A-BC0F-3765562B018E}" dt="2020-12-01T23:46:06.386" v="50850" actId="1035"/>
          <ac:spMkLst>
            <pc:docMk/>
            <pc:sldMk cId="2109021255" sldId="626"/>
            <ac:spMk id="7" creationId="{18B66CFA-0CF8-4645-9AC5-E8F5F48461C2}"/>
          </ac:spMkLst>
        </pc:spChg>
        <pc:spChg chg="add mod">
          <ac:chgData name="Alex Vakanski" userId="220bd9087dddc248" providerId="LiveId" clId="{1BD61FFB-9E4E-488A-BC0F-3765562B018E}" dt="2020-12-01T23:46:06.386" v="50850" actId="1035"/>
          <ac:spMkLst>
            <pc:docMk/>
            <pc:sldMk cId="2109021255" sldId="626"/>
            <ac:spMk id="8" creationId="{3E4DF2B2-25AC-42C3-97D9-9C3E05CE699E}"/>
          </ac:spMkLst>
        </pc:spChg>
        <pc:picChg chg="add mod">
          <ac:chgData name="Alex Vakanski" userId="220bd9087dddc248" providerId="LiveId" clId="{1BD61FFB-9E4E-488A-BC0F-3765562B018E}" dt="2020-12-01T23:46:06.386" v="50850" actId="1035"/>
          <ac:picMkLst>
            <pc:docMk/>
            <pc:sldMk cId="2109021255" sldId="626"/>
            <ac:picMk id="4" creationId="{6631DCCE-31D1-4CF5-8936-9E243C58E94A}"/>
          </ac:picMkLst>
        </pc:picChg>
      </pc:sldChg>
      <pc:sldChg chg="addSp delSp modSp new mod">
        <pc:chgData name="Alex Vakanski" userId="220bd9087dddc248" providerId="LiveId" clId="{1BD61FFB-9E4E-488A-BC0F-3765562B018E}" dt="2020-12-01T23:46:56.821" v="50865" actId="1035"/>
        <pc:sldMkLst>
          <pc:docMk/>
          <pc:sldMk cId="3332076033" sldId="627"/>
        </pc:sldMkLst>
        <pc:spChg chg="mod">
          <ac:chgData name="Alex Vakanski" userId="220bd9087dddc248" providerId="LiveId" clId="{1BD61FFB-9E4E-488A-BC0F-3765562B018E}" dt="2020-11-23T18:30:40.598" v="2990" actId="20577"/>
          <ac:spMkLst>
            <pc:docMk/>
            <pc:sldMk cId="3332076033" sldId="627"/>
            <ac:spMk id="2" creationId="{EE22491B-642B-4269-A9C5-607B6186BEDB}"/>
          </ac:spMkLst>
        </pc:spChg>
        <pc:spChg chg="mod">
          <ac:chgData name="Alex Vakanski" userId="220bd9087dddc248" providerId="LiveId" clId="{1BD61FFB-9E4E-488A-BC0F-3765562B018E}" dt="2020-12-01T23:46:44.447" v="50864" actId="20577"/>
          <ac:spMkLst>
            <pc:docMk/>
            <pc:sldMk cId="3332076033" sldId="627"/>
            <ac:spMk id="3" creationId="{99C49781-BED9-424C-936F-35CB4E33A8C1}"/>
          </ac:spMkLst>
        </pc:spChg>
        <pc:picChg chg="add del mod">
          <ac:chgData name="Alex Vakanski" userId="220bd9087dddc248" providerId="LiveId" clId="{1BD61FFB-9E4E-488A-BC0F-3765562B018E}" dt="2020-11-23T18:30:45.930" v="2991" actId="478"/>
          <ac:picMkLst>
            <pc:docMk/>
            <pc:sldMk cId="3332076033" sldId="627"/>
            <ac:picMk id="4" creationId="{A16D9F0A-E842-4956-A453-6E667B91CDD8}"/>
          </ac:picMkLst>
        </pc:picChg>
        <pc:picChg chg="add mod">
          <ac:chgData name="Alex Vakanski" userId="220bd9087dddc248" providerId="LiveId" clId="{1BD61FFB-9E4E-488A-BC0F-3765562B018E}" dt="2020-12-01T23:46:56.821" v="50865" actId="1035"/>
          <ac:picMkLst>
            <pc:docMk/>
            <pc:sldMk cId="3332076033" sldId="627"/>
            <ac:picMk id="5" creationId="{327AE1A2-2B70-41D1-AB03-797700212C87}"/>
          </ac:picMkLst>
        </pc:picChg>
        <pc:picChg chg="add mod">
          <ac:chgData name="Alex Vakanski" userId="220bd9087dddc248" providerId="LiveId" clId="{1BD61FFB-9E4E-488A-BC0F-3765562B018E}" dt="2020-12-01T23:46:56.821" v="50865" actId="1035"/>
          <ac:picMkLst>
            <pc:docMk/>
            <pc:sldMk cId="3332076033" sldId="627"/>
            <ac:picMk id="6" creationId="{32057119-A792-454E-947D-ABB6F3C6D113}"/>
          </ac:picMkLst>
        </pc:picChg>
        <pc:picChg chg="add del mod">
          <ac:chgData name="Alex Vakanski" userId="220bd9087dddc248" providerId="LiveId" clId="{1BD61FFB-9E4E-488A-BC0F-3765562B018E}" dt="2020-11-23T18:46:10.584" v="3228"/>
          <ac:picMkLst>
            <pc:docMk/>
            <pc:sldMk cId="3332076033" sldId="627"/>
            <ac:picMk id="7" creationId="{C35BCA0A-5ED5-4D1D-A396-02BCE434E311}"/>
          </ac:picMkLst>
        </pc:picChg>
      </pc:sldChg>
      <pc:sldChg chg="addSp modSp new mod">
        <pc:chgData name="Alex Vakanski" userId="220bd9087dddc248" providerId="LiveId" clId="{1BD61FFB-9E4E-488A-BC0F-3765562B018E}" dt="2020-11-23T18:35:28.224" v="3124" actId="164"/>
        <pc:sldMkLst>
          <pc:docMk/>
          <pc:sldMk cId="3242177679" sldId="628"/>
        </pc:sldMkLst>
        <pc:spChg chg="mod">
          <ac:chgData name="Alex Vakanski" userId="220bd9087dddc248" providerId="LiveId" clId="{1BD61FFB-9E4E-488A-BC0F-3765562B018E}" dt="2020-11-23T18:30:53.767" v="2992"/>
          <ac:spMkLst>
            <pc:docMk/>
            <pc:sldMk cId="3242177679" sldId="628"/>
            <ac:spMk id="2" creationId="{908B9FC6-44D6-444E-AB00-CDF880474359}"/>
          </ac:spMkLst>
        </pc:spChg>
        <pc:spChg chg="mod">
          <ac:chgData name="Alex Vakanski" userId="220bd9087dddc248" providerId="LiveId" clId="{1BD61FFB-9E4E-488A-BC0F-3765562B018E}" dt="2020-11-23T18:34:54.160" v="3116" actId="20577"/>
          <ac:spMkLst>
            <pc:docMk/>
            <pc:sldMk cId="3242177679" sldId="628"/>
            <ac:spMk id="3" creationId="{888439DE-074E-4F13-9ADB-F8BBBDC70A33}"/>
          </ac:spMkLst>
        </pc:spChg>
        <pc:spChg chg="add mod">
          <ac:chgData name="Alex Vakanski" userId="220bd9087dddc248" providerId="LiveId" clId="{1BD61FFB-9E4E-488A-BC0F-3765562B018E}" dt="2020-11-23T18:35:28.224" v="3124" actId="164"/>
          <ac:spMkLst>
            <pc:docMk/>
            <pc:sldMk cId="3242177679" sldId="628"/>
            <ac:spMk id="5" creationId="{0CB780E4-B2CC-4890-96FE-12DFA8B4EB63}"/>
          </ac:spMkLst>
        </pc:spChg>
        <pc:grpChg chg="add mod">
          <ac:chgData name="Alex Vakanski" userId="220bd9087dddc248" providerId="LiveId" clId="{1BD61FFB-9E4E-488A-BC0F-3765562B018E}" dt="2020-11-23T18:35:28.224" v="3124" actId="164"/>
          <ac:grpSpMkLst>
            <pc:docMk/>
            <pc:sldMk cId="3242177679" sldId="628"/>
            <ac:grpSpMk id="6" creationId="{955CC22F-2235-4BC8-B384-F9271F533FBA}"/>
          </ac:grpSpMkLst>
        </pc:grpChg>
        <pc:picChg chg="add mod">
          <ac:chgData name="Alex Vakanski" userId="220bd9087dddc248" providerId="LiveId" clId="{1BD61FFB-9E4E-488A-BC0F-3765562B018E}" dt="2020-11-23T18:35:28.224" v="3124" actId="164"/>
          <ac:picMkLst>
            <pc:docMk/>
            <pc:sldMk cId="3242177679" sldId="628"/>
            <ac:picMk id="4" creationId="{A70242A8-B455-49A2-9D37-8A8AF2FC35BA}"/>
          </ac:picMkLst>
        </pc:picChg>
      </pc:sldChg>
      <pc:sldChg chg="addSp delSp modSp new mod">
        <pc:chgData name="Alex Vakanski" userId="220bd9087dddc248" providerId="LiveId" clId="{1BD61FFB-9E4E-488A-BC0F-3765562B018E}" dt="2020-12-01T23:47:34.591" v="50866" actId="1035"/>
        <pc:sldMkLst>
          <pc:docMk/>
          <pc:sldMk cId="1820259870" sldId="629"/>
        </pc:sldMkLst>
        <pc:spChg chg="mod">
          <ac:chgData name="Alex Vakanski" userId="220bd9087dddc248" providerId="LiveId" clId="{1BD61FFB-9E4E-488A-BC0F-3765562B018E}" dt="2020-11-23T18:48:09.116" v="3237"/>
          <ac:spMkLst>
            <pc:docMk/>
            <pc:sldMk cId="1820259870" sldId="629"/>
            <ac:spMk id="2" creationId="{59D6B0FF-5B15-44CA-B610-B1820D20F003}"/>
          </ac:spMkLst>
        </pc:spChg>
        <pc:spChg chg="del">
          <ac:chgData name="Alex Vakanski" userId="220bd9087dddc248" providerId="LiveId" clId="{1BD61FFB-9E4E-488A-BC0F-3765562B018E}" dt="2020-11-23T18:48:01.132" v="3236" actId="478"/>
          <ac:spMkLst>
            <pc:docMk/>
            <pc:sldMk cId="1820259870" sldId="629"/>
            <ac:spMk id="3" creationId="{641EF153-ED1A-4DD5-9166-2C6345EAB1A7}"/>
          </ac:spMkLst>
        </pc:spChg>
        <pc:picChg chg="add mod">
          <ac:chgData name="Alex Vakanski" userId="220bd9087dddc248" providerId="LiveId" clId="{1BD61FFB-9E4E-488A-BC0F-3765562B018E}" dt="2020-12-01T23:47:34.591" v="50866" actId="1035"/>
          <ac:picMkLst>
            <pc:docMk/>
            <pc:sldMk cId="1820259870" sldId="629"/>
            <ac:picMk id="4" creationId="{85C47DBA-D024-4656-B46F-7F14449F8363}"/>
          </ac:picMkLst>
        </pc:picChg>
      </pc:sldChg>
      <pc:sldChg chg="addSp delSp modSp new mod">
        <pc:chgData name="Alex Vakanski" userId="220bd9087dddc248" providerId="LiveId" clId="{1BD61FFB-9E4E-488A-BC0F-3765562B018E}" dt="2020-11-23T18:37:40.903" v="3149" actId="20577"/>
        <pc:sldMkLst>
          <pc:docMk/>
          <pc:sldMk cId="3052785505" sldId="630"/>
        </pc:sldMkLst>
        <pc:spChg chg="mod">
          <ac:chgData name="Alex Vakanski" userId="220bd9087dddc248" providerId="LiveId" clId="{1BD61FFB-9E4E-488A-BC0F-3765562B018E}" dt="2020-11-23T17:01:32.037" v="728" actId="20577"/>
          <ac:spMkLst>
            <pc:docMk/>
            <pc:sldMk cId="3052785505" sldId="630"/>
            <ac:spMk id="2" creationId="{083E29C0-3011-409C-9F99-F10899A91E7D}"/>
          </ac:spMkLst>
        </pc:spChg>
        <pc:spChg chg="mod">
          <ac:chgData name="Alex Vakanski" userId="220bd9087dddc248" providerId="LiveId" clId="{1BD61FFB-9E4E-488A-BC0F-3765562B018E}" dt="2020-11-23T18:37:40.903" v="3149" actId="20577"/>
          <ac:spMkLst>
            <pc:docMk/>
            <pc:sldMk cId="3052785505" sldId="630"/>
            <ac:spMk id="3" creationId="{C5230F1A-C07D-499E-885B-4D3D2CBC68A5}"/>
          </ac:spMkLst>
        </pc:spChg>
        <pc:picChg chg="add del mod">
          <ac:chgData name="Alex Vakanski" userId="220bd9087dddc248" providerId="LiveId" clId="{1BD61FFB-9E4E-488A-BC0F-3765562B018E}" dt="2020-11-23T17:10:52.127" v="810" actId="478"/>
          <ac:picMkLst>
            <pc:docMk/>
            <pc:sldMk cId="3052785505" sldId="630"/>
            <ac:picMk id="4" creationId="{BD9E7FF2-07CB-4112-8EC6-6AEF4A0A4232}"/>
          </ac:picMkLst>
        </pc:picChg>
        <pc:picChg chg="add mod">
          <ac:chgData name="Alex Vakanski" userId="220bd9087dddc248" providerId="LiveId" clId="{1BD61FFB-9E4E-488A-BC0F-3765562B018E}" dt="2020-11-23T17:14:15.924" v="1103" actId="1076"/>
          <ac:picMkLst>
            <pc:docMk/>
            <pc:sldMk cId="3052785505" sldId="630"/>
            <ac:picMk id="5" creationId="{DB3B09C4-3761-44E5-A47B-71F4B8068033}"/>
          </ac:picMkLst>
        </pc:picChg>
      </pc:sldChg>
      <pc:sldChg chg="addSp delSp modSp new mod">
        <pc:chgData name="Alex Vakanski" userId="220bd9087dddc248" providerId="LiveId" clId="{1BD61FFB-9E4E-488A-BC0F-3765562B018E}" dt="2020-11-23T18:38:55.513" v="3185" actId="20577"/>
        <pc:sldMkLst>
          <pc:docMk/>
          <pc:sldMk cId="3078871533" sldId="631"/>
        </pc:sldMkLst>
        <pc:spChg chg="mod">
          <ac:chgData name="Alex Vakanski" userId="220bd9087dddc248" providerId="LiveId" clId="{1BD61FFB-9E4E-488A-BC0F-3765562B018E}" dt="2020-11-23T17:14:28.722" v="1105"/>
          <ac:spMkLst>
            <pc:docMk/>
            <pc:sldMk cId="3078871533" sldId="631"/>
            <ac:spMk id="2" creationId="{7F75719A-3D1F-423E-A507-B87D0AC33F10}"/>
          </ac:spMkLst>
        </pc:spChg>
        <pc:spChg chg="mod">
          <ac:chgData name="Alex Vakanski" userId="220bd9087dddc248" providerId="LiveId" clId="{1BD61FFB-9E4E-488A-BC0F-3765562B018E}" dt="2020-11-23T18:38:55.513" v="3185" actId="20577"/>
          <ac:spMkLst>
            <pc:docMk/>
            <pc:sldMk cId="3078871533" sldId="631"/>
            <ac:spMk id="3" creationId="{567F31CE-1DB3-42A0-9D12-66F2CA9B502D}"/>
          </ac:spMkLst>
        </pc:spChg>
        <pc:picChg chg="add mod">
          <ac:chgData name="Alex Vakanski" userId="220bd9087dddc248" providerId="LiveId" clId="{1BD61FFB-9E4E-488A-BC0F-3765562B018E}" dt="2020-11-23T17:34:30.530" v="1597" actId="14100"/>
          <ac:picMkLst>
            <pc:docMk/>
            <pc:sldMk cId="3078871533" sldId="631"/>
            <ac:picMk id="5" creationId="{300BE07B-81E8-4290-B5D8-D8E1AF4BDE2A}"/>
          </ac:picMkLst>
        </pc:picChg>
        <pc:picChg chg="add del mod">
          <ac:chgData name="Alex Vakanski" userId="220bd9087dddc248" providerId="LiveId" clId="{1BD61FFB-9E4E-488A-BC0F-3765562B018E}" dt="2020-11-23T17:20:04.966" v="1235"/>
          <ac:picMkLst>
            <pc:docMk/>
            <pc:sldMk cId="3078871533" sldId="631"/>
            <ac:picMk id="7" creationId="{FA1C1524-D2E6-455C-AD19-734550C72D95}"/>
          </ac:picMkLst>
        </pc:picChg>
      </pc:sldChg>
      <pc:sldChg chg="addSp modSp new mod">
        <pc:chgData name="Alex Vakanski" userId="220bd9087dddc248" providerId="LiveId" clId="{1BD61FFB-9E4E-488A-BC0F-3765562B018E}" dt="2020-12-01T00:06:58.587" v="47886" actId="20577"/>
        <pc:sldMkLst>
          <pc:docMk/>
          <pc:sldMk cId="2655893017" sldId="632"/>
        </pc:sldMkLst>
        <pc:spChg chg="mod">
          <ac:chgData name="Alex Vakanski" userId="220bd9087dddc248" providerId="LiveId" clId="{1BD61FFB-9E4E-488A-BC0F-3765562B018E}" dt="2020-11-23T17:37:57.186" v="1599"/>
          <ac:spMkLst>
            <pc:docMk/>
            <pc:sldMk cId="2655893017" sldId="632"/>
            <ac:spMk id="2" creationId="{4E1A8745-4C47-454F-B4C4-9873318E3AB3}"/>
          </ac:spMkLst>
        </pc:spChg>
        <pc:spChg chg="mod">
          <ac:chgData name="Alex Vakanski" userId="220bd9087dddc248" providerId="LiveId" clId="{1BD61FFB-9E4E-488A-BC0F-3765562B018E}" dt="2020-12-01T00:06:58.587" v="47886" actId="20577"/>
          <ac:spMkLst>
            <pc:docMk/>
            <pc:sldMk cId="2655893017" sldId="632"/>
            <ac:spMk id="3" creationId="{055A3363-DF32-41A6-898C-70586E11F580}"/>
          </ac:spMkLst>
        </pc:spChg>
        <pc:picChg chg="add mod">
          <ac:chgData name="Alex Vakanski" userId="220bd9087dddc248" providerId="LiveId" clId="{1BD61FFB-9E4E-488A-BC0F-3765562B018E}" dt="2020-11-23T17:42:24.810" v="1923" actId="1037"/>
          <ac:picMkLst>
            <pc:docMk/>
            <pc:sldMk cId="2655893017" sldId="632"/>
            <ac:picMk id="4" creationId="{BBDBA87C-48F0-4CF1-8436-7041FADE5EFB}"/>
          </ac:picMkLst>
        </pc:picChg>
        <pc:picChg chg="add mod">
          <ac:chgData name="Alex Vakanski" userId="220bd9087dddc248" providerId="LiveId" clId="{1BD61FFB-9E4E-488A-BC0F-3765562B018E}" dt="2020-11-23T17:42:13.061" v="1912" actId="14100"/>
          <ac:picMkLst>
            <pc:docMk/>
            <pc:sldMk cId="2655893017" sldId="632"/>
            <ac:picMk id="5" creationId="{E400B61F-CB69-4214-9A7F-3E57EDC5090F}"/>
          </ac:picMkLst>
        </pc:picChg>
        <pc:picChg chg="add mod">
          <ac:chgData name="Alex Vakanski" userId="220bd9087dddc248" providerId="LiveId" clId="{1BD61FFB-9E4E-488A-BC0F-3765562B018E}" dt="2020-11-23T17:45:04.225" v="1955" actId="14100"/>
          <ac:picMkLst>
            <pc:docMk/>
            <pc:sldMk cId="2655893017" sldId="632"/>
            <ac:picMk id="6" creationId="{4FCA8B97-1F53-45F2-9F24-6A202106576A}"/>
          </ac:picMkLst>
        </pc:picChg>
        <pc:picChg chg="add mod">
          <ac:chgData name="Alex Vakanski" userId="220bd9087dddc248" providerId="LiveId" clId="{1BD61FFB-9E4E-488A-BC0F-3765562B018E}" dt="2020-11-23T17:45:07.870" v="1957" actId="1036"/>
          <ac:picMkLst>
            <pc:docMk/>
            <pc:sldMk cId="2655893017" sldId="632"/>
            <ac:picMk id="7" creationId="{1619DD7D-7424-48B9-8B8F-DCC4BA074D9F}"/>
          </ac:picMkLst>
        </pc:picChg>
      </pc:sldChg>
      <pc:sldChg chg="modSp new del mod">
        <pc:chgData name="Alex Vakanski" userId="220bd9087dddc248" providerId="LiveId" clId="{1BD61FFB-9E4E-488A-BC0F-3765562B018E}" dt="2020-11-23T18:20:33.573" v="2613" actId="47"/>
        <pc:sldMkLst>
          <pc:docMk/>
          <pc:sldMk cId="1500836526" sldId="633"/>
        </pc:sldMkLst>
        <pc:spChg chg="mod">
          <ac:chgData name="Alex Vakanski" userId="220bd9087dddc248" providerId="LiveId" clId="{1BD61FFB-9E4E-488A-BC0F-3765562B018E}" dt="2020-11-23T18:19:48.768" v="2532"/>
          <ac:spMkLst>
            <pc:docMk/>
            <pc:sldMk cId="1500836526" sldId="633"/>
            <ac:spMk id="2" creationId="{4D574C44-2600-4806-8E3C-3C436E69D4EC}"/>
          </ac:spMkLst>
        </pc:spChg>
        <pc:spChg chg="mod">
          <ac:chgData name="Alex Vakanski" userId="220bd9087dddc248" providerId="LiveId" clId="{1BD61FFB-9E4E-488A-BC0F-3765562B018E}" dt="2020-11-23T18:20:30.624" v="2611"/>
          <ac:spMkLst>
            <pc:docMk/>
            <pc:sldMk cId="1500836526" sldId="633"/>
            <ac:spMk id="3" creationId="{91AE99A5-45FA-4A3D-B952-A28A5710E183}"/>
          </ac:spMkLst>
        </pc:spChg>
      </pc:sldChg>
      <pc:sldChg chg="addSp modSp new mod">
        <pc:chgData name="Alex Vakanski" userId="220bd9087dddc248" providerId="LiveId" clId="{1BD61FFB-9E4E-488A-BC0F-3765562B018E}" dt="2020-11-23T19:08:59.443" v="3777" actId="1038"/>
        <pc:sldMkLst>
          <pc:docMk/>
          <pc:sldMk cId="2111751854" sldId="633"/>
        </pc:sldMkLst>
        <pc:spChg chg="mod">
          <ac:chgData name="Alex Vakanski" userId="220bd9087dddc248" providerId="LiveId" clId="{1BD61FFB-9E4E-488A-BC0F-3765562B018E}" dt="2020-11-23T19:06:34.920" v="3726" actId="20577"/>
          <ac:spMkLst>
            <pc:docMk/>
            <pc:sldMk cId="2111751854" sldId="633"/>
            <ac:spMk id="2" creationId="{18449752-5D6F-4059-8191-1BA85B5520A6}"/>
          </ac:spMkLst>
        </pc:spChg>
        <pc:spChg chg="mod">
          <ac:chgData name="Alex Vakanski" userId="220bd9087dddc248" providerId="LiveId" clId="{1BD61FFB-9E4E-488A-BC0F-3765562B018E}" dt="2020-11-23T19:08:40.747" v="3764" actId="6549"/>
          <ac:spMkLst>
            <pc:docMk/>
            <pc:sldMk cId="2111751854" sldId="633"/>
            <ac:spMk id="3" creationId="{3DD0DDD2-673C-422A-A268-A3C9DA702B0B}"/>
          </ac:spMkLst>
        </pc:spChg>
        <pc:picChg chg="add mod">
          <ac:chgData name="Alex Vakanski" userId="220bd9087dddc248" providerId="LiveId" clId="{1BD61FFB-9E4E-488A-BC0F-3765562B018E}" dt="2020-11-23T19:08:59.443" v="3777" actId="1038"/>
          <ac:picMkLst>
            <pc:docMk/>
            <pc:sldMk cId="2111751854" sldId="633"/>
            <ac:picMk id="4" creationId="{F9E12EE4-8339-40E1-859F-205561FEB946}"/>
          </ac:picMkLst>
        </pc:picChg>
      </pc:sldChg>
      <pc:sldChg chg="addSp modSp new mod">
        <pc:chgData name="Alex Vakanski" userId="220bd9087dddc248" providerId="LiveId" clId="{1BD61FFB-9E4E-488A-BC0F-3765562B018E}" dt="2020-11-23T20:28:31.941" v="4479" actId="20577"/>
        <pc:sldMkLst>
          <pc:docMk/>
          <pc:sldMk cId="3921011701" sldId="634"/>
        </pc:sldMkLst>
        <pc:spChg chg="mod">
          <ac:chgData name="Alex Vakanski" userId="220bd9087dddc248" providerId="LiveId" clId="{1BD61FFB-9E4E-488A-BC0F-3765562B018E}" dt="2020-11-23T20:28:31.941" v="4479" actId="20577"/>
          <ac:spMkLst>
            <pc:docMk/>
            <pc:sldMk cId="3921011701" sldId="634"/>
            <ac:spMk id="2" creationId="{9F95FE75-ABD2-4C54-A540-14E438A43787}"/>
          </ac:spMkLst>
        </pc:spChg>
        <pc:spChg chg="mod">
          <ac:chgData name="Alex Vakanski" userId="220bd9087dddc248" providerId="LiveId" clId="{1BD61FFB-9E4E-488A-BC0F-3765562B018E}" dt="2020-11-23T19:14:29.453" v="3902" actId="20577"/>
          <ac:spMkLst>
            <pc:docMk/>
            <pc:sldMk cId="3921011701" sldId="634"/>
            <ac:spMk id="3" creationId="{3123A8BE-1CDE-4263-BF35-4DF591F0AE2B}"/>
          </ac:spMkLst>
        </pc:spChg>
        <pc:picChg chg="add mod">
          <ac:chgData name="Alex Vakanski" userId="220bd9087dddc248" providerId="LiveId" clId="{1BD61FFB-9E4E-488A-BC0F-3765562B018E}" dt="2020-11-23T19:14:36.425" v="3904" actId="1076"/>
          <ac:picMkLst>
            <pc:docMk/>
            <pc:sldMk cId="3921011701" sldId="634"/>
            <ac:picMk id="4" creationId="{F0F1FBAB-C818-47BF-BD71-2AF8F05A0E76}"/>
          </ac:picMkLst>
        </pc:picChg>
      </pc:sldChg>
      <pc:sldChg chg="modSp new mod">
        <pc:chgData name="Alex Vakanski" userId="220bd9087dddc248" providerId="LiveId" clId="{1BD61FFB-9E4E-488A-BC0F-3765562B018E}" dt="2020-12-02T02:42:38.842" v="50903" actId="20577"/>
        <pc:sldMkLst>
          <pc:docMk/>
          <pc:sldMk cId="363677804" sldId="635"/>
        </pc:sldMkLst>
        <pc:spChg chg="mod">
          <ac:chgData name="Alex Vakanski" userId="220bd9087dddc248" providerId="LiveId" clId="{1BD61FFB-9E4E-488A-BC0F-3765562B018E}" dt="2020-11-23T20:32:22.557" v="4608" actId="20577"/>
          <ac:spMkLst>
            <pc:docMk/>
            <pc:sldMk cId="363677804" sldId="635"/>
            <ac:spMk id="2" creationId="{230EDC26-7445-49D8-A8EF-7CB1F0D240A3}"/>
          </ac:spMkLst>
        </pc:spChg>
        <pc:spChg chg="mod">
          <ac:chgData name="Alex Vakanski" userId="220bd9087dddc248" providerId="LiveId" clId="{1BD61FFB-9E4E-488A-BC0F-3765562B018E}" dt="2020-12-02T02:42:38.842" v="50903" actId="20577"/>
          <ac:spMkLst>
            <pc:docMk/>
            <pc:sldMk cId="363677804" sldId="635"/>
            <ac:spMk id="3" creationId="{DBB28182-F361-4803-8204-0A369A551CFB}"/>
          </ac:spMkLst>
        </pc:spChg>
      </pc:sldChg>
      <pc:sldChg chg="addSp modSp new mod">
        <pc:chgData name="Alex Vakanski" userId="220bd9087dddc248" providerId="LiveId" clId="{1BD61FFB-9E4E-488A-BC0F-3765562B018E}" dt="2020-11-24T16:39:04.601" v="11735" actId="113"/>
        <pc:sldMkLst>
          <pc:docMk/>
          <pc:sldMk cId="537533896" sldId="636"/>
        </pc:sldMkLst>
        <pc:spChg chg="mod">
          <ac:chgData name="Alex Vakanski" userId="220bd9087dddc248" providerId="LiveId" clId="{1BD61FFB-9E4E-488A-BC0F-3765562B018E}" dt="2020-11-23T22:06:17.344" v="6326"/>
          <ac:spMkLst>
            <pc:docMk/>
            <pc:sldMk cId="537533896" sldId="636"/>
            <ac:spMk id="2" creationId="{61ABF809-8CFF-431F-B1A3-BA909377A74A}"/>
          </ac:spMkLst>
        </pc:spChg>
        <pc:spChg chg="mod">
          <ac:chgData name="Alex Vakanski" userId="220bd9087dddc248" providerId="LiveId" clId="{1BD61FFB-9E4E-488A-BC0F-3765562B018E}" dt="2020-11-24T16:39:04.601" v="11735" actId="113"/>
          <ac:spMkLst>
            <pc:docMk/>
            <pc:sldMk cId="537533896" sldId="636"/>
            <ac:spMk id="3" creationId="{406262E1-2A15-4B5F-9F6B-0F4013944E5D}"/>
          </ac:spMkLst>
        </pc:spChg>
        <pc:spChg chg="add mod">
          <ac:chgData name="Alex Vakanski" userId="220bd9087dddc248" providerId="LiveId" clId="{1BD61FFB-9E4E-488A-BC0F-3765562B018E}" dt="2020-11-24T05:01:07.490" v="9719" actId="1035"/>
          <ac:spMkLst>
            <pc:docMk/>
            <pc:sldMk cId="537533896" sldId="636"/>
            <ac:spMk id="5" creationId="{F7CD94D8-F2F5-483C-A4DB-D4397A308D91}"/>
          </ac:spMkLst>
        </pc:spChg>
        <pc:spChg chg="add mod">
          <ac:chgData name="Alex Vakanski" userId="220bd9087dddc248" providerId="LiveId" clId="{1BD61FFB-9E4E-488A-BC0F-3765562B018E}" dt="2020-11-24T05:01:07.490" v="9719" actId="1035"/>
          <ac:spMkLst>
            <pc:docMk/>
            <pc:sldMk cId="537533896" sldId="636"/>
            <ac:spMk id="6" creationId="{DB1B537D-8BEE-4622-ADB6-811185270148}"/>
          </ac:spMkLst>
        </pc:spChg>
        <pc:picChg chg="add mod">
          <ac:chgData name="Alex Vakanski" userId="220bd9087dddc248" providerId="LiveId" clId="{1BD61FFB-9E4E-488A-BC0F-3765562B018E}" dt="2020-11-24T05:01:07.490" v="9719" actId="1035"/>
          <ac:picMkLst>
            <pc:docMk/>
            <pc:sldMk cId="537533896" sldId="636"/>
            <ac:picMk id="4" creationId="{F1A29859-45C0-442C-A9F7-969D05ACFF9E}"/>
          </ac:picMkLst>
        </pc:picChg>
      </pc:sldChg>
      <pc:sldChg chg="addSp modSp new mod ord modNotesTx">
        <pc:chgData name="Alex Vakanski" userId="220bd9087dddc248" providerId="LiveId" clId="{1BD61FFB-9E4E-488A-BC0F-3765562B018E}" dt="2020-12-01T23:51:58.836" v="50868" actId="20577"/>
        <pc:sldMkLst>
          <pc:docMk/>
          <pc:sldMk cId="1168698682" sldId="637"/>
        </pc:sldMkLst>
        <pc:spChg chg="mod">
          <ac:chgData name="Alex Vakanski" userId="220bd9087dddc248" providerId="LiveId" clId="{1BD61FFB-9E4E-488A-BC0F-3765562B018E}" dt="2020-11-23T18:50:25.638" v="3253" actId="27636"/>
          <ac:spMkLst>
            <pc:docMk/>
            <pc:sldMk cId="1168698682" sldId="637"/>
            <ac:spMk id="2" creationId="{21FBAF8F-A24C-4619-A25A-2F445443CEBA}"/>
          </ac:spMkLst>
        </pc:spChg>
        <pc:spChg chg="mod">
          <ac:chgData name="Alex Vakanski" userId="220bd9087dddc248" providerId="LiveId" clId="{1BD61FFB-9E4E-488A-BC0F-3765562B018E}" dt="2020-12-01T23:51:58.836" v="50868" actId="20577"/>
          <ac:spMkLst>
            <pc:docMk/>
            <pc:sldMk cId="1168698682" sldId="637"/>
            <ac:spMk id="3" creationId="{09EE9B5A-446B-4057-B107-1956BC65D161}"/>
          </ac:spMkLst>
        </pc:spChg>
        <pc:picChg chg="add mod">
          <ac:chgData name="Alex Vakanski" userId="220bd9087dddc248" providerId="LiveId" clId="{1BD61FFB-9E4E-488A-BC0F-3765562B018E}" dt="2020-11-23T19:01:24.059" v="3587" actId="1076"/>
          <ac:picMkLst>
            <pc:docMk/>
            <pc:sldMk cId="1168698682" sldId="637"/>
            <ac:picMk id="4" creationId="{10043BC6-8807-4D71-AA94-8E4C3822CECC}"/>
          </ac:picMkLst>
        </pc:picChg>
      </pc:sldChg>
      <pc:sldChg chg="modSp new mod">
        <pc:chgData name="Alex Vakanski" userId="220bd9087dddc248" providerId="LiveId" clId="{1BD61FFB-9E4E-488A-BC0F-3765562B018E}" dt="2020-12-01T21:45:45.873" v="50736" actId="113"/>
        <pc:sldMkLst>
          <pc:docMk/>
          <pc:sldMk cId="438085986" sldId="638"/>
        </pc:sldMkLst>
        <pc:spChg chg="mod">
          <ac:chgData name="Alex Vakanski" userId="220bd9087dddc248" providerId="LiveId" clId="{1BD61FFB-9E4E-488A-BC0F-3765562B018E}" dt="2020-11-23T19:55:49.627" v="4040" actId="20577"/>
          <ac:spMkLst>
            <pc:docMk/>
            <pc:sldMk cId="438085986" sldId="638"/>
            <ac:spMk id="2" creationId="{EB4DF9D1-C54C-4004-8C62-511E609C8202}"/>
          </ac:spMkLst>
        </pc:spChg>
        <pc:spChg chg="mod">
          <ac:chgData name="Alex Vakanski" userId="220bd9087dddc248" providerId="LiveId" clId="{1BD61FFB-9E4E-488A-BC0F-3765562B018E}" dt="2020-12-01T21:45:45.873" v="50736" actId="113"/>
          <ac:spMkLst>
            <pc:docMk/>
            <pc:sldMk cId="438085986" sldId="638"/>
            <ac:spMk id="3" creationId="{EABDC52C-064B-4069-ADCE-A37F1D93F73B}"/>
          </ac:spMkLst>
        </pc:spChg>
      </pc:sldChg>
      <pc:sldChg chg="modSp add mod">
        <pc:chgData name="Alex Vakanski" userId="220bd9087dddc248" providerId="LiveId" clId="{1BD61FFB-9E4E-488A-BC0F-3765562B018E}" dt="2020-12-01T21:46:02.201" v="50737" actId="113"/>
        <pc:sldMkLst>
          <pc:docMk/>
          <pc:sldMk cId="1287920968" sldId="639"/>
        </pc:sldMkLst>
        <pc:spChg chg="mod">
          <ac:chgData name="Alex Vakanski" userId="220bd9087dddc248" providerId="LiveId" clId="{1BD61FFB-9E4E-488A-BC0F-3765562B018E}" dt="2020-12-01T21:46:02.201" v="50737" actId="113"/>
          <ac:spMkLst>
            <pc:docMk/>
            <pc:sldMk cId="1287920968" sldId="639"/>
            <ac:spMk id="3" creationId="{EABDC52C-064B-4069-ADCE-A37F1D93F73B}"/>
          </ac:spMkLst>
        </pc:spChg>
      </pc:sldChg>
      <pc:sldChg chg="modSp add mod">
        <pc:chgData name="Alex Vakanski" userId="220bd9087dddc248" providerId="LiveId" clId="{1BD61FFB-9E4E-488A-BC0F-3765562B018E}" dt="2020-12-01T21:46:12.038" v="50738" actId="113"/>
        <pc:sldMkLst>
          <pc:docMk/>
          <pc:sldMk cId="1424981307" sldId="640"/>
        </pc:sldMkLst>
        <pc:spChg chg="mod">
          <ac:chgData name="Alex Vakanski" userId="220bd9087dddc248" providerId="LiveId" clId="{1BD61FFB-9E4E-488A-BC0F-3765562B018E}" dt="2020-12-01T21:46:12.038" v="50738" actId="113"/>
          <ac:spMkLst>
            <pc:docMk/>
            <pc:sldMk cId="1424981307" sldId="640"/>
            <ac:spMk id="3" creationId="{EABDC52C-064B-4069-ADCE-A37F1D93F73B}"/>
          </ac:spMkLst>
        </pc:spChg>
      </pc:sldChg>
      <pc:sldChg chg="modSp new mod ord">
        <pc:chgData name="Alex Vakanski" userId="220bd9087dddc248" providerId="LiveId" clId="{1BD61FFB-9E4E-488A-BC0F-3765562B018E}" dt="2020-11-30T19:38:01.589" v="43839" actId="5793"/>
        <pc:sldMkLst>
          <pc:docMk/>
          <pc:sldMk cId="2720706539" sldId="641"/>
        </pc:sldMkLst>
        <pc:spChg chg="mod">
          <ac:chgData name="Alex Vakanski" userId="220bd9087dddc248" providerId="LiveId" clId="{1BD61FFB-9E4E-488A-BC0F-3765562B018E}" dt="2020-11-23T23:44:41.110" v="9260"/>
          <ac:spMkLst>
            <pc:docMk/>
            <pc:sldMk cId="2720706539" sldId="641"/>
            <ac:spMk id="2" creationId="{5FCDB88B-81E8-4339-AD8E-8F5C69F4B454}"/>
          </ac:spMkLst>
        </pc:spChg>
        <pc:spChg chg="mod">
          <ac:chgData name="Alex Vakanski" userId="220bd9087dddc248" providerId="LiveId" clId="{1BD61FFB-9E4E-488A-BC0F-3765562B018E}" dt="2020-11-30T19:38:01.589" v="43839" actId="5793"/>
          <ac:spMkLst>
            <pc:docMk/>
            <pc:sldMk cId="2720706539" sldId="641"/>
            <ac:spMk id="3" creationId="{42BBB743-8DE2-4193-99CB-833BA9885FA2}"/>
          </ac:spMkLst>
        </pc:spChg>
      </pc:sldChg>
      <pc:sldChg chg="addSp modSp new mod modNotesTx">
        <pc:chgData name="Alex Vakanski" userId="220bd9087dddc248" providerId="LiveId" clId="{1BD61FFB-9E4E-488A-BC0F-3765562B018E}" dt="2020-11-30T19:05:51.381" v="43458" actId="207"/>
        <pc:sldMkLst>
          <pc:docMk/>
          <pc:sldMk cId="2537567995" sldId="642"/>
        </pc:sldMkLst>
        <pc:spChg chg="mod">
          <ac:chgData name="Alex Vakanski" userId="220bd9087dddc248" providerId="LiveId" clId="{1BD61FFB-9E4E-488A-BC0F-3765562B018E}" dt="2020-11-27T17:51:26.840" v="22575" actId="313"/>
          <ac:spMkLst>
            <pc:docMk/>
            <pc:sldMk cId="2537567995" sldId="642"/>
            <ac:spMk id="2" creationId="{21A93F85-807E-4A89-9773-76CF601928B0}"/>
          </ac:spMkLst>
        </pc:spChg>
        <pc:spChg chg="mod">
          <ac:chgData name="Alex Vakanski" userId="220bd9087dddc248" providerId="LiveId" clId="{1BD61FFB-9E4E-488A-BC0F-3765562B018E}" dt="2020-11-30T19:05:51.381" v="43458" actId="207"/>
          <ac:spMkLst>
            <pc:docMk/>
            <pc:sldMk cId="2537567995" sldId="642"/>
            <ac:spMk id="3" creationId="{678D5586-0552-4954-A6CB-9FDED99F2BC2}"/>
          </ac:spMkLst>
        </pc:spChg>
        <pc:picChg chg="add mod">
          <ac:chgData name="Alex Vakanski" userId="220bd9087dddc248" providerId="LiveId" clId="{1BD61FFB-9E4E-488A-BC0F-3765562B018E}" dt="2020-11-27T17:55:13.950" v="22637" actId="1076"/>
          <ac:picMkLst>
            <pc:docMk/>
            <pc:sldMk cId="2537567995" sldId="642"/>
            <ac:picMk id="4" creationId="{3D65319E-8BB7-4BC4-A7D1-C170AC37F701}"/>
          </ac:picMkLst>
        </pc:picChg>
      </pc:sldChg>
      <pc:sldChg chg="modSp add mod">
        <pc:chgData name="Alex Vakanski" userId="220bd9087dddc248" providerId="LiveId" clId="{1BD61FFB-9E4E-488A-BC0F-3765562B018E}" dt="2020-12-01T21:46:19.907" v="50739" actId="113"/>
        <pc:sldMkLst>
          <pc:docMk/>
          <pc:sldMk cId="1392574215" sldId="643"/>
        </pc:sldMkLst>
        <pc:spChg chg="mod">
          <ac:chgData name="Alex Vakanski" userId="220bd9087dddc248" providerId="LiveId" clId="{1BD61FFB-9E4E-488A-BC0F-3765562B018E}" dt="2020-12-01T21:46:19.907" v="50739" actId="113"/>
          <ac:spMkLst>
            <pc:docMk/>
            <pc:sldMk cId="1392574215" sldId="643"/>
            <ac:spMk id="3" creationId="{EABDC52C-064B-4069-ADCE-A37F1D93F73B}"/>
          </ac:spMkLst>
        </pc:spChg>
      </pc:sldChg>
      <pc:sldChg chg="new del ord">
        <pc:chgData name="Alex Vakanski" userId="220bd9087dddc248" providerId="LiveId" clId="{1BD61FFB-9E4E-488A-BC0F-3765562B018E}" dt="2020-11-23T20:26:48.297" v="4462" actId="47"/>
        <pc:sldMkLst>
          <pc:docMk/>
          <pc:sldMk cId="2407564842" sldId="644"/>
        </pc:sldMkLst>
      </pc:sldChg>
      <pc:sldChg chg="addSp delSp modSp new mod modNotesTx">
        <pc:chgData name="Alex Vakanski" userId="220bd9087dddc248" providerId="LiveId" clId="{1BD61FFB-9E4E-488A-BC0F-3765562B018E}" dt="2020-11-30T22:00:25.364" v="45847" actId="207"/>
        <pc:sldMkLst>
          <pc:docMk/>
          <pc:sldMk cId="3063707720" sldId="645"/>
        </pc:sldMkLst>
        <pc:spChg chg="mod">
          <ac:chgData name="Alex Vakanski" userId="220bd9087dddc248" providerId="LiveId" clId="{1BD61FFB-9E4E-488A-BC0F-3765562B018E}" dt="2020-11-23T20:27:02.529" v="4463" actId="20577"/>
          <ac:spMkLst>
            <pc:docMk/>
            <pc:sldMk cId="3063707720" sldId="645"/>
            <ac:spMk id="2" creationId="{257CE9D0-6615-4C3E-BEF5-7A5AD8724760}"/>
          </ac:spMkLst>
        </pc:spChg>
        <pc:spChg chg="mod">
          <ac:chgData name="Alex Vakanski" userId="220bd9087dddc248" providerId="LiveId" clId="{1BD61FFB-9E4E-488A-BC0F-3765562B018E}" dt="2020-11-30T22:00:25.364" v="45847" actId="207"/>
          <ac:spMkLst>
            <pc:docMk/>
            <pc:sldMk cId="3063707720" sldId="645"/>
            <ac:spMk id="3" creationId="{F257BB33-0623-480C-A1A4-BF47579FC5DF}"/>
          </ac:spMkLst>
        </pc:spChg>
        <pc:picChg chg="add del">
          <ac:chgData name="Alex Vakanski" userId="220bd9087dddc248" providerId="LiveId" clId="{1BD61FFB-9E4E-488A-BC0F-3765562B018E}" dt="2020-11-23T20:09:26.116" v="4201" actId="478"/>
          <ac:picMkLst>
            <pc:docMk/>
            <pc:sldMk cId="3063707720" sldId="645"/>
            <ac:picMk id="4" creationId="{D622D5E2-2BD8-4171-B27E-685B0156DC4E}"/>
          </ac:picMkLst>
        </pc:picChg>
        <pc:picChg chg="add mod">
          <ac:chgData name="Alex Vakanski" userId="220bd9087dddc248" providerId="LiveId" clId="{1BD61FFB-9E4E-488A-BC0F-3765562B018E}" dt="2020-11-23T20:14:24.705" v="4300" actId="1035"/>
          <ac:picMkLst>
            <pc:docMk/>
            <pc:sldMk cId="3063707720" sldId="645"/>
            <ac:picMk id="5" creationId="{3C744EFC-0E3E-4E47-BD15-964F2604528F}"/>
          </ac:picMkLst>
        </pc:picChg>
      </pc:sldChg>
      <pc:sldChg chg="addSp modSp new mod">
        <pc:chgData name="Alex Vakanski" userId="220bd9087dddc248" providerId="LiveId" clId="{1BD61FFB-9E4E-488A-BC0F-3765562B018E}" dt="2020-12-01T21:50:09.315" v="50741" actId="6549"/>
        <pc:sldMkLst>
          <pc:docMk/>
          <pc:sldMk cId="2034279941" sldId="646"/>
        </pc:sldMkLst>
        <pc:spChg chg="mod">
          <ac:chgData name="Alex Vakanski" userId="220bd9087dddc248" providerId="LiveId" clId="{1BD61FFB-9E4E-488A-BC0F-3765562B018E}" dt="2020-11-23T20:15:34.953" v="4332" actId="20577"/>
          <ac:spMkLst>
            <pc:docMk/>
            <pc:sldMk cId="2034279941" sldId="646"/>
            <ac:spMk id="2" creationId="{3584C964-6978-49B0-82D4-CA2065C1E738}"/>
          </ac:spMkLst>
        </pc:spChg>
        <pc:spChg chg="mod">
          <ac:chgData name="Alex Vakanski" userId="220bd9087dddc248" providerId="LiveId" clId="{1BD61FFB-9E4E-488A-BC0F-3765562B018E}" dt="2020-12-01T21:50:09.315" v="50741" actId="6549"/>
          <ac:spMkLst>
            <pc:docMk/>
            <pc:sldMk cId="2034279941" sldId="646"/>
            <ac:spMk id="3" creationId="{EF442667-F369-4634-8048-3DC12AA6BADC}"/>
          </ac:spMkLst>
        </pc:spChg>
        <pc:picChg chg="add mod ord">
          <ac:chgData name="Alex Vakanski" userId="220bd9087dddc248" providerId="LiveId" clId="{1BD61FFB-9E4E-488A-BC0F-3765562B018E}" dt="2020-11-30T23:06:47.524" v="47478" actId="167"/>
          <ac:picMkLst>
            <pc:docMk/>
            <pc:sldMk cId="2034279941" sldId="646"/>
            <ac:picMk id="4" creationId="{48382090-CAA6-4BED-A8B7-FC4D37DEA405}"/>
          </ac:picMkLst>
        </pc:picChg>
      </pc:sldChg>
      <pc:sldChg chg="addSp modSp new mod">
        <pc:chgData name="Alex Vakanski" userId="220bd9087dddc248" providerId="LiveId" clId="{1BD61FFB-9E4E-488A-BC0F-3765562B018E}" dt="2020-12-02T02:42:15.094" v="50901" actId="20577"/>
        <pc:sldMkLst>
          <pc:docMk/>
          <pc:sldMk cId="428270144" sldId="647"/>
        </pc:sldMkLst>
        <pc:spChg chg="mod">
          <ac:chgData name="Alex Vakanski" userId="220bd9087dddc248" providerId="LiveId" clId="{1BD61FFB-9E4E-488A-BC0F-3765562B018E}" dt="2020-11-23T20:34:47.261" v="4629" actId="20577"/>
          <ac:spMkLst>
            <pc:docMk/>
            <pc:sldMk cId="428270144" sldId="647"/>
            <ac:spMk id="2" creationId="{28929476-2803-48CA-9FE9-7D765F88EF23}"/>
          </ac:spMkLst>
        </pc:spChg>
        <pc:spChg chg="mod">
          <ac:chgData name="Alex Vakanski" userId="220bd9087dddc248" providerId="LiveId" clId="{1BD61FFB-9E4E-488A-BC0F-3765562B018E}" dt="2020-12-02T02:42:15.094" v="50901" actId="20577"/>
          <ac:spMkLst>
            <pc:docMk/>
            <pc:sldMk cId="428270144" sldId="647"/>
            <ac:spMk id="3" creationId="{11F98A80-4188-4270-A60C-3DA1372208CC}"/>
          </ac:spMkLst>
        </pc:spChg>
        <pc:picChg chg="add mod">
          <ac:chgData name="Alex Vakanski" userId="220bd9087dddc248" providerId="LiveId" clId="{1BD61FFB-9E4E-488A-BC0F-3765562B018E}" dt="2020-11-23T20:45:47.580" v="5050" actId="1076"/>
          <ac:picMkLst>
            <pc:docMk/>
            <pc:sldMk cId="428270144" sldId="647"/>
            <ac:picMk id="4" creationId="{8150D776-9B3D-4FF7-8A28-EC9D6243CE22}"/>
          </ac:picMkLst>
        </pc:picChg>
      </pc:sldChg>
      <pc:sldChg chg="addSp modSp new mod">
        <pc:chgData name="Alex Vakanski" userId="220bd9087dddc248" providerId="LiveId" clId="{1BD61FFB-9E4E-488A-BC0F-3765562B018E}" dt="2020-11-24T05:03:19.653" v="9793" actId="5793"/>
        <pc:sldMkLst>
          <pc:docMk/>
          <pc:sldMk cId="3460725474" sldId="648"/>
        </pc:sldMkLst>
        <pc:spChg chg="mod">
          <ac:chgData name="Alex Vakanski" userId="220bd9087dddc248" providerId="LiveId" clId="{1BD61FFB-9E4E-488A-BC0F-3765562B018E}" dt="2020-11-23T22:06:28.192" v="6329"/>
          <ac:spMkLst>
            <pc:docMk/>
            <pc:sldMk cId="3460725474" sldId="648"/>
            <ac:spMk id="2" creationId="{304FED8A-E5A6-4E2D-B287-F1B04634472C}"/>
          </ac:spMkLst>
        </pc:spChg>
        <pc:spChg chg="mod">
          <ac:chgData name="Alex Vakanski" userId="220bd9087dddc248" providerId="LiveId" clId="{1BD61FFB-9E4E-488A-BC0F-3765562B018E}" dt="2020-11-24T05:03:19.653" v="9793" actId="5793"/>
          <ac:spMkLst>
            <pc:docMk/>
            <pc:sldMk cId="3460725474" sldId="648"/>
            <ac:spMk id="3" creationId="{6B721C4D-CABF-4E36-BA56-7D081B8B267F}"/>
          </ac:spMkLst>
        </pc:spChg>
        <pc:picChg chg="add mod">
          <ac:chgData name="Alex Vakanski" userId="220bd9087dddc248" providerId="LiveId" clId="{1BD61FFB-9E4E-488A-BC0F-3765562B018E}" dt="2020-11-24T05:03:01.070" v="9781" actId="1036"/>
          <ac:picMkLst>
            <pc:docMk/>
            <pc:sldMk cId="3460725474" sldId="648"/>
            <ac:picMk id="4" creationId="{B4132B5D-90FD-42E2-A46F-6B995CA9D5BE}"/>
          </ac:picMkLst>
        </pc:picChg>
      </pc:sldChg>
      <pc:sldChg chg="modSp new mod">
        <pc:chgData name="Alex Vakanski" userId="220bd9087dddc248" providerId="LiveId" clId="{1BD61FFB-9E4E-488A-BC0F-3765562B018E}" dt="2020-11-30T19:36:38.447" v="43823" actId="20577"/>
        <pc:sldMkLst>
          <pc:docMk/>
          <pc:sldMk cId="547663261" sldId="649"/>
        </pc:sldMkLst>
        <pc:spChg chg="mod">
          <ac:chgData name="Alex Vakanski" userId="220bd9087dddc248" providerId="LiveId" clId="{1BD61FFB-9E4E-488A-BC0F-3765562B018E}" dt="2020-11-23T22:12:24.346" v="6650"/>
          <ac:spMkLst>
            <pc:docMk/>
            <pc:sldMk cId="547663261" sldId="649"/>
            <ac:spMk id="2" creationId="{9D984D78-062B-4777-B816-00200D7161E9}"/>
          </ac:spMkLst>
        </pc:spChg>
        <pc:spChg chg="mod">
          <ac:chgData name="Alex Vakanski" userId="220bd9087dddc248" providerId="LiveId" clId="{1BD61FFB-9E4E-488A-BC0F-3765562B018E}" dt="2020-11-30T19:36:38.447" v="43823" actId="20577"/>
          <ac:spMkLst>
            <pc:docMk/>
            <pc:sldMk cId="547663261" sldId="649"/>
            <ac:spMk id="3" creationId="{A91ACFCA-26AF-4E69-86B2-8876BFC079A2}"/>
          </ac:spMkLst>
        </pc:spChg>
      </pc:sldChg>
      <pc:sldChg chg="addSp modSp new mod ord modNotesTx">
        <pc:chgData name="Alex Vakanski" userId="220bd9087dddc248" providerId="LiveId" clId="{1BD61FFB-9E4E-488A-BC0F-3765562B018E}" dt="2020-11-24T17:00:03.815" v="12022" actId="20577"/>
        <pc:sldMkLst>
          <pc:docMk/>
          <pc:sldMk cId="3175935689" sldId="650"/>
        </pc:sldMkLst>
        <pc:spChg chg="mod">
          <ac:chgData name="Alex Vakanski" userId="220bd9087dddc248" providerId="LiveId" clId="{1BD61FFB-9E4E-488A-BC0F-3765562B018E}" dt="2020-11-23T23:44:46.204" v="9261"/>
          <ac:spMkLst>
            <pc:docMk/>
            <pc:sldMk cId="3175935689" sldId="650"/>
            <ac:spMk id="2" creationId="{17D1D8DD-D9C0-485F-AC97-8A70FCE87C30}"/>
          </ac:spMkLst>
        </pc:spChg>
        <pc:spChg chg="mod">
          <ac:chgData name="Alex Vakanski" userId="220bd9087dddc248" providerId="LiveId" clId="{1BD61FFB-9E4E-488A-BC0F-3765562B018E}" dt="2020-11-24T17:00:03.815" v="12022" actId="20577"/>
          <ac:spMkLst>
            <pc:docMk/>
            <pc:sldMk cId="3175935689" sldId="650"/>
            <ac:spMk id="3" creationId="{3A177C75-D6E4-4309-8EE5-2B432FE81A5B}"/>
          </ac:spMkLst>
        </pc:spChg>
        <pc:picChg chg="add mod">
          <ac:chgData name="Alex Vakanski" userId="220bd9087dddc248" providerId="LiveId" clId="{1BD61FFB-9E4E-488A-BC0F-3765562B018E}" dt="2020-11-24T16:59:50.371" v="12018" actId="14100"/>
          <ac:picMkLst>
            <pc:docMk/>
            <pc:sldMk cId="3175935689" sldId="650"/>
            <ac:picMk id="4" creationId="{002F4327-4E02-4A3A-81A2-4C1B2C1CA7AB}"/>
          </ac:picMkLst>
        </pc:picChg>
      </pc:sldChg>
      <pc:sldChg chg="modSp new mod">
        <pc:chgData name="Alex Vakanski" userId="220bd9087dddc248" providerId="LiveId" clId="{1BD61FFB-9E4E-488A-BC0F-3765562B018E}" dt="2020-11-30T19:40:06.865" v="43844" actId="20577"/>
        <pc:sldMkLst>
          <pc:docMk/>
          <pc:sldMk cId="769026062" sldId="651"/>
        </pc:sldMkLst>
        <pc:spChg chg="mod">
          <ac:chgData name="Alex Vakanski" userId="220bd9087dddc248" providerId="LiveId" clId="{1BD61FFB-9E4E-488A-BC0F-3765562B018E}" dt="2020-11-24T16:32:04.708" v="11590" actId="20577"/>
          <ac:spMkLst>
            <pc:docMk/>
            <pc:sldMk cId="769026062" sldId="651"/>
            <ac:spMk id="2" creationId="{27E1426D-2A40-4AC4-88C7-C5B399244EBF}"/>
          </ac:spMkLst>
        </pc:spChg>
        <pc:spChg chg="mod">
          <ac:chgData name="Alex Vakanski" userId="220bd9087dddc248" providerId="LiveId" clId="{1BD61FFB-9E4E-488A-BC0F-3765562B018E}" dt="2020-11-30T19:40:06.865" v="43844" actId="20577"/>
          <ac:spMkLst>
            <pc:docMk/>
            <pc:sldMk cId="769026062" sldId="651"/>
            <ac:spMk id="3" creationId="{033E5D73-5C91-4E25-B0F7-EB2F3775F063}"/>
          </ac:spMkLst>
        </pc:spChg>
      </pc:sldChg>
      <pc:sldChg chg="addSp delSp modSp new mod">
        <pc:chgData name="Alex Vakanski" userId="220bd9087dddc248" providerId="LiveId" clId="{1BD61FFB-9E4E-488A-BC0F-3765562B018E}" dt="2020-12-01T00:07:51.891" v="47891" actId="14100"/>
        <pc:sldMkLst>
          <pc:docMk/>
          <pc:sldMk cId="3903862428" sldId="652"/>
        </pc:sldMkLst>
        <pc:spChg chg="mod">
          <ac:chgData name="Alex Vakanski" userId="220bd9087dddc248" providerId="LiveId" clId="{1BD61FFB-9E4E-488A-BC0F-3765562B018E}" dt="2020-11-30T21:52:03.398" v="45786" actId="6549"/>
          <ac:spMkLst>
            <pc:docMk/>
            <pc:sldMk cId="3903862428" sldId="652"/>
            <ac:spMk id="2" creationId="{F9D74653-1B87-4420-A4D1-BEB232F78716}"/>
          </ac:spMkLst>
        </pc:spChg>
        <pc:spChg chg="mod">
          <ac:chgData name="Alex Vakanski" userId="220bd9087dddc248" providerId="LiveId" clId="{1BD61FFB-9E4E-488A-BC0F-3765562B018E}" dt="2020-12-01T00:07:46.885" v="47890" actId="6549"/>
          <ac:spMkLst>
            <pc:docMk/>
            <pc:sldMk cId="3903862428" sldId="652"/>
            <ac:spMk id="3" creationId="{5F7DCED3-BEC0-4AF3-AABD-1DF464C1B065}"/>
          </ac:spMkLst>
        </pc:spChg>
        <pc:picChg chg="add del mod">
          <ac:chgData name="Alex Vakanski" userId="220bd9087dddc248" providerId="LiveId" clId="{1BD61FFB-9E4E-488A-BC0F-3765562B018E}" dt="2020-11-30T22:52:12.010" v="46784" actId="478"/>
          <ac:picMkLst>
            <pc:docMk/>
            <pc:sldMk cId="3903862428" sldId="652"/>
            <ac:picMk id="4" creationId="{ECBA838E-EB8C-44BB-A8C3-176C794C721F}"/>
          </ac:picMkLst>
        </pc:picChg>
        <pc:picChg chg="add mod">
          <ac:chgData name="Alex Vakanski" userId="220bd9087dddc248" providerId="LiveId" clId="{1BD61FFB-9E4E-488A-BC0F-3765562B018E}" dt="2020-12-01T00:07:51.891" v="47891" actId="14100"/>
          <ac:picMkLst>
            <pc:docMk/>
            <pc:sldMk cId="3903862428" sldId="652"/>
            <ac:picMk id="5" creationId="{2D1C1CC4-6F1C-4E4C-9759-B9287127806C}"/>
          </ac:picMkLst>
        </pc:picChg>
      </pc:sldChg>
      <pc:sldChg chg="addSp modSp new mod modNotesTx">
        <pc:chgData name="Alex Vakanski" userId="220bd9087dddc248" providerId="LiveId" clId="{1BD61FFB-9E4E-488A-BC0F-3765562B018E}" dt="2020-11-24T17:05:37.133" v="12087" actId="20577"/>
        <pc:sldMkLst>
          <pc:docMk/>
          <pc:sldMk cId="1815826688" sldId="653"/>
        </pc:sldMkLst>
        <pc:spChg chg="mod">
          <ac:chgData name="Alex Vakanski" userId="220bd9087dddc248" providerId="LiveId" clId="{1BD61FFB-9E4E-488A-BC0F-3765562B018E}" dt="2020-11-24T05:29:14.823" v="10884"/>
          <ac:spMkLst>
            <pc:docMk/>
            <pc:sldMk cId="1815826688" sldId="653"/>
            <ac:spMk id="2" creationId="{C6A110C1-A07C-49F4-B06F-6001932AEDF1}"/>
          </ac:spMkLst>
        </pc:spChg>
        <pc:spChg chg="mod">
          <ac:chgData name="Alex Vakanski" userId="220bd9087dddc248" providerId="LiveId" clId="{1BD61FFB-9E4E-488A-BC0F-3765562B018E}" dt="2020-11-24T17:05:37.133" v="12087" actId="20577"/>
          <ac:spMkLst>
            <pc:docMk/>
            <pc:sldMk cId="1815826688" sldId="653"/>
            <ac:spMk id="3" creationId="{2BD555F7-072C-4AC4-A736-916E3DA101A8}"/>
          </ac:spMkLst>
        </pc:spChg>
        <pc:spChg chg="add mod">
          <ac:chgData name="Alex Vakanski" userId="220bd9087dddc248" providerId="LiveId" clId="{1BD61FFB-9E4E-488A-BC0F-3765562B018E}" dt="2020-11-24T05:56:06.404" v="11391" actId="1038"/>
          <ac:spMkLst>
            <pc:docMk/>
            <pc:sldMk cId="1815826688" sldId="653"/>
            <ac:spMk id="5" creationId="{544A415A-D6B7-4909-836B-CE26BA3E748C}"/>
          </ac:spMkLst>
        </pc:spChg>
        <pc:spChg chg="add mod">
          <ac:chgData name="Alex Vakanski" userId="220bd9087dddc248" providerId="LiveId" clId="{1BD61FFB-9E4E-488A-BC0F-3765562B018E}" dt="2020-11-24T05:56:06.404" v="11391" actId="1038"/>
          <ac:spMkLst>
            <pc:docMk/>
            <pc:sldMk cId="1815826688" sldId="653"/>
            <ac:spMk id="7" creationId="{69B73F2D-A2DC-4AF1-98B7-A81B5B5906FF}"/>
          </ac:spMkLst>
        </pc:spChg>
        <pc:picChg chg="add mod">
          <ac:chgData name="Alex Vakanski" userId="220bd9087dddc248" providerId="LiveId" clId="{1BD61FFB-9E4E-488A-BC0F-3765562B018E}" dt="2020-11-24T05:55:42.050" v="11388" actId="1035"/>
          <ac:picMkLst>
            <pc:docMk/>
            <pc:sldMk cId="1815826688" sldId="653"/>
            <ac:picMk id="4" creationId="{0BD26F53-8963-4D3E-90A1-DDB531948598}"/>
          </ac:picMkLst>
        </pc:picChg>
        <pc:picChg chg="add mod">
          <ac:chgData name="Alex Vakanski" userId="220bd9087dddc248" providerId="LiveId" clId="{1BD61FFB-9E4E-488A-BC0F-3765562B018E}" dt="2020-11-24T05:56:06.404" v="11391" actId="1038"/>
          <ac:picMkLst>
            <pc:docMk/>
            <pc:sldMk cId="1815826688" sldId="653"/>
            <ac:picMk id="6" creationId="{A39C354A-C7A0-43D6-B7E7-DBFF158C3E71}"/>
          </ac:picMkLst>
        </pc:picChg>
        <pc:picChg chg="add mod">
          <ac:chgData name="Alex Vakanski" userId="220bd9087dddc248" providerId="LiveId" clId="{1BD61FFB-9E4E-488A-BC0F-3765562B018E}" dt="2020-11-24T05:56:06.404" v="11391" actId="1038"/>
          <ac:picMkLst>
            <pc:docMk/>
            <pc:sldMk cId="1815826688" sldId="653"/>
            <ac:picMk id="8" creationId="{41EF486D-2AA4-4E0C-B056-3D87FFE0FA75}"/>
          </ac:picMkLst>
        </pc:picChg>
      </pc:sldChg>
      <pc:sldChg chg="addSp delSp modSp new mod ord modNotesTx">
        <pc:chgData name="Alex Vakanski" userId="220bd9087dddc248" providerId="LiveId" clId="{1BD61FFB-9E4E-488A-BC0F-3765562B018E}" dt="2020-11-25T19:20:32.322" v="20927"/>
        <pc:sldMkLst>
          <pc:docMk/>
          <pc:sldMk cId="2399058613" sldId="654"/>
        </pc:sldMkLst>
        <pc:spChg chg="mod">
          <ac:chgData name="Alex Vakanski" userId="220bd9087dddc248" providerId="LiveId" clId="{1BD61FFB-9E4E-488A-BC0F-3765562B018E}" dt="2020-11-24T20:08:46.197" v="12630"/>
          <ac:spMkLst>
            <pc:docMk/>
            <pc:sldMk cId="2399058613" sldId="654"/>
            <ac:spMk id="2" creationId="{D345AA8A-A72A-433E-AE84-6985F3956DDC}"/>
          </ac:spMkLst>
        </pc:spChg>
        <pc:spChg chg="mod">
          <ac:chgData name="Alex Vakanski" userId="220bd9087dddc248" providerId="LiveId" clId="{1BD61FFB-9E4E-488A-BC0F-3765562B018E}" dt="2020-11-25T17:15:34.547" v="18955" actId="14100"/>
          <ac:spMkLst>
            <pc:docMk/>
            <pc:sldMk cId="2399058613" sldId="654"/>
            <ac:spMk id="3" creationId="{E563EA3F-4F56-42A1-BA40-9A5CD2638C74}"/>
          </ac:spMkLst>
        </pc:spChg>
        <pc:spChg chg="add mod topLvl">
          <ac:chgData name="Alex Vakanski" userId="220bd9087dddc248" providerId="LiveId" clId="{1BD61FFB-9E4E-488A-BC0F-3765562B018E}" dt="2020-11-25T17:06:46.897" v="18378" actId="164"/>
          <ac:spMkLst>
            <pc:docMk/>
            <pc:sldMk cId="2399058613" sldId="654"/>
            <ac:spMk id="5" creationId="{6ED9C3BA-592B-4B6C-87B3-8846676AF515}"/>
          </ac:spMkLst>
        </pc:spChg>
        <pc:spChg chg="add mod">
          <ac:chgData name="Alex Vakanski" userId="220bd9087dddc248" providerId="LiveId" clId="{1BD61FFB-9E4E-488A-BC0F-3765562B018E}" dt="2020-11-25T19:20:32.322" v="20927"/>
          <ac:spMkLst>
            <pc:docMk/>
            <pc:sldMk cId="2399058613" sldId="654"/>
            <ac:spMk id="7" creationId="{05E48ECB-84CA-4AF1-8C10-C92F00FAFACA}"/>
          </ac:spMkLst>
        </pc:spChg>
        <pc:grpChg chg="add del mod">
          <ac:chgData name="Alex Vakanski" userId="220bd9087dddc248" providerId="LiveId" clId="{1BD61FFB-9E4E-488A-BC0F-3765562B018E}" dt="2020-11-24T20:17:26.632" v="13213" actId="165"/>
          <ac:grpSpMkLst>
            <pc:docMk/>
            <pc:sldMk cId="2399058613" sldId="654"/>
            <ac:grpSpMk id="6" creationId="{3459BB2E-C5C2-461D-9A10-35D5B3595D8F}"/>
          </ac:grpSpMkLst>
        </pc:grpChg>
        <pc:grpChg chg="add mod">
          <ac:chgData name="Alex Vakanski" userId="220bd9087dddc248" providerId="LiveId" clId="{1BD61FFB-9E4E-488A-BC0F-3765562B018E}" dt="2020-11-25T17:15:38.517" v="18959" actId="1038"/>
          <ac:grpSpMkLst>
            <pc:docMk/>
            <pc:sldMk cId="2399058613" sldId="654"/>
            <ac:grpSpMk id="6" creationId="{557917E2-9A5B-4FB6-929D-267A52411384}"/>
          </ac:grpSpMkLst>
        </pc:grpChg>
        <pc:picChg chg="add mod topLvl">
          <ac:chgData name="Alex Vakanski" userId="220bd9087dddc248" providerId="LiveId" clId="{1BD61FFB-9E4E-488A-BC0F-3765562B018E}" dt="2020-11-25T17:06:46.897" v="18378" actId="164"/>
          <ac:picMkLst>
            <pc:docMk/>
            <pc:sldMk cId="2399058613" sldId="654"/>
            <ac:picMk id="4" creationId="{C1802B58-C2B5-48C5-B222-79FE07017077}"/>
          </ac:picMkLst>
        </pc:picChg>
      </pc:sldChg>
      <pc:sldChg chg="modSp new mod ord">
        <pc:chgData name="Alex Vakanski" userId="220bd9087dddc248" providerId="LiveId" clId="{1BD61FFB-9E4E-488A-BC0F-3765562B018E}" dt="2020-11-30T19:51:39.818" v="43874" actId="6549"/>
        <pc:sldMkLst>
          <pc:docMk/>
          <pc:sldMk cId="4066652460" sldId="655"/>
        </pc:sldMkLst>
        <pc:spChg chg="mod">
          <ac:chgData name="Alex Vakanski" userId="220bd9087dddc248" providerId="LiveId" clId="{1BD61FFB-9E4E-488A-BC0F-3765562B018E}" dt="2020-11-24T20:08:48.876" v="12631"/>
          <ac:spMkLst>
            <pc:docMk/>
            <pc:sldMk cId="4066652460" sldId="655"/>
            <ac:spMk id="2" creationId="{85467A06-DCAD-46C9-AC18-17EA0AC29D34}"/>
          </ac:spMkLst>
        </pc:spChg>
        <pc:spChg chg="mod">
          <ac:chgData name="Alex Vakanski" userId="220bd9087dddc248" providerId="LiveId" clId="{1BD61FFB-9E4E-488A-BC0F-3765562B018E}" dt="2020-11-30T19:51:39.818" v="43874" actId="6549"/>
          <ac:spMkLst>
            <pc:docMk/>
            <pc:sldMk cId="4066652460" sldId="655"/>
            <ac:spMk id="3" creationId="{543DEFB2-9A42-47D2-981A-8845A581481E}"/>
          </ac:spMkLst>
        </pc:spChg>
      </pc:sldChg>
      <pc:sldChg chg="addSp modSp new mod">
        <pc:chgData name="Alex Vakanski" userId="220bd9087dddc248" providerId="LiveId" clId="{1BD61FFB-9E4E-488A-BC0F-3765562B018E}" dt="2020-12-02T03:09:45.526" v="50908" actId="20577"/>
        <pc:sldMkLst>
          <pc:docMk/>
          <pc:sldMk cId="2826632827" sldId="656"/>
        </pc:sldMkLst>
        <pc:spChg chg="mod">
          <ac:chgData name="Alex Vakanski" userId="220bd9087dddc248" providerId="LiveId" clId="{1BD61FFB-9E4E-488A-BC0F-3765562B018E}" dt="2020-11-24T20:08:52.201" v="12632"/>
          <ac:spMkLst>
            <pc:docMk/>
            <pc:sldMk cId="2826632827" sldId="656"/>
            <ac:spMk id="2" creationId="{F7E70FA4-6F07-4DA3-BD46-6ED1A235386B}"/>
          </ac:spMkLst>
        </pc:spChg>
        <pc:spChg chg="mod">
          <ac:chgData name="Alex Vakanski" userId="220bd9087dddc248" providerId="LiveId" clId="{1BD61FFB-9E4E-488A-BC0F-3765562B018E}" dt="2020-12-02T03:09:45.526" v="50908" actId="20577"/>
          <ac:spMkLst>
            <pc:docMk/>
            <pc:sldMk cId="2826632827" sldId="656"/>
            <ac:spMk id="3" creationId="{80F8FCEE-50EA-4827-A478-D2AED46B7E40}"/>
          </ac:spMkLst>
        </pc:spChg>
        <pc:picChg chg="add mod">
          <ac:chgData name="Alex Vakanski" userId="220bd9087dddc248" providerId="LiveId" clId="{1BD61FFB-9E4E-488A-BC0F-3765562B018E}" dt="2020-11-24T21:45:50.139" v="13628" actId="1037"/>
          <ac:picMkLst>
            <pc:docMk/>
            <pc:sldMk cId="2826632827" sldId="656"/>
            <ac:picMk id="4" creationId="{5FE0F98A-CF7A-4772-A144-D074CFBF3A0C}"/>
          </ac:picMkLst>
        </pc:picChg>
      </pc:sldChg>
      <pc:sldChg chg="modSp new mod ord">
        <pc:chgData name="Alex Vakanski" userId="220bd9087dddc248" providerId="LiveId" clId="{1BD61FFB-9E4E-488A-BC0F-3765562B018E}" dt="2020-11-30T19:42:34.989" v="43869" actId="20577"/>
        <pc:sldMkLst>
          <pc:docMk/>
          <pc:sldMk cId="748479844" sldId="657"/>
        </pc:sldMkLst>
        <pc:spChg chg="mod">
          <ac:chgData name="Alex Vakanski" userId="220bd9087dddc248" providerId="LiveId" clId="{1BD61FFB-9E4E-488A-BC0F-3765562B018E}" dt="2020-11-24T23:01:33.107" v="14488"/>
          <ac:spMkLst>
            <pc:docMk/>
            <pc:sldMk cId="748479844" sldId="657"/>
            <ac:spMk id="2" creationId="{2BFA9A07-2E7F-4681-900A-6E2F22E6589E}"/>
          </ac:spMkLst>
        </pc:spChg>
        <pc:spChg chg="mod">
          <ac:chgData name="Alex Vakanski" userId="220bd9087dddc248" providerId="LiveId" clId="{1BD61FFB-9E4E-488A-BC0F-3765562B018E}" dt="2020-11-30T19:42:34.989" v="43869" actId="20577"/>
          <ac:spMkLst>
            <pc:docMk/>
            <pc:sldMk cId="748479844" sldId="657"/>
            <ac:spMk id="3" creationId="{1041B986-CDAC-409C-8DC1-73E3A15E4111}"/>
          </ac:spMkLst>
        </pc:spChg>
      </pc:sldChg>
      <pc:sldChg chg="addSp modSp new mod">
        <pc:chgData name="Alex Vakanski" userId="220bd9087dddc248" providerId="LiveId" clId="{1BD61FFB-9E4E-488A-BC0F-3765562B018E}" dt="2020-11-30T19:42:02.861" v="43857" actId="20577"/>
        <pc:sldMkLst>
          <pc:docMk/>
          <pc:sldMk cId="924552460" sldId="658"/>
        </pc:sldMkLst>
        <pc:spChg chg="mod">
          <ac:chgData name="Alex Vakanski" userId="220bd9087dddc248" providerId="LiveId" clId="{1BD61FFB-9E4E-488A-BC0F-3765562B018E}" dt="2020-11-24T21:59:51.610" v="14248"/>
          <ac:spMkLst>
            <pc:docMk/>
            <pc:sldMk cId="924552460" sldId="658"/>
            <ac:spMk id="2" creationId="{45B62338-FC23-435D-B401-C2B006C39E9B}"/>
          </ac:spMkLst>
        </pc:spChg>
        <pc:spChg chg="mod">
          <ac:chgData name="Alex Vakanski" userId="220bd9087dddc248" providerId="LiveId" clId="{1BD61FFB-9E4E-488A-BC0F-3765562B018E}" dt="2020-11-30T19:42:02.861" v="43857" actId="20577"/>
          <ac:spMkLst>
            <pc:docMk/>
            <pc:sldMk cId="924552460" sldId="658"/>
            <ac:spMk id="3" creationId="{D5B33C83-078A-4AA1-9B06-6FE6436F82E0}"/>
          </ac:spMkLst>
        </pc:spChg>
        <pc:picChg chg="add mod">
          <ac:chgData name="Alex Vakanski" userId="220bd9087dddc248" providerId="LiveId" clId="{1BD61FFB-9E4E-488A-BC0F-3765562B018E}" dt="2020-11-25T02:25:28.483" v="16568" actId="1035"/>
          <ac:picMkLst>
            <pc:docMk/>
            <pc:sldMk cId="924552460" sldId="658"/>
            <ac:picMk id="4" creationId="{4469AF2C-72A7-4CCC-B226-A1E8CEB85ECF}"/>
          </ac:picMkLst>
        </pc:picChg>
        <pc:picChg chg="add mod">
          <ac:chgData name="Alex Vakanski" userId="220bd9087dddc248" providerId="LiveId" clId="{1BD61FFB-9E4E-488A-BC0F-3765562B018E}" dt="2020-11-24T23:00:55.439" v="14484" actId="1076"/>
          <ac:picMkLst>
            <pc:docMk/>
            <pc:sldMk cId="924552460" sldId="658"/>
            <ac:picMk id="5" creationId="{29FE0DF9-1570-4036-880B-7F21860FE699}"/>
          </ac:picMkLst>
        </pc:picChg>
      </pc:sldChg>
      <pc:sldChg chg="modSp new mod">
        <pc:chgData name="Alex Vakanski" userId="220bd9087dddc248" providerId="LiveId" clId="{1BD61FFB-9E4E-488A-BC0F-3765562B018E}" dt="2020-11-25T02:33:51.157" v="16614" actId="20577"/>
        <pc:sldMkLst>
          <pc:docMk/>
          <pc:sldMk cId="1252842744" sldId="659"/>
        </pc:sldMkLst>
        <pc:spChg chg="mod">
          <ac:chgData name="Alex Vakanski" userId="220bd9087dddc248" providerId="LiveId" clId="{1BD61FFB-9E4E-488A-BC0F-3765562B018E}" dt="2020-11-24T23:23:27.108" v="15350"/>
          <ac:spMkLst>
            <pc:docMk/>
            <pc:sldMk cId="1252842744" sldId="659"/>
            <ac:spMk id="2" creationId="{F5B7F551-2E3A-4CD3-8CBE-242AF01FC3D1}"/>
          </ac:spMkLst>
        </pc:spChg>
        <pc:spChg chg="mod">
          <ac:chgData name="Alex Vakanski" userId="220bd9087dddc248" providerId="LiveId" clId="{1BD61FFB-9E4E-488A-BC0F-3765562B018E}" dt="2020-11-25T02:33:51.157" v="16614" actId="20577"/>
          <ac:spMkLst>
            <pc:docMk/>
            <pc:sldMk cId="1252842744" sldId="659"/>
            <ac:spMk id="3" creationId="{78E43F02-35D1-41D8-A66C-66D5A7EB6728}"/>
          </ac:spMkLst>
        </pc:spChg>
      </pc:sldChg>
      <pc:sldChg chg="addSp modSp new mod">
        <pc:chgData name="Alex Vakanski" userId="220bd9087dddc248" providerId="LiveId" clId="{1BD61FFB-9E4E-488A-BC0F-3765562B018E}" dt="2020-11-25T17:05:35.910" v="18359" actId="14100"/>
        <pc:sldMkLst>
          <pc:docMk/>
          <pc:sldMk cId="1305718602" sldId="660"/>
        </pc:sldMkLst>
        <pc:spChg chg="mod">
          <ac:chgData name="Alex Vakanski" userId="220bd9087dddc248" providerId="LiveId" clId="{1BD61FFB-9E4E-488A-BC0F-3765562B018E}" dt="2020-11-24T23:58:45.805" v="15956"/>
          <ac:spMkLst>
            <pc:docMk/>
            <pc:sldMk cId="1305718602" sldId="660"/>
            <ac:spMk id="2" creationId="{0265DDE2-1944-423C-A92B-79C8B52DC41C}"/>
          </ac:spMkLst>
        </pc:spChg>
        <pc:spChg chg="mod">
          <ac:chgData name="Alex Vakanski" userId="220bd9087dddc248" providerId="LiveId" clId="{1BD61FFB-9E4E-488A-BC0F-3765562B018E}" dt="2020-11-25T17:05:35.910" v="18359" actId="14100"/>
          <ac:spMkLst>
            <pc:docMk/>
            <pc:sldMk cId="1305718602" sldId="660"/>
            <ac:spMk id="3" creationId="{7E9AF635-8AC1-416A-A3D7-CD0C53D53C0C}"/>
          </ac:spMkLst>
        </pc:spChg>
        <pc:graphicFrameChg chg="add mod modGraphic">
          <ac:chgData name="Alex Vakanski" userId="220bd9087dddc248" providerId="LiveId" clId="{1BD61FFB-9E4E-488A-BC0F-3765562B018E}" dt="2020-11-25T17:05:35.910" v="18359" actId="14100"/>
          <ac:graphicFrameMkLst>
            <pc:docMk/>
            <pc:sldMk cId="1305718602" sldId="660"/>
            <ac:graphicFrameMk id="4" creationId="{38BEC880-F3C8-4F32-A156-4198BBB20C4E}"/>
          </ac:graphicFrameMkLst>
        </pc:graphicFrameChg>
      </pc:sldChg>
      <pc:sldChg chg="modSp new mod">
        <pc:chgData name="Alex Vakanski" userId="220bd9087dddc248" providerId="LiveId" clId="{1BD61FFB-9E4E-488A-BC0F-3765562B018E}" dt="2020-11-25T19:21:16.499" v="20942" actId="20577"/>
        <pc:sldMkLst>
          <pc:docMk/>
          <pc:sldMk cId="2383811965" sldId="661"/>
        </pc:sldMkLst>
        <pc:spChg chg="mod">
          <ac:chgData name="Alex Vakanski" userId="220bd9087dddc248" providerId="LiveId" clId="{1BD61FFB-9E4E-488A-BC0F-3765562B018E}" dt="2020-11-24T23:58:53.512" v="15960"/>
          <ac:spMkLst>
            <pc:docMk/>
            <pc:sldMk cId="2383811965" sldId="661"/>
            <ac:spMk id="2" creationId="{71904B4B-0754-4409-B632-57DB298C3FC0}"/>
          </ac:spMkLst>
        </pc:spChg>
        <pc:spChg chg="mod">
          <ac:chgData name="Alex Vakanski" userId="220bd9087dddc248" providerId="LiveId" clId="{1BD61FFB-9E4E-488A-BC0F-3765562B018E}" dt="2020-11-25T19:21:16.499" v="20942" actId="20577"/>
          <ac:spMkLst>
            <pc:docMk/>
            <pc:sldMk cId="2383811965" sldId="661"/>
            <ac:spMk id="3" creationId="{702DD3AE-32CD-4E1A-978E-0E60E64F8ECA}"/>
          </ac:spMkLst>
        </pc:spChg>
      </pc:sldChg>
      <pc:sldChg chg="addSp delSp modSp new mod">
        <pc:chgData name="Alex Vakanski" userId="220bd9087dddc248" providerId="LiveId" clId="{1BD61FFB-9E4E-488A-BC0F-3765562B018E}" dt="2020-12-02T03:32:16.679" v="50914" actId="6549"/>
        <pc:sldMkLst>
          <pc:docMk/>
          <pc:sldMk cId="4037462602" sldId="662"/>
        </pc:sldMkLst>
        <pc:spChg chg="mod">
          <ac:chgData name="Alex Vakanski" userId="220bd9087dddc248" providerId="LiveId" clId="{1BD61FFB-9E4E-488A-BC0F-3765562B018E}" dt="2020-11-24T23:58:57.857" v="15961"/>
          <ac:spMkLst>
            <pc:docMk/>
            <pc:sldMk cId="4037462602" sldId="662"/>
            <ac:spMk id="2" creationId="{37BCDD76-B998-4B54-A252-3585985904A1}"/>
          </ac:spMkLst>
        </pc:spChg>
        <pc:spChg chg="mod">
          <ac:chgData name="Alex Vakanski" userId="220bd9087dddc248" providerId="LiveId" clId="{1BD61FFB-9E4E-488A-BC0F-3765562B018E}" dt="2020-12-02T03:32:16.679" v="50914" actId="6549"/>
          <ac:spMkLst>
            <pc:docMk/>
            <pc:sldMk cId="4037462602" sldId="662"/>
            <ac:spMk id="3" creationId="{A01CB085-F08F-40A8-BE6D-1D96B88556C2}"/>
          </ac:spMkLst>
        </pc:spChg>
        <pc:spChg chg="add mod">
          <ac:chgData name="Alex Vakanski" userId="220bd9087dddc248" providerId="LiveId" clId="{1BD61FFB-9E4E-488A-BC0F-3765562B018E}" dt="2020-11-25T19:16:05.117" v="20917" actId="1037"/>
          <ac:spMkLst>
            <pc:docMk/>
            <pc:sldMk cId="4037462602" sldId="662"/>
            <ac:spMk id="6" creationId="{E17B06E0-E2A1-45FB-9FCA-B8346A08D8DB}"/>
          </ac:spMkLst>
        </pc:spChg>
        <pc:picChg chg="add del">
          <ac:chgData name="Alex Vakanski" userId="220bd9087dddc248" providerId="LiveId" clId="{1BD61FFB-9E4E-488A-BC0F-3765562B018E}" dt="2020-11-25T19:12:24.073" v="20892" actId="478"/>
          <ac:picMkLst>
            <pc:docMk/>
            <pc:sldMk cId="4037462602" sldId="662"/>
            <ac:picMk id="4" creationId="{9E97B833-10CB-4211-906A-C5C793BA2456}"/>
          </ac:picMkLst>
        </pc:picChg>
        <pc:picChg chg="add mod ord">
          <ac:chgData name="Alex Vakanski" userId="220bd9087dddc248" providerId="LiveId" clId="{1BD61FFB-9E4E-488A-BC0F-3765562B018E}" dt="2020-11-25T19:19:48.506" v="20926" actId="1038"/>
          <ac:picMkLst>
            <pc:docMk/>
            <pc:sldMk cId="4037462602" sldId="662"/>
            <ac:picMk id="5" creationId="{E388C3EC-49B5-4997-BB9A-79F5A6B864AB}"/>
          </ac:picMkLst>
        </pc:picChg>
      </pc:sldChg>
      <pc:sldChg chg="modSp new mod">
        <pc:chgData name="Alex Vakanski" userId="220bd9087dddc248" providerId="LiveId" clId="{1BD61FFB-9E4E-488A-BC0F-3765562B018E}" dt="2020-11-30T21:40:57.646" v="45784" actId="6549"/>
        <pc:sldMkLst>
          <pc:docMk/>
          <pc:sldMk cId="3074362410" sldId="663"/>
        </pc:sldMkLst>
        <pc:spChg chg="mod">
          <ac:chgData name="Alex Vakanski" userId="220bd9087dddc248" providerId="LiveId" clId="{1BD61FFB-9E4E-488A-BC0F-3765562B018E}" dt="2020-11-30T00:08:02.751" v="40583"/>
          <ac:spMkLst>
            <pc:docMk/>
            <pc:sldMk cId="3074362410" sldId="663"/>
            <ac:spMk id="2" creationId="{F0BFC4DF-11F7-48C2-A64D-585C51AB2455}"/>
          </ac:spMkLst>
        </pc:spChg>
        <pc:spChg chg="mod">
          <ac:chgData name="Alex Vakanski" userId="220bd9087dddc248" providerId="LiveId" clId="{1BD61FFB-9E4E-488A-BC0F-3765562B018E}" dt="2020-11-30T21:40:57.646" v="45784" actId="6549"/>
          <ac:spMkLst>
            <pc:docMk/>
            <pc:sldMk cId="3074362410" sldId="663"/>
            <ac:spMk id="3" creationId="{7C916DBC-E94C-4834-928D-54A29213B39D}"/>
          </ac:spMkLst>
        </pc:spChg>
      </pc:sldChg>
      <pc:sldChg chg="addSp modSp new mod">
        <pc:chgData name="Alex Vakanski" userId="220bd9087dddc248" providerId="LiveId" clId="{1BD61FFB-9E4E-488A-BC0F-3765562B018E}" dt="2020-11-30T19:55:31.637" v="43918" actId="14100"/>
        <pc:sldMkLst>
          <pc:docMk/>
          <pc:sldMk cId="2017599809" sldId="664"/>
        </pc:sldMkLst>
        <pc:spChg chg="mod">
          <ac:chgData name="Alex Vakanski" userId="220bd9087dddc248" providerId="LiveId" clId="{1BD61FFB-9E4E-488A-BC0F-3765562B018E}" dt="2020-11-25T19:23:44.314" v="20969"/>
          <ac:spMkLst>
            <pc:docMk/>
            <pc:sldMk cId="2017599809" sldId="664"/>
            <ac:spMk id="2" creationId="{7B65B71A-4234-42CC-A95F-1D1A82510489}"/>
          </ac:spMkLst>
        </pc:spChg>
        <pc:spChg chg="mod">
          <ac:chgData name="Alex Vakanski" userId="220bd9087dddc248" providerId="LiveId" clId="{1BD61FFB-9E4E-488A-BC0F-3765562B018E}" dt="2020-11-30T19:55:10.833" v="43917" actId="20578"/>
          <ac:spMkLst>
            <pc:docMk/>
            <pc:sldMk cId="2017599809" sldId="664"/>
            <ac:spMk id="3" creationId="{FBBDF9B6-2ABD-4C6E-BE8C-17CC2CF2A5C2}"/>
          </ac:spMkLst>
        </pc:spChg>
        <pc:spChg chg="add mod">
          <ac:chgData name="Alex Vakanski" userId="220bd9087dddc248" providerId="LiveId" clId="{1BD61FFB-9E4E-488A-BC0F-3765562B018E}" dt="2020-11-25T19:29:16.741" v="21438"/>
          <ac:spMkLst>
            <pc:docMk/>
            <pc:sldMk cId="2017599809" sldId="664"/>
            <ac:spMk id="4" creationId="{997FCC8D-3978-431B-A023-8F381AF079CC}"/>
          </ac:spMkLst>
        </pc:spChg>
        <pc:picChg chg="add mod">
          <ac:chgData name="Alex Vakanski" userId="220bd9087dddc248" providerId="LiveId" clId="{1BD61FFB-9E4E-488A-BC0F-3765562B018E}" dt="2020-11-30T19:55:31.637" v="43918" actId="14100"/>
          <ac:picMkLst>
            <pc:docMk/>
            <pc:sldMk cId="2017599809" sldId="664"/>
            <ac:picMk id="5" creationId="{DD3CF56B-C5B2-4A7E-8BBE-C02F07376966}"/>
          </ac:picMkLst>
        </pc:picChg>
      </pc:sldChg>
      <pc:sldChg chg="modSp new mod">
        <pc:chgData name="Alex Vakanski" userId="220bd9087dddc248" providerId="LiveId" clId="{1BD61FFB-9E4E-488A-BC0F-3765562B018E}" dt="2020-11-30T21:39:16.288" v="45777" actId="14100"/>
        <pc:sldMkLst>
          <pc:docMk/>
          <pc:sldMk cId="1100971115" sldId="665"/>
        </pc:sldMkLst>
        <pc:spChg chg="mod">
          <ac:chgData name="Alex Vakanski" userId="220bd9087dddc248" providerId="LiveId" clId="{1BD61FFB-9E4E-488A-BC0F-3765562B018E}" dt="2020-11-25T19:30:22.681" v="21452" actId="20577"/>
          <ac:spMkLst>
            <pc:docMk/>
            <pc:sldMk cId="1100971115" sldId="665"/>
            <ac:spMk id="2" creationId="{E8627B12-0176-41F2-A4E0-6C5E15C41913}"/>
          </ac:spMkLst>
        </pc:spChg>
        <pc:spChg chg="mod">
          <ac:chgData name="Alex Vakanski" userId="220bd9087dddc248" providerId="LiveId" clId="{1BD61FFB-9E4E-488A-BC0F-3765562B018E}" dt="2020-11-30T21:39:16.288" v="45777" actId="14100"/>
          <ac:spMkLst>
            <pc:docMk/>
            <pc:sldMk cId="1100971115" sldId="665"/>
            <ac:spMk id="3" creationId="{98BA5F02-760B-42CB-9EF9-51F7DAF81B77}"/>
          </ac:spMkLst>
        </pc:spChg>
      </pc:sldChg>
      <pc:sldChg chg="modSp new mod ord modNotesTx">
        <pc:chgData name="Alex Vakanski" userId="220bd9087dddc248" providerId="LiveId" clId="{1BD61FFB-9E4E-488A-BC0F-3765562B018E}" dt="2020-11-30T22:26:17.963" v="46279" actId="20577"/>
        <pc:sldMkLst>
          <pc:docMk/>
          <pc:sldMk cId="2512436719" sldId="666"/>
        </pc:sldMkLst>
        <pc:spChg chg="mod">
          <ac:chgData name="Alex Vakanski" userId="220bd9087dddc248" providerId="LiveId" clId="{1BD61FFB-9E4E-488A-BC0F-3765562B018E}" dt="2020-11-25T21:56:41.715" v="22115" actId="20577"/>
          <ac:spMkLst>
            <pc:docMk/>
            <pc:sldMk cId="2512436719" sldId="666"/>
            <ac:spMk id="2" creationId="{1A1F9818-DA21-4B18-A039-D25C90EB4B5C}"/>
          </ac:spMkLst>
        </pc:spChg>
        <pc:spChg chg="mod">
          <ac:chgData name="Alex Vakanski" userId="220bd9087dddc248" providerId="LiveId" clId="{1BD61FFB-9E4E-488A-BC0F-3765562B018E}" dt="2020-11-30T22:26:17.963" v="46279" actId="20577"/>
          <ac:spMkLst>
            <pc:docMk/>
            <pc:sldMk cId="2512436719" sldId="666"/>
            <ac:spMk id="3" creationId="{B4352211-7BC6-497C-9B55-9E69C42A6C23}"/>
          </ac:spMkLst>
        </pc:spChg>
      </pc:sldChg>
      <pc:sldChg chg="modSp new del mod">
        <pc:chgData name="Alex Vakanski" userId="220bd9087dddc248" providerId="LiveId" clId="{1BD61FFB-9E4E-488A-BC0F-3765562B018E}" dt="2020-11-25T19:37:14.348" v="21636" actId="2696"/>
        <pc:sldMkLst>
          <pc:docMk/>
          <pc:sldMk cId="3583558962" sldId="666"/>
        </pc:sldMkLst>
        <pc:spChg chg="mod">
          <ac:chgData name="Alex Vakanski" userId="220bd9087dddc248" providerId="LiveId" clId="{1BD61FFB-9E4E-488A-BC0F-3765562B018E}" dt="2020-11-25T19:37:05.784" v="21635"/>
          <ac:spMkLst>
            <pc:docMk/>
            <pc:sldMk cId="3583558962" sldId="666"/>
            <ac:spMk id="2" creationId="{E1194C1E-4628-4189-B877-24936C21973F}"/>
          </ac:spMkLst>
        </pc:spChg>
      </pc:sldChg>
      <pc:sldChg chg="addSp modSp new mod">
        <pc:chgData name="Alex Vakanski" userId="220bd9087dddc248" providerId="LiveId" clId="{1BD61FFB-9E4E-488A-BC0F-3765562B018E}" dt="2020-11-30T19:06:41.144" v="43459" actId="6549"/>
        <pc:sldMkLst>
          <pc:docMk/>
          <pc:sldMk cId="548044807" sldId="667"/>
        </pc:sldMkLst>
        <pc:spChg chg="mod">
          <ac:chgData name="Alex Vakanski" userId="220bd9087dddc248" providerId="LiveId" clId="{1BD61FFB-9E4E-488A-BC0F-3765562B018E}" dt="2020-11-27T17:58:29.858" v="22829" actId="20577"/>
          <ac:spMkLst>
            <pc:docMk/>
            <pc:sldMk cId="548044807" sldId="667"/>
            <ac:spMk id="2" creationId="{FE09724E-AB4E-4124-BC21-1FCA9BE2F643}"/>
          </ac:spMkLst>
        </pc:spChg>
        <pc:spChg chg="mod">
          <ac:chgData name="Alex Vakanski" userId="220bd9087dddc248" providerId="LiveId" clId="{1BD61FFB-9E4E-488A-BC0F-3765562B018E}" dt="2020-11-30T19:06:41.144" v="43459" actId="6549"/>
          <ac:spMkLst>
            <pc:docMk/>
            <pc:sldMk cId="548044807" sldId="667"/>
            <ac:spMk id="3" creationId="{D77A9ECF-00AF-4753-9D78-534E81354C56}"/>
          </ac:spMkLst>
        </pc:spChg>
        <pc:picChg chg="add mod">
          <ac:chgData name="Alex Vakanski" userId="220bd9087dddc248" providerId="LiveId" clId="{1BD61FFB-9E4E-488A-BC0F-3765562B018E}" dt="2020-11-28T01:54:48.488" v="27450" actId="1038"/>
          <ac:picMkLst>
            <pc:docMk/>
            <pc:sldMk cId="548044807" sldId="667"/>
            <ac:picMk id="4" creationId="{45718714-9582-459E-BE12-5B3DE8D52877}"/>
          </ac:picMkLst>
        </pc:picChg>
      </pc:sldChg>
      <pc:sldChg chg="modSp new del mod">
        <pc:chgData name="Alex Vakanski" userId="220bd9087dddc248" providerId="LiveId" clId="{1BD61FFB-9E4E-488A-BC0F-3765562B018E}" dt="2020-11-25T21:58:17.146" v="22239" actId="2696"/>
        <pc:sldMkLst>
          <pc:docMk/>
          <pc:sldMk cId="2545745289" sldId="667"/>
        </pc:sldMkLst>
        <pc:spChg chg="mod">
          <ac:chgData name="Alex Vakanski" userId="220bd9087dddc248" providerId="LiveId" clId="{1BD61FFB-9E4E-488A-BC0F-3765562B018E}" dt="2020-11-25T21:49:38.156" v="21760" actId="20577"/>
          <ac:spMkLst>
            <pc:docMk/>
            <pc:sldMk cId="2545745289" sldId="667"/>
            <ac:spMk id="2" creationId="{70347FAC-F740-43F0-A8B5-E7D4A506A753}"/>
          </ac:spMkLst>
        </pc:spChg>
      </pc:sldChg>
      <pc:sldChg chg="addSp delSp modSp new mod modNotesTx">
        <pc:chgData name="Alex Vakanski" userId="220bd9087dddc248" providerId="LiveId" clId="{1BD61FFB-9E4E-488A-BC0F-3765562B018E}" dt="2020-11-30T19:09:00.958" v="43490" actId="20577"/>
        <pc:sldMkLst>
          <pc:docMk/>
          <pc:sldMk cId="978410137" sldId="668"/>
        </pc:sldMkLst>
        <pc:spChg chg="mod">
          <ac:chgData name="Alex Vakanski" userId="220bd9087dddc248" providerId="LiveId" clId="{1BD61FFB-9E4E-488A-BC0F-3765562B018E}" dt="2020-11-27T18:07:19.962" v="23332"/>
          <ac:spMkLst>
            <pc:docMk/>
            <pc:sldMk cId="978410137" sldId="668"/>
            <ac:spMk id="2" creationId="{554DB511-27B2-4D91-8400-3636C8CEBCD1}"/>
          </ac:spMkLst>
        </pc:spChg>
        <pc:spChg chg="mod">
          <ac:chgData name="Alex Vakanski" userId="220bd9087dddc248" providerId="LiveId" clId="{1BD61FFB-9E4E-488A-BC0F-3765562B018E}" dt="2020-11-30T19:09:00.958" v="43490" actId="20577"/>
          <ac:spMkLst>
            <pc:docMk/>
            <pc:sldMk cId="978410137" sldId="668"/>
            <ac:spMk id="3" creationId="{1F3CC9FB-7430-4E46-8C05-69360689B5C0}"/>
          </ac:spMkLst>
        </pc:spChg>
        <pc:spChg chg="add mod">
          <ac:chgData name="Alex Vakanski" userId="220bd9087dddc248" providerId="LiveId" clId="{1BD61FFB-9E4E-488A-BC0F-3765562B018E}" dt="2020-11-27T18:38:30.549" v="24019" actId="1035"/>
          <ac:spMkLst>
            <pc:docMk/>
            <pc:sldMk cId="978410137" sldId="668"/>
            <ac:spMk id="5" creationId="{9F20B929-269D-4196-9C13-1ACAC96A908C}"/>
          </ac:spMkLst>
        </pc:spChg>
        <pc:spChg chg="add mod">
          <ac:chgData name="Alex Vakanski" userId="220bd9087dddc248" providerId="LiveId" clId="{1BD61FFB-9E4E-488A-BC0F-3765562B018E}" dt="2020-11-27T18:38:30.549" v="24019" actId="1035"/>
          <ac:spMkLst>
            <pc:docMk/>
            <pc:sldMk cId="978410137" sldId="668"/>
            <ac:spMk id="6" creationId="{B50D377F-C13C-4678-86BD-6E8935AF5DB3}"/>
          </ac:spMkLst>
        </pc:spChg>
        <pc:spChg chg="add mod">
          <ac:chgData name="Alex Vakanski" userId="220bd9087dddc248" providerId="LiveId" clId="{1BD61FFB-9E4E-488A-BC0F-3765562B018E}" dt="2020-11-27T18:38:30.549" v="24019" actId="1035"/>
          <ac:spMkLst>
            <pc:docMk/>
            <pc:sldMk cId="978410137" sldId="668"/>
            <ac:spMk id="7" creationId="{CB0477CC-CDC8-4FBB-904F-21B668712FC7}"/>
          </ac:spMkLst>
        </pc:spChg>
        <pc:spChg chg="add mod">
          <ac:chgData name="Alex Vakanski" userId="220bd9087dddc248" providerId="LiveId" clId="{1BD61FFB-9E4E-488A-BC0F-3765562B018E}" dt="2020-11-27T18:38:30.549" v="24019" actId="1035"/>
          <ac:spMkLst>
            <pc:docMk/>
            <pc:sldMk cId="978410137" sldId="668"/>
            <ac:spMk id="8" creationId="{B4D0E5A0-1F5B-45CF-ABDC-77965895E00A}"/>
          </ac:spMkLst>
        </pc:spChg>
        <pc:spChg chg="add mod">
          <ac:chgData name="Alex Vakanski" userId="220bd9087dddc248" providerId="LiveId" clId="{1BD61FFB-9E4E-488A-BC0F-3765562B018E}" dt="2020-11-27T18:38:30.549" v="24019" actId="1035"/>
          <ac:spMkLst>
            <pc:docMk/>
            <pc:sldMk cId="978410137" sldId="668"/>
            <ac:spMk id="9" creationId="{AA28EC96-3BBE-4DA8-B78C-EF4395FE2A65}"/>
          </ac:spMkLst>
        </pc:spChg>
        <pc:spChg chg="add mod">
          <ac:chgData name="Alex Vakanski" userId="220bd9087dddc248" providerId="LiveId" clId="{1BD61FFB-9E4E-488A-BC0F-3765562B018E}" dt="2020-11-27T18:38:30.549" v="24019" actId="1035"/>
          <ac:spMkLst>
            <pc:docMk/>
            <pc:sldMk cId="978410137" sldId="668"/>
            <ac:spMk id="10" creationId="{5358EB7A-8736-4571-BAF6-E3BA6033F658}"/>
          </ac:spMkLst>
        </pc:spChg>
        <pc:spChg chg="add mod">
          <ac:chgData name="Alex Vakanski" userId="220bd9087dddc248" providerId="LiveId" clId="{1BD61FFB-9E4E-488A-BC0F-3765562B018E}" dt="2020-11-27T18:38:30.549" v="24019" actId="1035"/>
          <ac:spMkLst>
            <pc:docMk/>
            <pc:sldMk cId="978410137" sldId="668"/>
            <ac:spMk id="11" creationId="{B36D09AF-C2A6-4C57-BBDB-C4AF80A1E059}"/>
          </ac:spMkLst>
        </pc:spChg>
        <pc:spChg chg="add del mod">
          <ac:chgData name="Alex Vakanski" userId="220bd9087dddc248" providerId="LiveId" clId="{1BD61FFB-9E4E-488A-BC0F-3765562B018E}" dt="2020-11-27T18:36:07.266" v="23964" actId="478"/>
          <ac:spMkLst>
            <pc:docMk/>
            <pc:sldMk cId="978410137" sldId="668"/>
            <ac:spMk id="12" creationId="{FAE87B22-2CD8-4158-8B63-699D2E6DFFF3}"/>
          </ac:spMkLst>
        </pc:spChg>
        <pc:spChg chg="add mod">
          <ac:chgData name="Alex Vakanski" userId="220bd9087dddc248" providerId="LiveId" clId="{1BD61FFB-9E4E-488A-BC0F-3765562B018E}" dt="2020-11-27T21:17:54.104" v="25593" actId="20577"/>
          <ac:spMkLst>
            <pc:docMk/>
            <pc:sldMk cId="978410137" sldId="668"/>
            <ac:spMk id="13" creationId="{CDCA882A-1C4C-4727-9A9F-3D02F2E187ED}"/>
          </ac:spMkLst>
        </pc:spChg>
        <pc:spChg chg="add mod">
          <ac:chgData name="Alex Vakanski" userId="220bd9087dddc248" providerId="LiveId" clId="{1BD61FFB-9E4E-488A-BC0F-3765562B018E}" dt="2020-11-27T18:41:17.613" v="24060" actId="1076"/>
          <ac:spMkLst>
            <pc:docMk/>
            <pc:sldMk cId="978410137" sldId="668"/>
            <ac:spMk id="14" creationId="{1FBC59FA-3274-4226-BAFD-EB04F7CB06CC}"/>
          </ac:spMkLst>
        </pc:spChg>
        <pc:spChg chg="add mod">
          <ac:chgData name="Alex Vakanski" userId="220bd9087dddc248" providerId="LiveId" clId="{1BD61FFB-9E4E-488A-BC0F-3765562B018E}" dt="2020-11-27T18:41:26.560" v="24061" actId="1076"/>
          <ac:spMkLst>
            <pc:docMk/>
            <pc:sldMk cId="978410137" sldId="668"/>
            <ac:spMk id="15" creationId="{8DAAD2CE-AB46-48E3-9269-A3C56C14B7D0}"/>
          </ac:spMkLst>
        </pc:spChg>
        <pc:picChg chg="add mod">
          <ac:chgData name="Alex Vakanski" userId="220bd9087dddc248" providerId="LiveId" clId="{1BD61FFB-9E4E-488A-BC0F-3765562B018E}" dt="2020-11-27T18:38:30.549" v="24019" actId="1035"/>
          <ac:picMkLst>
            <pc:docMk/>
            <pc:sldMk cId="978410137" sldId="668"/>
            <ac:picMk id="4" creationId="{ED8B9ECA-5901-40F2-B875-C54CDDC50923}"/>
          </ac:picMkLst>
        </pc:picChg>
      </pc:sldChg>
      <pc:sldChg chg="addSp modSp new mod">
        <pc:chgData name="Alex Vakanski" userId="220bd9087dddc248" providerId="LiveId" clId="{1BD61FFB-9E4E-488A-BC0F-3765562B018E}" dt="2020-11-28T02:01:16.845" v="27529" actId="20577"/>
        <pc:sldMkLst>
          <pc:docMk/>
          <pc:sldMk cId="3449845687" sldId="669"/>
        </pc:sldMkLst>
        <pc:spChg chg="mod">
          <ac:chgData name="Alex Vakanski" userId="220bd9087dddc248" providerId="LiveId" clId="{1BD61FFB-9E4E-488A-BC0F-3765562B018E}" dt="2020-11-27T18:07:25.433" v="23336"/>
          <ac:spMkLst>
            <pc:docMk/>
            <pc:sldMk cId="3449845687" sldId="669"/>
            <ac:spMk id="2" creationId="{64449327-93F8-43E4-AD21-449D6FDC892D}"/>
          </ac:spMkLst>
        </pc:spChg>
        <pc:spChg chg="mod">
          <ac:chgData name="Alex Vakanski" userId="220bd9087dddc248" providerId="LiveId" clId="{1BD61FFB-9E4E-488A-BC0F-3765562B018E}" dt="2020-11-28T02:01:16.845" v="27529" actId="20577"/>
          <ac:spMkLst>
            <pc:docMk/>
            <pc:sldMk cId="3449845687" sldId="669"/>
            <ac:spMk id="3" creationId="{D6759B0E-E9F4-458D-B7A8-6168A9ABB3CD}"/>
          </ac:spMkLst>
        </pc:spChg>
        <pc:picChg chg="add mod">
          <ac:chgData name="Alex Vakanski" userId="220bd9087dddc248" providerId="LiveId" clId="{1BD61FFB-9E4E-488A-BC0F-3765562B018E}" dt="2020-11-27T18:52:56.492" v="24384" actId="1037"/>
          <ac:picMkLst>
            <pc:docMk/>
            <pc:sldMk cId="3449845687" sldId="669"/>
            <ac:picMk id="4" creationId="{6ACC5CB8-8EBC-441A-BF90-C5B3D7D4C64C}"/>
          </ac:picMkLst>
        </pc:picChg>
        <pc:picChg chg="add mod">
          <ac:chgData name="Alex Vakanski" userId="220bd9087dddc248" providerId="LiveId" clId="{1BD61FFB-9E4E-488A-BC0F-3765562B018E}" dt="2020-11-27T18:52:52.054" v="24383" actId="14100"/>
          <ac:picMkLst>
            <pc:docMk/>
            <pc:sldMk cId="3449845687" sldId="669"/>
            <ac:picMk id="5" creationId="{71FB0A3C-7369-42EA-AC05-82C2F6E6F7CC}"/>
          </ac:picMkLst>
        </pc:picChg>
      </pc:sldChg>
      <pc:sldChg chg="addSp modSp new mod">
        <pc:chgData name="Alex Vakanski" userId="220bd9087dddc248" providerId="LiveId" clId="{1BD61FFB-9E4E-488A-BC0F-3765562B018E}" dt="2020-11-28T02:05:59.074" v="27633" actId="20577"/>
        <pc:sldMkLst>
          <pc:docMk/>
          <pc:sldMk cId="2787470282" sldId="670"/>
        </pc:sldMkLst>
        <pc:spChg chg="mod">
          <ac:chgData name="Alex Vakanski" userId="220bd9087dddc248" providerId="LiveId" clId="{1BD61FFB-9E4E-488A-BC0F-3765562B018E}" dt="2020-11-27T18:07:28.274" v="23337"/>
          <ac:spMkLst>
            <pc:docMk/>
            <pc:sldMk cId="2787470282" sldId="670"/>
            <ac:spMk id="2" creationId="{6E5C5FC5-FF52-4C75-ADFA-456AF322B69A}"/>
          </ac:spMkLst>
        </pc:spChg>
        <pc:spChg chg="mod">
          <ac:chgData name="Alex Vakanski" userId="220bd9087dddc248" providerId="LiveId" clId="{1BD61FFB-9E4E-488A-BC0F-3765562B018E}" dt="2020-11-28T02:05:59.074" v="27633" actId="20577"/>
          <ac:spMkLst>
            <pc:docMk/>
            <pc:sldMk cId="2787470282" sldId="670"/>
            <ac:spMk id="3" creationId="{EF00F2A5-943A-4320-BF73-DA2D6A677FD0}"/>
          </ac:spMkLst>
        </pc:spChg>
        <pc:spChg chg="add mod">
          <ac:chgData name="Alex Vakanski" userId="220bd9087dddc248" providerId="LiveId" clId="{1BD61FFB-9E4E-488A-BC0F-3765562B018E}" dt="2020-11-27T21:40:23.242" v="25980" actId="1038"/>
          <ac:spMkLst>
            <pc:docMk/>
            <pc:sldMk cId="2787470282" sldId="670"/>
            <ac:spMk id="7" creationId="{2D4C3ADD-1E65-41B0-89A5-EC537A9CA9B5}"/>
          </ac:spMkLst>
        </pc:spChg>
        <pc:grpChg chg="add mod">
          <ac:chgData name="Alex Vakanski" userId="220bd9087dddc248" providerId="LiveId" clId="{1BD61FFB-9E4E-488A-BC0F-3765562B018E}" dt="2020-11-27T21:23:16.995" v="25795" actId="1076"/>
          <ac:grpSpMkLst>
            <pc:docMk/>
            <pc:sldMk cId="2787470282" sldId="670"/>
            <ac:grpSpMk id="6" creationId="{69C5215B-B32A-4545-B185-C99EBD10EE7F}"/>
          </ac:grpSpMkLst>
        </pc:grpChg>
        <pc:picChg chg="add mod modCrop">
          <ac:chgData name="Alex Vakanski" userId="220bd9087dddc248" providerId="LiveId" clId="{1BD61FFB-9E4E-488A-BC0F-3765562B018E}" dt="2020-11-27T21:21:42.408" v="25635" actId="164"/>
          <ac:picMkLst>
            <pc:docMk/>
            <pc:sldMk cId="2787470282" sldId="670"/>
            <ac:picMk id="4" creationId="{9EAB12B6-CA5A-42A2-BCB2-A1C5B8CC3225}"/>
          </ac:picMkLst>
        </pc:picChg>
        <pc:picChg chg="add mod modCrop">
          <ac:chgData name="Alex Vakanski" userId="220bd9087dddc248" providerId="LiveId" clId="{1BD61FFB-9E4E-488A-BC0F-3765562B018E}" dt="2020-11-27T21:21:42.408" v="25635" actId="164"/>
          <ac:picMkLst>
            <pc:docMk/>
            <pc:sldMk cId="2787470282" sldId="670"/>
            <ac:picMk id="5" creationId="{48D6C9A8-EC64-49AC-9267-2BDB4B37061E}"/>
          </ac:picMkLst>
        </pc:picChg>
      </pc:sldChg>
      <pc:sldChg chg="modSp new mod">
        <pc:chgData name="Alex Vakanski" userId="220bd9087dddc248" providerId="LiveId" clId="{1BD61FFB-9E4E-488A-BC0F-3765562B018E}" dt="2020-12-02T04:24:36.869" v="51068" actId="20577"/>
        <pc:sldMkLst>
          <pc:docMk/>
          <pc:sldMk cId="533458949" sldId="671"/>
        </pc:sldMkLst>
        <pc:spChg chg="mod">
          <ac:chgData name="Alex Vakanski" userId="220bd9087dddc248" providerId="LiveId" clId="{1BD61FFB-9E4E-488A-BC0F-3765562B018E}" dt="2020-11-27T18:07:30.713" v="23338"/>
          <ac:spMkLst>
            <pc:docMk/>
            <pc:sldMk cId="533458949" sldId="671"/>
            <ac:spMk id="2" creationId="{35D3180D-5F1D-46D3-8D04-5FC9D496D9B8}"/>
          </ac:spMkLst>
        </pc:spChg>
        <pc:spChg chg="mod">
          <ac:chgData name="Alex Vakanski" userId="220bd9087dddc248" providerId="LiveId" clId="{1BD61FFB-9E4E-488A-BC0F-3765562B018E}" dt="2020-12-02T04:24:36.869" v="51068" actId="20577"/>
          <ac:spMkLst>
            <pc:docMk/>
            <pc:sldMk cId="533458949" sldId="671"/>
            <ac:spMk id="3" creationId="{0CA93E5D-39CF-4B2B-8A55-3969F9AF2B57}"/>
          </ac:spMkLst>
        </pc:spChg>
      </pc:sldChg>
      <pc:sldChg chg="addSp modSp new mod modNotesTx">
        <pc:chgData name="Alex Vakanski" userId="220bd9087dddc248" providerId="LiveId" clId="{1BD61FFB-9E4E-488A-BC0F-3765562B018E}" dt="2020-11-30T19:14:01.290" v="43504" actId="6549"/>
        <pc:sldMkLst>
          <pc:docMk/>
          <pc:sldMk cId="2130199169" sldId="672"/>
        </pc:sldMkLst>
        <pc:spChg chg="mod">
          <ac:chgData name="Alex Vakanski" userId="220bd9087dddc248" providerId="LiveId" clId="{1BD61FFB-9E4E-488A-BC0F-3765562B018E}" dt="2020-11-28T01:33:26.346" v="26738"/>
          <ac:spMkLst>
            <pc:docMk/>
            <pc:sldMk cId="2130199169" sldId="672"/>
            <ac:spMk id="2" creationId="{278B70FB-0DE7-4E92-B149-6EA3D9F7BAE4}"/>
          </ac:spMkLst>
        </pc:spChg>
        <pc:spChg chg="mod">
          <ac:chgData name="Alex Vakanski" userId="220bd9087dddc248" providerId="LiveId" clId="{1BD61FFB-9E4E-488A-BC0F-3765562B018E}" dt="2020-11-30T19:14:01.290" v="43504" actId="6549"/>
          <ac:spMkLst>
            <pc:docMk/>
            <pc:sldMk cId="2130199169" sldId="672"/>
            <ac:spMk id="3" creationId="{E98FC38D-F883-4A8F-9267-1803A884CA09}"/>
          </ac:spMkLst>
        </pc:spChg>
        <pc:picChg chg="add mod">
          <ac:chgData name="Alex Vakanski" userId="220bd9087dddc248" providerId="LiveId" clId="{1BD61FFB-9E4E-488A-BC0F-3765562B018E}" dt="2020-11-28T01:43:34.860" v="27392" actId="14100"/>
          <ac:picMkLst>
            <pc:docMk/>
            <pc:sldMk cId="2130199169" sldId="672"/>
            <ac:picMk id="4" creationId="{6D1D4639-5D93-4057-B753-21425F43B85F}"/>
          </ac:picMkLst>
        </pc:picChg>
      </pc:sldChg>
      <pc:sldChg chg="addSp modSp new mod">
        <pc:chgData name="Alex Vakanski" userId="220bd9087dddc248" providerId="LiveId" clId="{1BD61FFB-9E4E-488A-BC0F-3765562B018E}" dt="2020-11-30T19:15:18.353" v="43517" actId="20577"/>
        <pc:sldMkLst>
          <pc:docMk/>
          <pc:sldMk cId="2963880170" sldId="673"/>
        </pc:sldMkLst>
        <pc:spChg chg="mod">
          <ac:chgData name="Alex Vakanski" userId="220bd9087dddc248" providerId="LiveId" clId="{1BD61FFB-9E4E-488A-BC0F-3765562B018E}" dt="2020-11-28T18:35:13.726" v="27866" actId="20577"/>
          <ac:spMkLst>
            <pc:docMk/>
            <pc:sldMk cId="2963880170" sldId="673"/>
            <ac:spMk id="2" creationId="{6157C45A-6F69-4F96-8A47-F11F879400EF}"/>
          </ac:spMkLst>
        </pc:spChg>
        <pc:spChg chg="mod">
          <ac:chgData name="Alex Vakanski" userId="220bd9087dddc248" providerId="LiveId" clId="{1BD61FFB-9E4E-488A-BC0F-3765562B018E}" dt="2020-11-30T19:15:18.353" v="43517" actId="20577"/>
          <ac:spMkLst>
            <pc:docMk/>
            <pc:sldMk cId="2963880170" sldId="673"/>
            <ac:spMk id="3" creationId="{C749B4BA-E81B-4C0A-B535-43F986ABDED0}"/>
          </ac:spMkLst>
        </pc:spChg>
        <pc:picChg chg="add mod">
          <ac:chgData name="Alex Vakanski" userId="220bd9087dddc248" providerId="LiveId" clId="{1BD61FFB-9E4E-488A-BC0F-3765562B018E}" dt="2020-11-28T18:44:25.526" v="28314" actId="1038"/>
          <ac:picMkLst>
            <pc:docMk/>
            <pc:sldMk cId="2963880170" sldId="673"/>
            <ac:picMk id="4" creationId="{E05D036E-7E45-4ACD-9451-A4063415E885}"/>
          </ac:picMkLst>
        </pc:picChg>
      </pc:sldChg>
      <pc:sldChg chg="addSp modSp new mod modNotesTx">
        <pc:chgData name="Alex Vakanski" userId="220bd9087dddc248" providerId="LiveId" clId="{1BD61FFB-9E4E-488A-BC0F-3765562B018E}" dt="2020-12-02T05:07:28.436" v="51069" actId="6549"/>
        <pc:sldMkLst>
          <pc:docMk/>
          <pc:sldMk cId="3684547342" sldId="674"/>
        </pc:sldMkLst>
        <pc:spChg chg="mod">
          <ac:chgData name="Alex Vakanski" userId="220bd9087dddc248" providerId="LiveId" clId="{1BD61FFB-9E4E-488A-BC0F-3765562B018E}" dt="2020-11-28T18:35:21.173" v="27867"/>
          <ac:spMkLst>
            <pc:docMk/>
            <pc:sldMk cId="3684547342" sldId="674"/>
            <ac:spMk id="2" creationId="{870DB46B-A4E8-4409-B538-2C40A37B3CDC}"/>
          </ac:spMkLst>
        </pc:spChg>
        <pc:spChg chg="mod">
          <ac:chgData name="Alex Vakanski" userId="220bd9087dddc248" providerId="LiveId" clId="{1BD61FFB-9E4E-488A-BC0F-3765562B018E}" dt="2020-12-02T05:07:28.436" v="51069" actId="6549"/>
          <ac:spMkLst>
            <pc:docMk/>
            <pc:sldMk cId="3684547342" sldId="674"/>
            <ac:spMk id="3" creationId="{D1177757-2308-4B17-B475-7C237CEA7A55}"/>
          </ac:spMkLst>
        </pc:spChg>
        <pc:picChg chg="add mod modCrop">
          <ac:chgData name="Alex Vakanski" userId="220bd9087dddc248" providerId="LiveId" clId="{1BD61FFB-9E4E-488A-BC0F-3765562B018E}" dt="2020-11-28T20:21:46.215" v="29762" actId="1035"/>
          <ac:picMkLst>
            <pc:docMk/>
            <pc:sldMk cId="3684547342" sldId="674"/>
            <ac:picMk id="4" creationId="{5D2D38E2-86E6-4529-89FE-F9B34D3433CA}"/>
          </ac:picMkLst>
        </pc:picChg>
        <pc:picChg chg="add mod ord modCrop">
          <ac:chgData name="Alex Vakanski" userId="220bd9087dddc248" providerId="LiveId" clId="{1BD61FFB-9E4E-488A-BC0F-3765562B018E}" dt="2020-11-28T20:21:42.356" v="29761" actId="1035"/>
          <ac:picMkLst>
            <pc:docMk/>
            <pc:sldMk cId="3684547342" sldId="674"/>
            <ac:picMk id="5" creationId="{A32E78CF-D75D-475B-877C-24BD6CD23843}"/>
          </ac:picMkLst>
        </pc:picChg>
      </pc:sldChg>
      <pc:sldChg chg="addSp delSp modSp new mod">
        <pc:chgData name="Alex Vakanski" userId="220bd9087dddc248" providerId="LiveId" clId="{1BD61FFB-9E4E-488A-BC0F-3765562B018E}" dt="2020-11-30T19:17:08.700" v="43531" actId="20577"/>
        <pc:sldMkLst>
          <pc:docMk/>
          <pc:sldMk cId="561031407" sldId="675"/>
        </pc:sldMkLst>
        <pc:spChg chg="mod">
          <ac:chgData name="Alex Vakanski" userId="220bd9087dddc248" providerId="LiveId" clId="{1BD61FFB-9E4E-488A-BC0F-3765562B018E}" dt="2020-11-28T18:35:25.865" v="27868"/>
          <ac:spMkLst>
            <pc:docMk/>
            <pc:sldMk cId="561031407" sldId="675"/>
            <ac:spMk id="2" creationId="{83009398-5986-4490-91C0-4D1A9F75C27C}"/>
          </ac:spMkLst>
        </pc:spChg>
        <pc:spChg chg="mod">
          <ac:chgData name="Alex Vakanski" userId="220bd9087dddc248" providerId="LiveId" clId="{1BD61FFB-9E4E-488A-BC0F-3765562B018E}" dt="2020-11-30T19:17:08.700" v="43531" actId="20577"/>
          <ac:spMkLst>
            <pc:docMk/>
            <pc:sldMk cId="561031407" sldId="675"/>
            <ac:spMk id="3" creationId="{ABBD52CF-A8B4-4A09-B787-7DD1BA44C12E}"/>
          </ac:spMkLst>
        </pc:spChg>
        <pc:picChg chg="add mod modCrop">
          <ac:chgData name="Alex Vakanski" userId="220bd9087dddc248" providerId="LiveId" clId="{1BD61FFB-9E4E-488A-BC0F-3765562B018E}" dt="2020-11-28T20:32:51.183" v="30032" actId="1035"/>
          <ac:picMkLst>
            <pc:docMk/>
            <pc:sldMk cId="561031407" sldId="675"/>
            <ac:picMk id="4" creationId="{C891F658-1F6A-4485-9EFC-16F22ECB543D}"/>
          </ac:picMkLst>
        </pc:picChg>
        <pc:picChg chg="add mod">
          <ac:chgData name="Alex Vakanski" userId="220bd9087dddc248" providerId="LiveId" clId="{1BD61FFB-9E4E-488A-BC0F-3765562B018E}" dt="2020-11-28T20:32:51.183" v="30032" actId="1035"/>
          <ac:picMkLst>
            <pc:docMk/>
            <pc:sldMk cId="561031407" sldId="675"/>
            <ac:picMk id="5" creationId="{987B6A97-1C14-4953-AE86-88D035E6C3E4}"/>
          </ac:picMkLst>
        </pc:picChg>
        <pc:picChg chg="add mod">
          <ac:chgData name="Alex Vakanski" userId="220bd9087dddc248" providerId="LiveId" clId="{1BD61FFB-9E4E-488A-BC0F-3765562B018E}" dt="2020-11-28T20:32:51.183" v="30032" actId="1035"/>
          <ac:picMkLst>
            <pc:docMk/>
            <pc:sldMk cId="561031407" sldId="675"/>
            <ac:picMk id="6" creationId="{CA61BDAA-53D5-478E-B31C-D19E6E7A7D7E}"/>
          </ac:picMkLst>
        </pc:picChg>
        <pc:picChg chg="add mod">
          <ac:chgData name="Alex Vakanski" userId="220bd9087dddc248" providerId="LiveId" clId="{1BD61FFB-9E4E-488A-BC0F-3765562B018E}" dt="2020-11-28T20:32:51.183" v="30032" actId="1035"/>
          <ac:picMkLst>
            <pc:docMk/>
            <pc:sldMk cId="561031407" sldId="675"/>
            <ac:picMk id="7" creationId="{CB153E43-6E58-4EEE-A455-216C23E826D1}"/>
          </ac:picMkLst>
        </pc:picChg>
        <pc:picChg chg="add del mod">
          <ac:chgData name="Alex Vakanski" userId="220bd9087dddc248" providerId="LiveId" clId="{1BD61FFB-9E4E-488A-BC0F-3765562B018E}" dt="2020-11-28T20:31:14.827" v="29978" actId="478"/>
          <ac:picMkLst>
            <pc:docMk/>
            <pc:sldMk cId="561031407" sldId="675"/>
            <ac:picMk id="8" creationId="{A3E653B1-7EFF-4374-B837-9964DFB03524}"/>
          </ac:picMkLst>
        </pc:picChg>
      </pc:sldChg>
      <pc:sldChg chg="addSp modSp new mod">
        <pc:chgData name="Alex Vakanski" userId="220bd9087dddc248" providerId="LiveId" clId="{1BD61FFB-9E4E-488A-BC0F-3765562B018E}" dt="2020-11-30T19:17:53.812" v="43541" actId="20577"/>
        <pc:sldMkLst>
          <pc:docMk/>
          <pc:sldMk cId="3124790794" sldId="676"/>
        </pc:sldMkLst>
        <pc:spChg chg="mod">
          <ac:chgData name="Alex Vakanski" userId="220bd9087dddc248" providerId="LiveId" clId="{1BD61FFB-9E4E-488A-BC0F-3765562B018E}" dt="2020-11-28T20:19:03.064" v="29546"/>
          <ac:spMkLst>
            <pc:docMk/>
            <pc:sldMk cId="3124790794" sldId="676"/>
            <ac:spMk id="2" creationId="{7BF3E0AC-2A33-4324-BFC4-A96D5BD09AD1}"/>
          </ac:spMkLst>
        </pc:spChg>
        <pc:spChg chg="mod">
          <ac:chgData name="Alex Vakanski" userId="220bd9087dddc248" providerId="LiveId" clId="{1BD61FFB-9E4E-488A-BC0F-3765562B018E}" dt="2020-11-30T19:17:53.812" v="43541" actId="20577"/>
          <ac:spMkLst>
            <pc:docMk/>
            <pc:sldMk cId="3124790794" sldId="676"/>
            <ac:spMk id="3" creationId="{DB6D50AD-1C17-408F-9EE7-A877D2453740}"/>
          </ac:spMkLst>
        </pc:spChg>
        <pc:picChg chg="add mod">
          <ac:chgData name="Alex Vakanski" userId="220bd9087dddc248" providerId="LiveId" clId="{1BD61FFB-9E4E-488A-BC0F-3765562B018E}" dt="2020-11-28T22:04:11.303" v="30352" actId="1035"/>
          <ac:picMkLst>
            <pc:docMk/>
            <pc:sldMk cId="3124790794" sldId="676"/>
            <ac:picMk id="4" creationId="{C538B029-B172-4CF5-B3F7-C93AE2C46491}"/>
          </ac:picMkLst>
        </pc:picChg>
        <pc:picChg chg="add mod">
          <ac:chgData name="Alex Vakanski" userId="220bd9087dddc248" providerId="LiveId" clId="{1BD61FFB-9E4E-488A-BC0F-3765562B018E}" dt="2020-11-28T22:04:12.213" v="30353" actId="1035"/>
          <ac:picMkLst>
            <pc:docMk/>
            <pc:sldMk cId="3124790794" sldId="676"/>
            <ac:picMk id="5" creationId="{91B30121-96E2-4BE1-8AD0-6E6153DFD7C0}"/>
          </ac:picMkLst>
        </pc:picChg>
        <pc:picChg chg="add mod">
          <ac:chgData name="Alex Vakanski" userId="220bd9087dddc248" providerId="LiveId" clId="{1BD61FFB-9E4E-488A-BC0F-3765562B018E}" dt="2020-11-28T22:03:43.777" v="30347" actId="1038"/>
          <ac:picMkLst>
            <pc:docMk/>
            <pc:sldMk cId="3124790794" sldId="676"/>
            <ac:picMk id="6" creationId="{AF513F5F-C4F9-4ABC-B686-25E144B1532B}"/>
          </ac:picMkLst>
        </pc:picChg>
        <pc:picChg chg="add mod">
          <ac:chgData name="Alex Vakanski" userId="220bd9087dddc248" providerId="LiveId" clId="{1BD61FFB-9E4E-488A-BC0F-3765562B018E}" dt="2020-11-28T22:02:57.884" v="30330" actId="1037"/>
          <ac:picMkLst>
            <pc:docMk/>
            <pc:sldMk cId="3124790794" sldId="676"/>
            <ac:picMk id="7" creationId="{3DBAA0E6-C84E-4C51-8496-6CF2B3188E64}"/>
          </ac:picMkLst>
        </pc:picChg>
      </pc:sldChg>
      <pc:sldChg chg="addSp modSp new mod">
        <pc:chgData name="Alex Vakanski" userId="220bd9087dddc248" providerId="LiveId" clId="{1BD61FFB-9E4E-488A-BC0F-3765562B018E}" dt="2020-12-02T05:10:45.755" v="51070" actId="6549"/>
        <pc:sldMkLst>
          <pc:docMk/>
          <pc:sldMk cId="13439635" sldId="677"/>
        </pc:sldMkLst>
        <pc:spChg chg="mod">
          <ac:chgData name="Alex Vakanski" userId="220bd9087dddc248" providerId="LiveId" clId="{1BD61FFB-9E4E-488A-BC0F-3765562B018E}" dt="2020-11-28T22:10:19.785" v="30356"/>
          <ac:spMkLst>
            <pc:docMk/>
            <pc:sldMk cId="13439635" sldId="677"/>
            <ac:spMk id="2" creationId="{FF7EAF31-7C39-4DA3-92A5-22FF25896A98}"/>
          </ac:spMkLst>
        </pc:spChg>
        <pc:spChg chg="mod">
          <ac:chgData name="Alex Vakanski" userId="220bd9087dddc248" providerId="LiveId" clId="{1BD61FFB-9E4E-488A-BC0F-3765562B018E}" dt="2020-12-02T05:10:45.755" v="51070" actId="6549"/>
          <ac:spMkLst>
            <pc:docMk/>
            <pc:sldMk cId="13439635" sldId="677"/>
            <ac:spMk id="3" creationId="{FCA9588F-3B25-4750-98A5-2B3795CC7F32}"/>
          </ac:spMkLst>
        </pc:spChg>
        <pc:picChg chg="add mod">
          <ac:chgData name="Alex Vakanski" userId="220bd9087dddc248" providerId="LiveId" clId="{1BD61FFB-9E4E-488A-BC0F-3765562B018E}" dt="2020-11-28T22:16:51.408" v="30817" actId="1036"/>
          <ac:picMkLst>
            <pc:docMk/>
            <pc:sldMk cId="13439635" sldId="677"/>
            <ac:picMk id="4" creationId="{0B8DC540-FF39-48E3-9E45-F8C4A8AF4603}"/>
          </ac:picMkLst>
        </pc:picChg>
      </pc:sldChg>
      <pc:sldChg chg="modSp new mod">
        <pc:chgData name="Alex Vakanski" userId="220bd9087dddc248" providerId="LiveId" clId="{1BD61FFB-9E4E-488A-BC0F-3765562B018E}" dt="2020-11-30T19:23:15.668" v="43736" actId="6549"/>
        <pc:sldMkLst>
          <pc:docMk/>
          <pc:sldMk cId="2729919759" sldId="678"/>
        </pc:sldMkLst>
        <pc:spChg chg="mod">
          <ac:chgData name="Alex Vakanski" userId="220bd9087dddc248" providerId="LiveId" clId="{1BD61FFB-9E4E-488A-BC0F-3765562B018E}" dt="2020-11-28T22:18:08.053" v="30857" actId="20577"/>
          <ac:spMkLst>
            <pc:docMk/>
            <pc:sldMk cId="2729919759" sldId="678"/>
            <ac:spMk id="2" creationId="{ABCA7F35-382A-4044-ABBA-A082ADB0BAA3}"/>
          </ac:spMkLst>
        </pc:spChg>
        <pc:spChg chg="mod">
          <ac:chgData name="Alex Vakanski" userId="220bd9087dddc248" providerId="LiveId" clId="{1BD61FFB-9E4E-488A-BC0F-3765562B018E}" dt="2020-11-30T19:23:15.668" v="43736" actId="6549"/>
          <ac:spMkLst>
            <pc:docMk/>
            <pc:sldMk cId="2729919759" sldId="678"/>
            <ac:spMk id="3" creationId="{53B0FEF1-3734-45B7-AD02-547AAD5EA74E}"/>
          </ac:spMkLst>
        </pc:spChg>
      </pc:sldChg>
      <pc:sldChg chg="addSp modSp new mod modNotesTx">
        <pc:chgData name="Alex Vakanski" userId="220bd9087dddc248" providerId="LiveId" clId="{1BD61FFB-9E4E-488A-BC0F-3765562B018E}" dt="2020-11-29T22:46:31.418" v="40491" actId="313"/>
        <pc:sldMkLst>
          <pc:docMk/>
          <pc:sldMk cId="93227709" sldId="679"/>
        </pc:sldMkLst>
        <pc:spChg chg="mod">
          <ac:chgData name="Alex Vakanski" userId="220bd9087dddc248" providerId="LiveId" clId="{1BD61FFB-9E4E-488A-BC0F-3765562B018E}" dt="2020-11-29T21:23:30.495" v="38509"/>
          <ac:spMkLst>
            <pc:docMk/>
            <pc:sldMk cId="93227709" sldId="679"/>
            <ac:spMk id="2" creationId="{24D7E08F-9C32-4384-A621-143258ACD913}"/>
          </ac:spMkLst>
        </pc:spChg>
        <pc:spChg chg="mod">
          <ac:chgData name="Alex Vakanski" userId="220bd9087dddc248" providerId="LiveId" clId="{1BD61FFB-9E4E-488A-BC0F-3765562B018E}" dt="2020-11-29T22:46:31.418" v="40491" actId="313"/>
          <ac:spMkLst>
            <pc:docMk/>
            <pc:sldMk cId="93227709" sldId="679"/>
            <ac:spMk id="3" creationId="{D63BBFC3-448A-4D02-9176-F9A1E5C396BA}"/>
          </ac:spMkLst>
        </pc:spChg>
        <pc:spChg chg="add mod">
          <ac:chgData name="Alex Vakanski" userId="220bd9087dddc248" providerId="LiveId" clId="{1BD61FFB-9E4E-488A-BC0F-3765562B018E}" dt="2020-11-29T22:46:10.031" v="40481" actId="1037"/>
          <ac:spMkLst>
            <pc:docMk/>
            <pc:sldMk cId="93227709" sldId="679"/>
            <ac:spMk id="5" creationId="{BFFEC5CD-65A5-4953-B984-51E13D268F6D}"/>
          </ac:spMkLst>
        </pc:spChg>
        <pc:spChg chg="add mod">
          <ac:chgData name="Alex Vakanski" userId="220bd9087dddc248" providerId="LiveId" clId="{1BD61FFB-9E4E-488A-BC0F-3765562B018E}" dt="2020-11-29T22:46:10.031" v="40481" actId="1037"/>
          <ac:spMkLst>
            <pc:docMk/>
            <pc:sldMk cId="93227709" sldId="679"/>
            <ac:spMk id="6" creationId="{14D4BA2A-26D3-4937-B5E6-FB6F8D193405}"/>
          </ac:spMkLst>
        </pc:spChg>
        <pc:spChg chg="add mod">
          <ac:chgData name="Alex Vakanski" userId="220bd9087dddc248" providerId="LiveId" clId="{1BD61FFB-9E4E-488A-BC0F-3765562B018E}" dt="2020-11-29T22:46:10.031" v="40481" actId="1037"/>
          <ac:spMkLst>
            <pc:docMk/>
            <pc:sldMk cId="93227709" sldId="679"/>
            <ac:spMk id="15" creationId="{18A633BB-F85E-489B-8018-D2422AF6C794}"/>
          </ac:spMkLst>
        </pc:spChg>
        <pc:picChg chg="add mod">
          <ac:chgData name="Alex Vakanski" userId="220bd9087dddc248" providerId="LiveId" clId="{1BD61FFB-9E4E-488A-BC0F-3765562B018E}" dt="2020-11-29T22:46:10.031" v="40481" actId="1037"/>
          <ac:picMkLst>
            <pc:docMk/>
            <pc:sldMk cId="93227709" sldId="679"/>
            <ac:picMk id="4" creationId="{C90A7B26-4519-467D-8710-C369D17D06A0}"/>
          </ac:picMkLst>
        </pc:picChg>
        <pc:cxnChg chg="add mod">
          <ac:chgData name="Alex Vakanski" userId="220bd9087dddc248" providerId="LiveId" clId="{1BD61FFB-9E4E-488A-BC0F-3765562B018E}" dt="2020-11-29T22:46:10.031" v="40481" actId="1037"/>
          <ac:cxnSpMkLst>
            <pc:docMk/>
            <pc:sldMk cId="93227709" sldId="679"/>
            <ac:cxnSpMk id="8" creationId="{183CD9B4-81CC-470B-81E4-95D7EA49B165}"/>
          </ac:cxnSpMkLst>
        </pc:cxnChg>
        <pc:cxnChg chg="add mod">
          <ac:chgData name="Alex Vakanski" userId="220bd9087dddc248" providerId="LiveId" clId="{1BD61FFB-9E4E-488A-BC0F-3765562B018E}" dt="2020-11-29T22:46:10.031" v="40481" actId="1037"/>
          <ac:cxnSpMkLst>
            <pc:docMk/>
            <pc:sldMk cId="93227709" sldId="679"/>
            <ac:cxnSpMk id="9" creationId="{209F76FE-90BD-41AD-BF7F-22363725898E}"/>
          </ac:cxnSpMkLst>
        </pc:cxnChg>
        <pc:cxnChg chg="add mod">
          <ac:chgData name="Alex Vakanski" userId="220bd9087dddc248" providerId="LiveId" clId="{1BD61FFB-9E4E-488A-BC0F-3765562B018E}" dt="2020-11-29T22:46:10.031" v="40481" actId="1037"/>
          <ac:cxnSpMkLst>
            <pc:docMk/>
            <pc:sldMk cId="93227709" sldId="679"/>
            <ac:cxnSpMk id="12" creationId="{95EF6F95-0BFA-4043-857C-4F08A060F21B}"/>
          </ac:cxnSpMkLst>
        </pc:cxnChg>
        <pc:cxnChg chg="add mod">
          <ac:chgData name="Alex Vakanski" userId="220bd9087dddc248" providerId="LiveId" clId="{1BD61FFB-9E4E-488A-BC0F-3765562B018E}" dt="2020-11-29T22:46:10.031" v="40481" actId="1037"/>
          <ac:cxnSpMkLst>
            <pc:docMk/>
            <pc:sldMk cId="93227709" sldId="679"/>
            <ac:cxnSpMk id="16" creationId="{22E3ED0E-9A59-4B04-956D-905BD58A4CFC}"/>
          </ac:cxnSpMkLst>
        </pc:cxnChg>
        <pc:cxnChg chg="add mod">
          <ac:chgData name="Alex Vakanski" userId="220bd9087dddc248" providerId="LiveId" clId="{1BD61FFB-9E4E-488A-BC0F-3765562B018E}" dt="2020-11-29T22:46:10.031" v="40481" actId="1037"/>
          <ac:cxnSpMkLst>
            <pc:docMk/>
            <pc:sldMk cId="93227709" sldId="679"/>
            <ac:cxnSpMk id="19" creationId="{525EFDDC-BAC2-457F-99A1-EC5C59FC04E6}"/>
          </ac:cxnSpMkLst>
        </pc:cxnChg>
        <pc:cxnChg chg="add mod">
          <ac:chgData name="Alex Vakanski" userId="220bd9087dddc248" providerId="LiveId" clId="{1BD61FFB-9E4E-488A-BC0F-3765562B018E}" dt="2020-11-29T22:46:10.031" v="40481" actId="1037"/>
          <ac:cxnSpMkLst>
            <pc:docMk/>
            <pc:sldMk cId="93227709" sldId="679"/>
            <ac:cxnSpMk id="22" creationId="{02B478C4-80F2-492D-8D86-58B3E2199C31}"/>
          </ac:cxnSpMkLst>
        </pc:cxnChg>
      </pc:sldChg>
      <pc:sldChg chg="addSp modSp new mod">
        <pc:chgData name="Alex Vakanski" userId="220bd9087dddc248" providerId="LiveId" clId="{1BD61FFB-9E4E-488A-BC0F-3765562B018E}" dt="2020-11-29T21:14:11.747" v="38256" actId="1076"/>
        <pc:sldMkLst>
          <pc:docMk/>
          <pc:sldMk cId="178484007" sldId="680"/>
        </pc:sldMkLst>
        <pc:spChg chg="mod">
          <ac:chgData name="Alex Vakanski" userId="220bd9087dddc248" providerId="LiveId" clId="{1BD61FFB-9E4E-488A-BC0F-3765562B018E}" dt="2020-11-29T21:10:27.759" v="37994"/>
          <ac:spMkLst>
            <pc:docMk/>
            <pc:sldMk cId="178484007" sldId="680"/>
            <ac:spMk id="2" creationId="{A0B7A967-6ADA-44EA-BE9D-1C296CD00E4E}"/>
          </ac:spMkLst>
        </pc:spChg>
        <pc:spChg chg="mod">
          <ac:chgData name="Alex Vakanski" userId="220bd9087dddc248" providerId="LiveId" clId="{1BD61FFB-9E4E-488A-BC0F-3765562B018E}" dt="2020-11-29T21:12:46.084" v="38243" actId="20577"/>
          <ac:spMkLst>
            <pc:docMk/>
            <pc:sldMk cId="178484007" sldId="680"/>
            <ac:spMk id="3" creationId="{9235E989-9504-40B1-9715-98141B9A90F2}"/>
          </ac:spMkLst>
        </pc:spChg>
        <pc:picChg chg="add mod">
          <ac:chgData name="Alex Vakanski" userId="220bd9087dddc248" providerId="LiveId" clId="{1BD61FFB-9E4E-488A-BC0F-3765562B018E}" dt="2020-11-29T21:14:11.747" v="38256" actId="1076"/>
          <ac:picMkLst>
            <pc:docMk/>
            <pc:sldMk cId="178484007" sldId="680"/>
            <ac:picMk id="4" creationId="{027179E4-31BA-4296-9C55-3E904C6D79E8}"/>
          </ac:picMkLst>
        </pc:picChg>
      </pc:sldChg>
      <pc:sldChg chg="modSp new mod ord modNotesTx">
        <pc:chgData name="Alex Vakanski" userId="220bd9087dddc248" providerId="LiveId" clId="{1BD61FFB-9E4E-488A-BC0F-3765562B018E}" dt="2020-11-30T19:25:19.524" v="43762" actId="20577"/>
        <pc:sldMkLst>
          <pc:docMk/>
          <pc:sldMk cId="63134894" sldId="681"/>
        </pc:sldMkLst>
        <pc:spChg chg="mod">
          <ac:chgData name="Alex Vakanski" userId="220bd9087dddc248" providerId="LiveId" clId="{1BD61FFB-9E4E-488A-BC0F-3765562B018E}" dt="2020-11-28T22:19:36.997" v="30918"/>
          <ac:spMkLst>
            <pc:docMk/>
            <pc:sldMk cId="63134894" sldId="681"/>
            <ac:spMk id="2" creationId="{6D19169E-BDE9-4BB6-963B-AF5DB1B7DCEE}"/>
          </ac:spMkLst>
        </pc:spChg>
        <pc:spChg chg="mod">
          <ac:chgData name="Alex Vakanski" userId="220bd9087dddc248" providerId="LiveId" clId="{1BD61FFB-9E4E-488A-BC0F-3765562B018E}" dt="2020-11-30T19:25:19.524" v="43762" actId="20577"/>
          <ac:spMkLst>
            <pc:docMk/>
            <pc:sldMk cId="63134894" sldId="681"/>
            <ac:spMk id="3" creationId="{8EE103D0-6639-4D7C-AEA6-9EC8EEB7A758}"/>
          </ac:spMkLst>
        </pc:spChg>
      </pc:sldChg>
      <pc:sldChg chg="modSp new del mod">
        <pc:chgData name="Alex Vakanski" userId="220bd9087dddc248" providerId="LiveId" clId="{1BD61FFB-9E4E-488A-BC0F-3765562B018E}" dt="2020-11-29T00:29:45.145" v="32588" actId="47"/>
        <pc:sldMkLst>
          <pc:docMk/>
          <pc:sldMk cId="213189962" sldId="682"/>
        </pc:sldMkLst>
        <pc:spChg chg="mod">
          <ac:chgData name="Alex Vakanski" userId="220bd9087dddc248" providerId="LiveId" clId="{1BD61FFB-9E4E-488A-BC0F-3765562B018E}" dt="2020-11-28T23:38:04.772" v="32324" actId="21"/>
          <ac:spMkLst>
            <pc:docMk/>
            <pc:sldMk cId="213189962" sldId="682"/>
            <ac:spMk id="3" creationId="{2C8D9924-FFEF-4C34-A559-C60EF13E919E}"/>
          </ac:spMkLst>
        </pc:spChg>
      </pc:sldChg>
      <pc:sldChg chg="modSp new mod">
        <pc:chgData name="Alex Vakanski" userId="220bd9087dddc248" providerId="LiveId" clId="{1BD61FFB-9E4E-488A-BC0F-3765562B018E}" dt="2020-11-30T23:26:13.486" v="47866" actId="20577"/>
        <pc:sldMkLst>
          <pc:docMk/>
          <pc:sldMk cId="2861896146" sldId="682"/>
        </pc:sldMkLst>
        <pc:spChg chg="mod">
          <ac:chgData name="Alex Vakanski" userId="220bd9087dddc248" providerId="LiveId" clId="{1BD61FFB-9E4E-488A-BC0F-3765562B018E}" dt="2020-11-29T02:19:36.868" v="32713" actId="20577"/>
          <ac:spMkLst>
            <pc:docMk/>
            <pc:sldMk cId="2861896146" sldId="682"/>
            <ac:spMk id="2" creationId="{5C44BA3A-5726-4B9D-BBDC-A19BEDA977DF}"/>
          </ac:spMkLst>
        </pc:spChg>
        <pc:spChg chg="mod">
          <ac:chgData name="Alex Vakanski" userId="220bd9087dddc248" providerId="LiveId" clId="{1BD61FFB-9E4E-488A-BC0F-3765562B018E}" dt="2020-11-30T23:26:13.486" v="47866" actId="20577"/>
          <ac:spMkLst>
            <pc:docMk/>
            <pc:sldMk cId="2861896146" sldId="682"/>
            <ac:spMk id="3" creationId="{C250858F-55D4-43A1-B784-CC95574F65D4}"/>
          </ac:spMkLst>
        </pc:spChg>
      </pc:sldChg>
      <pc:sldChg chg="modSp new mod modNotesTx">
        <pc:chgData name="Alex Vakanski" userId="220bd9087dddc248" providerId="LiveId" clId="{1BD61FFB-9E4E-488A-BC0F-3765562B018E}" dt="2020-11-29T05:09:53.582" v="37514" actId="20577"/>
        <pc:sldMkLst>
          <pc:docMk/>
          <pc:sldMk cId="2594740719" sldId="683"/>
        </pc:sldMkLst>
        <pc:spChg chg="mod">
          <ac:chgData name="Alex Vakanski" userId="220bd9087dddc248" providerId="LiveId" clId="{1BD61FFB-9E4E-488A-BC0F-3765562B018E}" dt="2020-11-29T03:06:16.113" v="35504" actId="20577"/>
          <ac:spMkLst>
            <pc:docMk/>
            <pc:sldMk cId="2594740719" sldId="683"/>
            <ac:spMk id="2" creationId="{F7DE2574-4A1D-4B74-A7AC-ADDFCE3A7465}"/>
          </ac:spMkLst>
        </pc:spChg>
        <pc:spChg chg="mod">
          <ac:chgData name="Alex Vakanski" userId="220bd9087dddc248" providerId="LiveId" clId="{1BD61FFB-9E4E-488A-BC0F-3765562B018E}" dt="2020-11-29T05:09:53.582" v="37514" actId="20577"/>
          <ac:spMkLst>
            <pc:docMk/>
            <pc:sldMk cId="2594740719" sldId="683"/>
            <ac:spMk id="3" creationId="{B3272464-4EAA-4BF6-9853-0C3E9FFDAF00}"/>
          </ac:spMkLst>
        </pc:spChg>
      </pc:sldChg>
      <pc:sldChg chg="addSp delSp modSp new mod">
        <pc:chgData name="Alex Vakanski" userId="220bd9087dddc248" providerId="LiveId" clId="{1BD61FFB-9E4E-488A-BC0F-3765562B018E}" dt="2020-11-29T03:14:37.811" v="35660" actId="1076"/>
        <pc:sldMkLst>
          <pc:docMk/>
          <pc:sldMk cId="4280747341" sldId="684"/>
        </pc:sldMkLst>
        <pc:spChg chg="mod">
          <ac:chgData name="Alex Vakanski" userId="220bd9087dddc248" providerId="LiveId" clId="{1BD61FFB-9E4E-488A-BC0F-3765562B018E}" dt="2020-11-29T03:13:19.072" v="35623" actId="6549"/>
          <ac:spMkLst>
            <pc:docMk/>
            <pc:sldMk cId="4280747341" sldId="684"/>
            <ac:spMk id="2" creationId="{BEFB88FB-C8E1-4829-ADFF-E8FA675B084A}"/>
          </ac:spMkLst>
        </pc:spChg>
        <pc:spChg chg="del mod">
          <ac:chgData name="Alex Vakanski" userId="220bd9087dddc248" providerId="LiveId" clId="{1BD61FFB-9E4E-488A-BC0F-3765562B018E}" dt="2020-11-29T03:14:21.567" v="35652" actId="478"/>
          <ac:spMkLst>
            <pc:docMk/>
            <pc:sldMk cId="4280747341" sldId="684"/>
            <ac:spMk id="3" creationId="{D512E2FC-6889-486F-8F61-07405B5BF3C4}"/>
          </ac:spMkLst>
        </pc:spChg>
        <pc:spChg chg="add mod">
          <ac:chgData name="Alex Vakanski" userId="220bd9087dddc248" providerId="LiveId" clId="{1BD61FFB-9E4E-488A-BC0F-3765562B018E}" dt="2020-11-29T03:11:58.217" v="35609"/>
          <ac:spMkLst>
            <pc:docMk/>
            <pc:sldMk cId="4280747341" sldId="684"/>
            <ac:spMk id="4" creationId="{74B08F8D-3CA8-48DA-B911-6D7068F434EC}"/>
          </ac:spMkLst>
        </pc:spChg>
        <pc:spChg chg="add del mod">
          <ac:chgData name="Alex Vakanski" userId="220bd9087dddc248" providerId="LiveId" clId="{1BD61FFB-9E4E-488A-BC0F-3765562B018E}" dt="2020-11-29T03:14:27.560" v="35654" actId="478"/>
          <ac:spMkLst>
            <pc:docMk/>
            <pc:sldMk cId="4280747341" sldId="684"/>
            <ac:spMk id="8" creationId="{716F5DEC-E828-4B66-A63F-A18EE940C832}"/>
          </ac:spMkLst>
        </pc:spChg>
        <pc:picChg chg="add mod">
          <ac:chgData name="Alex Vakanski" userId="220bd9087dddc248" providerId="LiveId" clId="{1BD61FFB-9E4E-488A-BC0F-3765562B018E}" dt="2020-11-29T03:14:37.811" v="35660" actId="1076"/>
          <ac:picMkLst>
            <pc:docMk/>
            <pc:sldMk cId="4280747341" sldId="684"/>
            <ac:picMk id="5" creationId="{E0240A97-7F07-4D3E-8236-5513BCC3EAC1}"/>
          </ac:picMkLst>
        </pc:picChg>
        <pc:picChg chg="add del mod">
          <ac:chgData name="Alex Vakanski" userId="220bd9087dddc248" providerId="LiveId" clId="{1BD61FFB-9E4E-488A-BC0F-3765562B018E}" dt="2020-11-29T03:13:36.043" v="35638" actId="21"/>
          <ac:picMkLst>
            <pc:docMk/>
            <pc:sldMk cId="4280747341" sldId="684"/>
            <ac:picMk id="6" creationId="{72C8C8E0-652E-449C-BF79-E536A46E4287}"/>
          </ac:picMkLst>
        </pc:picChg>
      </pc:sldChg>
      <pc:sldChg chg="addSp delSp modSp new mod">
        <pc:chgData name="Alex Vakanski" userId="220bd9087dddc248" providerId="LiveId" clId="{1BD61FFB-9E4E-488A-BC0F-3765562B018E}" dt="2020-11-29T03:15:04.373" v="35668" actId="1038"/>
        <pc:sldMkLst>
          <pc:docMk/>
          <pc:sldMk cId="4266249512" sldId="685"/>
        </pc:sldMkLst>
        <pc:spChg chg="mod">
          <ac:chgData name="Alex Vakanski" userId="220bd9087dddc248" providerId="LiveId" clId="{1BD61FFB-9E4E-488A-BC0F-3765562B018E}" dt="2020-11-29T03:13:25.973" v="35636" actId="20577"/>
          <ac:spMkLst>
            <pc:docMk/>
            <pc:sldMk cId="4266249512" sldId="685"/>
            <ac:spMk id="2" creationId="{F75A4BEB-DF5E-44BA-AA86-C3C36537327A}"/>
          </ac:spMkLst>
        </pc:spChg>
        <pc:spChg chg="del mod">
          <ac:chgData name="Alex Vakanski" userId="220bd9087dddc248" providerId="LiveId" clId="{1BD61FFB-9E4E-488A-BC0F-3765562B018E}" dt="2020-11-29T03:14:53.178" v="35661" actId="478"/>
          <ac:spMkLst>
            <pc:docMk/>
            <pc:sldMk cId="4266249512" sldId="685"/>
            <ac:spMk id="3" creationId="{6F3AF1B9-7B08-4546-8D0A-E47821A9EF8C}"/>
          </ac:spMkLst>
        </pc:spChg>
        <pc:spChg chg="add mod">
          <ac:chgData name="Alex Vakanski" userId="220bd9087dddc248" providerId="LiveId" clId="{1BD61FFB-9E4E-488A-BC0F-3765562B018E}" dt="2020-11-29T03:13:57.371" v="35645"/>
          <ac:spMkLst>
            <pc:docMk/>
            <pc:sldMk cId="4266249512" sldId="685"/>
            <ac:spMk id="5" creationId="{E44C48CA-D974-4C9D-8CA2-F09629638063}"/>
          </ac:spMkLst>
        </pc:spChg>
        <pc:spChg chg="add del mod">
          <ac:chgData name="Alex Vakanski" userId="220bd9087dddc248" providerId="LiveId" clId="{1BD61FFB-9E4E-488A-BC0F-3765562B018E}" dt="2020-11-29T03:14:55.172" v="35662" actId="478"/>
          <ac:spMkLst>
            <pc:docMk/>
            <pc:sldMk cId="4266249512" sldId="685"/>
            <ac:spMk id="7" creationId="{BDB9361B-1643-46BD-AD0D-1321A2FD4E4C}"/>
          </ac:spMkLst>
        </pc:spChg>
        <pc:picChg chg="add mod">
          <ac:chgData name="Alex Vakanski" userId="220bd9087dddc248" providerId="LiveId" clId="{1BD61FFB-9E4E-488A-BC0F-3765562B018E}" dt="2020-11-29T03:15:04.373" v="35668" actId="1038"/>
          <ac:picMkLst>
            <pc:docMk/>
            <pc:sldMk cId="4266249512" sldId="685"/>
            <ac:picMk id="4" creationId="{B5ED538F-2E7F-47D7-BA76-70BC81C3C2EE}"/>
          </ac:picMkLst>
        </pc:picChg>
      </pc:sldChg>
      <pc:sldChg chg="addSp delSp modSp new mod">
        <pc:chgData name="Alex Vakanski" userId="220bd9087dddc248" providerId="LiveId" clId="{1BD61FFB-9E4E-488A-BC0F-3765562B018E}" dt="2020-11-29T04:35:44.294" v="36554" actId="20577"/>
        <pc:sldMkLst>
          <pc:docMk/>
          <pc:sldMk cId="3944808128" sldId="686"/>
        </pc:sldMkLst>
        <pc:spChg chg="mod">
          <ac:chgData name="Alex Vakanski" userId="220bd9087dddc248" providerId="LiveId" clId="{1BD61FFB-9E4E-488A-BC0F-3765562B018E}" dt="2020-11-29T03:23:43.957" v="35942" actId="20577"/>
          <ac:spMkLst>
            <pc:docMk/>
            <pc:sldMk cId="3944808128" sldId="686"/>
            <ac:spMk id="2" creationId="{EF8B1AA3-C6FA-4A73-8DAB-99D3E30B62DC}"/>
          </ac:spMkLst>
        </pc:spChg>
        <pc:spChg chg="mod">
          <ac:chgData name="Alex Vakanski" userId="220bd9087dddc248" providerId="LiveId" clId="{1BD61FFB-9E4E-488A-BC0F-3765562B018E}" dt="2020-11-29T04:35:44.294" v="36554" actId="20577"/>
          <ac:spMkLst>
            <pc:docMk/>
            <pc:sldMk cId="3944808128" sldId="686"/>
            <ac:spMk id="3" creationId="{5BA81CBA-6FD2-4E0B-BD24-93D228FFEC62}"/>
          </ac:spMkLst>
        </pc:spChg>
        <pc:spChg chg="add mod">
          <ac:chgData name="Alex Vakanski" userId="220bd9087dddc248" providerId="LiveId" clId="{1BD61FFB-9E4E-488A-BC0F-3765562B018E}" dt="2020-11-29T03:28:02.493" v="36239" actId="6549"/>
          <ac:spMkLst>
            <pc:docMk/>
            <pc:sldMk cId="3944808128" sldId="686"/>
            <ac:spMk id="5" creationId="{55745D0A-5A8E-4B5D-9ADC-B0F2DB8A1BB6}"/>
          </ac:spMkLst>
        </pc:spChg>
        <pc:spChg chg="add mod">
          <ac:chgData name="Alex Vakanski" userId="220bd9087dddc248" providerId="LiveId" clId="{1BD61FFB-9E4E-488A-BC0F-3765562B018E}" dt="2020-11-29T04:31:38.949" v="36360" actId="20577"/>
          <ac:spMkLst>
            <pc:docMk/>
            <pc:sldMk cId="3944808128" sldId="686"/>
            <ac:spMk id="7" creationId="{EABBB130-06C8-47E4-95ED-98B90DBA32E6}"/>
          </ac:spMkLst>
        </pc:spChg>
        <pc:spChg chg="add mod">
          <ac:chgData name="Alex Vakanski" userId="220bd9087dddc248" providerId="LiveId" clId="{1BD61FFB-9E4E-488A-BC0F-3765562B018E}" dt="2020-11-29T04:33:44.999" v="36446" actId="20577"/>
          <ac:spMkLst>
            <pc:docMk/>
            <pc:sldMk cId="3944808128" sldId="686"/>
            <ac:spMk id="8" creationId="{E77581DD-FB04-4271-A3EE-346731910761}"/>
          </ac:spMkLst>
        </pc:spChg>
        <pc:picChg chg="add del mod">
          <ac:chgData name="Alex Vakanski" userId="220bd9087dddc248" providerId="LiveId" clId="{1BD61FFB-9E4E-488A-BC0F-3765562B018E}" dt="2020-11-29T04:15:45.121" v="36247" actId="21"/>
          <ac:picMkLst>
            <pc:docMk/>
            <pc:sldMk cId="3944808128" sldId="686"/>
            <ac:picMk id="4" creationId="{99797F26-2888-48EC-BE54-8D28D0F3F629}"/>
          </ac:picMkLst>
        </pc:picChg>
        <pc:picChg chg="add mod">
          <ac:chgData name="Alex Vakanski" userId="220bd9087dddc248" providerId="LiveId" clId="{1BD61FFB-9E4E-488A-BC0F-3765562B018E}" dt="2020-11-29T04:17:14.522" v="36254" actId="1076"/>
          <ac:picMkLst>
            <pc:docMk/>
            <pc:sldMk cId="3944808128" sldId="686"/>
            <ac:picMk id="6" creationId="{9A978E43-AF0C-46BD-A488-BF4E333760A3}"/>
          </ac:picMkLst>
        </pc:picChg>
      </pc:sldChg>
      <pc:sldChg chg="addSp delSp modSp new mod modNotesTx">
        <pc:chgData name="Alex Vakanski" userId="220bd9087dddc248" providerId="LiveId" clId="{1BD61FFB-9E4E-488A-BC0F-3765562B018E}" dt="2020-12-01T00:02:03.685" v="47867" actId="6549"/>
        <pc:sldMkLst>
          <pc:docMk/>
          <pc:sldMk cId="1868294429" sldId="687"/>
        </pc:sldMkLst>
        <pc:spChg chg="mod">
          <ac:chgData name="Alex Vakanski" userId="220bd9087dddc248" providerId="LiveId" clId="{1BD61FFB-9E4E-488A-BC0F-3765562B018E}" dt="2020-11-29T04:56:58.233" v="36558"/>
          <ac:spMkLst>
            <pc:docMk/>
            <pc:sldMk cId="1868294429" sldId="687"/>
            <ac:spMk id="2" creationId="{BE974A35-D47B-4EED-B8CE-40EAE34638A6}"/>
          </ac:spMkLst>
        </pc:spChg>
        <pc:spChg chg="mod">
          <ac:chgData name="Alex Vakanski" userId="220bd9087dddc248" providerId="LiveId" clId="{1BD61FFB-9E4E-488A-BC0F-3765562B018E}" dt="2020-12-01T00:02:03.685" v="47867" actId="6549"/>
          <ac:spMkLst>
            <pc:docMk/>
            <pc:sldMk cId="1868294429" sldId="687"/>
            <ac:spMk id="3" creationId="{E5137083-9ACE-402D-B914-DA0150B3F962}"/>
          </ac:spMkLst>
        </pc:spChg>
        <pc:spChg chg="add mod">
          <ac:chgData name="Alex Vakanski" userId="220bd9087dddc248" providerId="LiveId" clId="{1BD61FFB-9E4E-488A-BC0F-3765562B018E}" dt="2020-11-29T05:03:49.833" v="37006" actId="6549"/>
          <ac:spMkLst>
            <pc:docMk/>
            <pc:sldMk cId="1868294429" sldId="687"/>
            <ac:spMk id="5" creationId="{44BF4C28-9A9D-4E5E-9C31-9851052D88C5}"/>
          </ac:spMkLst>
        </pc:spChg>
        <pc:picChg chg="add del mod">
          <ac:chgData name="Alex Vakanski" userId="220bd9087dddc248" providerId="LiveId" clId="{1BD61FFB-9E4E-488A-BC0F-3765562B018E}" dt="2020-11-29T05:04:28.661" v="37007" actId="478"/>
          <ac:picMkLst>
            <pc:docMk/>
            <pc:sldMk cId="1868294429" sldId="687"/>
            <ac:picMk id="4" creationId="{2774BFC4-AFDB-4840-AECF-8679C95841BE}"/>
          </ac:picMkLst>
        </pc:picChg>
        <pc:picChg chg="add mod">
          <ac:chgData name="Alex Vakanski" userId="220bd9087dddc248" providerId="LiveId" clId="{1BD61FFB-9E4E-488A-BC0F-3765562B018E}" dt="2020-11-29T05:05:10.272" v="37017" actId="692"/>
          <ac:picMkLst>
            <pc:docMk/>
            <pc:sldMk cId="1868294429" sldId="687"/>
            <ac:picMk id="6" creationId="{F032B055-8D76-46DA-90DD-29EDF7A9BDF3}"/>
          </ac:picMkLst>
        </pc:picChg>
      </pc:sldChg>
      <pc:sldChg chg="addSp modSp new del mod">
        <pc:chgData name="Alex Vakanski" userId="220bd9087dddc248" providerId="LiveId" clId="{1BD61FFB-9E4E-488A-BC0F-3765562B018E}" dt="2020-11-29T04:39:21.840" v="36555" actId="2696"/>
        <pc:sldMkLst>
          <pc:docMk/>
          <pc:sldMk cId="2559815104" sldId="687"/>
        </pc:sldMkLst>
        <pc:spChg chg="mod">
          <ac:chgData name="Alex Vakanski" userId="220bd9087dddc248" providerId="LiveId" clId="{1BD61FFB-9E4E-488A-BC0F-3765562B018E}" dt="2020-11-29T04:16:03.019" v="36250"/>
          <ac:spMkLst>
            <pc:docMk/>
            <pc:sldMk cId="2559815104" sldId="687"/>
            <ac:spMk id="2" creationId="{9263C2D1-3FAB-453D-BD7B-56670FE16806}"/>
          </ac:spMkLst>
        </pc:spChg>
        <pc:spChg chg="mod">
          <ac:chgData name="Alex Vakanski" userId="220bd9087dddc248" providerId="LiveId" clId="{1BD61FFB-9E4E-488A-BC0F-3765562B018E}" dt="2020-11-29T04:15:55.422" v="36249"/>
          <ac:spMkLst>
            <pc:docMk/>
            <pc:sldMk cId="2559815104" sldId="687"/>
            <ac:spMk id="3" creationId="{AA56C8EC-4547-4FB7-A4E6-717A1A2ACC4C}"/>
          </ac:spMkLst>
        </pc:spChg>
        <pc:picChg chg="add mod">
          <ac:chgData name="Alex Vakanski" userId="220bd9087dddc248" providerId="LiveId" clId="{1BD61FFB-9E4E-488A-BC0F-3765562B018E}" dt="2020-11-29T04:15:47.931" v="36248"/>
          <ac:picMkLst>
            <pc:docMk/>
            <pc:sldMk cId="2559815104" sldId="687"/>
            <ac:picMk id="4" creationId="{A3547435-EA57-4B49-8F48-572B5DC063B9}"/>
          </ac:picMkLst>
        </pc:picChg>
      </pc:sldChg>
      <pc:sldChg chg="addSp modSp new mod modNotesTx">
        <pc:chgData name="Alex Vakanski" userId="220bd9087dddc248" providerId="LiveId" clId="{1BD61FFB-9E4E-488A-BC0F-3765562B018E}" dt="2020-11-30T19:28:35.932" v="43790" actId="20577"/>
        <pc:sldMkLst>
          <pc:docMk/>
          <pc:sldMk cId="4224030304" sldId="688"/>
        </pc:sldMkLst>
        <pc:spChg chg="mod">
          <ac:chgData name="Alex Vakanski" userId="220bd9087dddc248" providerId="LiveId" clId="{1BD61FFB-9E4E-488A-BC0F-3765562B018E}" dt="2020-11-29T22:50:42.821" v="40562" actId="20577"/>
          <ac:spMkLst>
            <pc:docMk/>
            <pc:sldMk cId="4224030304" sldId="688"/>
            <ac:spMk id="2" creationId="{8F996044-4942-40FD-AEF8-46E867D59633}"/>
          </ac:spMkLst>
        </pc:spChg>
        <pc:spChg chg="mod">
          <ac:chgData name="Alex Vakanski" userId="220bd9087dddc248" providerId="LiveId" clId="{1BD61FFB-9E4E-488A-BC0F-3765562B018E}" dt="2020-11-30T19:28:35.932" v="43790" actId="20577"/>
          <ac:spMkLst>
            <pc:docMk/>
            <pc:sldMk cId="4224030304" sldId="688"/>
            <ac:spMk id="3" creationId="{C797DC9C-D161-4C90-8D85-B30AF3CDA5AE}"/>
          </ac:spMkLst>
        </pc:spChg>
        <pc:picChg chg="add mod">
          <ac:chgData name="Alex Vakanski" userId="220bd9087dddc248" providerId="LiveId" clId="{1BD61FFB-9E4E-488A-BC0F-3765562B018E}" dt="2020-11-30T17:47:43.570" v="41031" actId="1076"/>
          <ac:picMkLst>
            <pc:docMk/>
            <pc:sldMk cId="4224030304" sldId="688"/>
            <ac:picMk id="4" creationId="{BF3B0A68-B1A9-4C16-A5AE-00EFE9D61200}"/>
          </ac:picMkLst>
        </pc:picChg>
      </pc:sldChg>
      <pc:sldChg chg="addSp modSp new mod">
        <pc:chgData name="Alex Vakanski" userId="220bd9087dddc248" providerId="LiveId" clId="{1BD61FFB-9E4E-488A-BC0F-3765562B018E}" dt="2020-11-30T19:30:03.256" v="43792" actId="114"/>
        <pc:sldMkLst>
          <pc:docMk/>
          <pc:sldMk cId="963620254" sldId="689"/>
        </pc:sldMkLst>
        <pc:spChg chg="mod">
          <ac:chgData name="Alex Vakanski" userId="220bd9087dddc248" providerId="LiveId" clId="{1BD61FFB-9E4E-488A-BC0F-3765562B018E}" dt="2020-11-29T22:51:07.950" v="40574"/>
          <ac:spMkLst>
            <pc:docMk/>
            <pc:sldMk cId="963620254" sldId="689"/>
            <ac:spMk id="2" creationId="{A679DA6E-5600-4CA3-9C6C-5E88C3B9AE50}"/>
          </ac:spMkLst>
        </pc:spChg>
        <pc:spChg chg="mod">
          <ac:chgData name="Alex Vakanski" userId="220bd9087dddc248" providerId="LiveId" clId="{1BD61FFB-9E4E-488A-BC0F-3765562B018E}" dt="2020-11-30T19:30:03.256" v="43792" actId="114"/>
          <ac:spMkLst>
            <pc:docMk/>
            <pc:sldMk cId="963620254" sldId="689"/>
            <ac:spMk id="3" creationId="{21EF942A-0B4B-43FB-B71F-CAC8EB9E2614}"/>
          </ac:spMkLst>
        </pc:spChg>
        <pc:picChg chg="add mod modCrop">
          <ac:chgData name="Alex Vakanski" userId="220bd9087dddc248" providerId="LiveId" clId="{1BD61FFB-9E4E-488A-BC0F-3765562B018E}" dt="2020-11-30T18:07:36.482" v="41949" actId="1035"/>
          <ac:picMkLst>
            <pc:docMk/>
            <pc:sldMk cId="963620254" sldId="689"/>
            <ac:picMk id="4" creationId="{454DC4F0-6E9D-4915-8BA3-0845CB4F79AA}"/>
          </ac:picMkLst>
        </pc:picChg>
      </pc:sldChg>
      <pc:sldChg chg="modSp new mod">
        <pc:chgData name="Alex Vakanski" userId="220bd9087dddc248" providerId="LiveId" clId="{1BD61FFB-9E4E-488A-BC0F-3765562B018E}" dt="2020-11-30T19:25:44.500" v="43764" actId="207"/>
        <pc:sldMkLst>
          <pc:docMk/>
          <pc:sldMk cId="2863338847" sldId="690"/>
        </pc:sldMkLst>
        <pc:spChg chg="mod">
          <ac:chgData name="Alex Vakanski" userId="220bd9087dddc248" providerId="LiveId" clId="{1BD61FFB-9E4E-488A-BC0F-3765562B018E}" dt="2020-11-29T22:28:03.708" v="39400"/>
          <ac:spMkLst>
            <pc:docMk/>
            <pc:sldMk cId="2863338847" sldId="690"/>
            <ac:spMk id="2" creationId="{107DDAB3-7CA4-49D6-8B88-05011CC36D16}"/>
          </ac:spMkLst>
        </pc:spChg>
        <pc:spChg chg="mod">
          <ac:chgData name="Alex Vakanski" userId="220bd9087dddc248" providerId="LiveId" clId="{1BD61FFB-9E4E-488A-BC0F-3765562B018E}" dt="2020-11-30T19:25:44.500" v="43764" actId="207"/>
          <ac:spMkLst>
            <pc:docMk/>
            <pc:sldMk cId="2863338847" sldId="690"/>
            <ac:spMk id="3" creationId="{8BADD673-3695-4DFB-92E5-0F523C416F86}"/>
          </ac:spMkLst>
        </pc:spChg>
      </pc:sldChg>
      <pc:sldChg chg="addSp modSp new mod">
        <pc:chgData name="Alex Vakanski" userId="220bd9087dddc248" providerId="LiveId" clId="{1BD61FFB-9E4E-488A-BC0F-3765562B018E}" dt="2020-11-30T19:31:11.784" v="43802" actId="20577"/>
        <pc:sldMkLst>
          <pc:docMk/>
          <pc:sldMk cId="2906867703" sldId="691"/>
        </pc:sldMkLst>
        <pc:spChg chg="mod">
          <ac:chgData name="Alex Vakanski" userId="220bd9087dddc248" providerId="LiveId" clId="{1BD61FFB-9E4E-488A-BC0F-3765562B018E}" dt="2020-11-29T22:51:14.795" v="40577"/>
          <ac:spMkLst>
            <pc:docMk/>
            <pc:sldMk cId="2906867703" sldId="691"/>
            <ac:spMk id="2" creationId="{A6FCF3D9-346E-46DE-9A14-EEAB28256821}"/>
          </ac:spMkLst>
        </pc:spChg>
        <pc:spChg chg="mod">
          <ac:chgData name="Alex Vakanski" userId="220bd9087dddc248" providerId="LiveId" clId="{1BD61FFB-9E4E-488A-BC0F-3765562B018E}" dt="2020-11-30T19:31:11.784" v="43802" actId="20577"/>
          <ac:spMkLst>
            <pc:docMk/>
            <pc:sldMk cId="2906867703" sldId="691"/>
            <ac:spMk id="3" creationId="{F9429D6A-118A-47A6-985D-B14A39A6CD2D}"/>
          </ac:spMkLst>
        </pc:spChg>
        <pc:picChg chg="add mod">
          <ac:chgData name="Alex Vakanski" userId="220bd9087dddc248" providerId="LiveId" clId="{1BD61FFB-9E4E-488A-BC0F-3765562B018E}" dt="2020-11-30T18:24:51.138" v="42677" actId="1036"/>
          <ac:picMkLst>
            <pc:docMk/>
            <pc:sldMk cId="2906867703" sldId="691"/>
            <ac:picMk id="4" creationId="{73502839-682A-49B0-9478-1A0ECD4335AE}"/>
          </ac:picMkLst>
        </pc:picChg>
      </pc:sldChg>
      <pc:sldChg chg="addSp modSp new mod">
        <pc:chgData name="Alex Vakanski" userId="220bd9087dddc248" providerId="LiveId" clId="{1BD61FFB-9E4E-488A-BC0F-3765562B018E}" dt="2020-11-30T19:32:04.508" v="43813" actId="20577"/>
        <pc:sldMkLst>
          <pc:docMk/>
          <pc:sldMk cId="1219246384" sldId="692"/>
        </pc:sldMkLst>
        <pc:spChg chg="mod">
          <ac:chgData name="Alex Vakanski" userId="220bd9087dddc248" providerId="LiveId" clId="{1BD61FFB-9E4E-488A-BC0F-3765562B018E}" dt="2020-11-29T22:51:16.766" v="40578"/>
          <ac:spMkLst>
            <pc:docMk/>
            <pc:sldMk cId="1219246384" sldId="692"/>
            <ac:spMk id="2" creationId="{8796EEEC-6E7D-4079-84B4-58ABBFDBCA04}"/>
          </ac:spMkLst>
        </pc:spChg>
        <pc:spChg chg="mod">
          <ac:chgData name="Alex Vakanski" userId="220bd9087dddc248" providerId="LiveId" clId="{1BD61FFB-9E4E-488A-BC0F-3765562B018E}" dt="2020-11-30T19:32:04.508" v="43813" actId="20577"/>
          <ac:spMkLst>
            <pc:docMk/>
            <pc:sldMk cId="1219246384" sldId="692"/>
            <ac:spMk id="3" creationId="{CC7E71CF-52D5-47E9-99C7-CAC9C2CDBC04}"/>
          </ac:spMkLst>
        </pc:spChg>
        <pc:picChg chg="add mod">
          <ac:chgData name="Alex Vakanski" userId="220bd9087dddc248" providerId="LiveId" clId="{1BD61FFB-9E4E-488A-BC0F-3765562B018E}" dt="2020-11-30T19:02:30.443" v="43456" actId="1037"/>
          <ac:picMkLst>
            <pc:docMk/>
            <pc:sldMk cId="1219246384" sldId="692"/>
            <ac:picMk id="4" creationId="{8ED3ACD7-6170-4B48-B457-3A0C7253A923}"/>
          </ac:picMkLst>
        </pc:picChg>
      </pc:sldChg>
      <pc:sldChg chg="addSp modSp new mod">
        <pc:chgData name="Alex Vakanski" userId="220bd9087dddc248" providerId="LiveId" clId="{1BD61FFB-9E4E-488A-BC0F-3765562B018E}" dt="2020-11-30T21:37:24.603" v="45770" actId="1035"/>
        <pc:sldMkLst>
          <pc:docMk/>
          <pc:sldMk cId="616642528" sldId="693"/>
        </pc:sldMkLst>
        <pc:spChg chg="mod">
          <ac:chgData name="Alex Vakanski" userId="220bd9087dddc248" providerId="LiveId" clId="{1BD61FFB-9E4E-488A-BC0F-3765562B018E}" dt="2020-11-30T21:33:56.807" v="45519"/>
          <ac:spMkLst>
            <pc:docMk/>
            <pc:sldMk cId="616642528" sldId="693"/>
            <ac:spMk id="2" creationId="{DD912717-E477-45A3-9CC3-67F4B85203C6}"/>
          </ac:spMkLst>
        </pc:spChg>
        <pc:spChg chg="mod">
          <ac:chgData name="Alex Vakanski" userId="220bd9087dddc248" providerId="LiveId" clId="{1BD61FFB-9E4E-488A-BC0F-3765562B018E}" dt="2020-11-30T21:36:59.419" v="45762" actId="20577"/>
          <ac:spMkLst>
            <pc:docMk/>
            <pc:sldMk cId="616642528" sldId="693"/>
            <ac:spMk id="3" creationId="{85051940-BECC-49D5-A2D3-C56778ECF06D}"/>
          </ac:spMkLst>
        </pc:spChg>
        <pc:spChg chg="add mod">
          <ac:chgData name="Alex Vakanski" userId="220bd9087dddc248" providerId="LiveId" clId="{1BD61FFB-9E4E-488A-BC0F-3765562B018E}" dt="2020-11-30T21:37:22.060" v="45769"/>
          <ac:spMkLst>
            <pc:docMk/>
            <pc:sldMk cId="616642528" sldId="693"/>
            <ac:spMk id="5" creationId="{8CE831B6-8CA4-4492-A345-D185466209F1}"/>
          </ac:spMkLst>
        </pc:spChg>
        <pc:picChg chg="add mod">
          <ac:chgData name="Alex Vakanski" userId="220bd9087dddc248" providerId="LiveId" clId="{1BD61FFB-9E4E-488A-BC0F-3765562B018E}" dt="2020-11-30T21:37:24.603" v="45770" actId="1035"/>
          <ac:picMkLst>
            <pc:docMk/>
            <pc:sldMk cId="616642528" sldId="693"/>
            <ac:picMk id="4" creationId="{CEFB8F23-1D5C-4EA6-B1FE-9E848C642438}"/>
          </ac:picMkLst>
        </pc:picChg>
      </pc:sldChg>
      <pc:sldChg chg="modSp new del mod">
        <pc:chgData name="Alex Vakanski" userId="220bd9087dddc248" providerId="LiveId" clId="{1BD61FFB-9E4E-488A-BC0F-3765562B018E}" dt="2020-11-30T23:24:41.397" v="47837" actId="2696"/>
        <pc:sldMkLst>
          <pc:docMk/>
          <pc:sldMk cId="4074752988" sldId="694"/>
        </pc:sldMkLst>
        <pc:spChg chg="mod">
          <ac:chgData name="Alex Vakanski" userId="220bd9087dddc248" providerId="LiveId" clId="{1BD61FFB-9E4E-488A-BC0F-3765562B018E}" dt="2020-11-30T21:59:40.648" v="45791"/>
          <ac:spMkLst>
            <pc:docMk/>
            <pc:sldMk cId="4074752988" sldId="694"/>
            <ac:spMk id="2" creationId="{B413D7F5-8C54-4EDD-A415-F93D2201FED5}"/>
          </ac:spMkLst>
        </pc:spChg>
        <pc:spChg chg="mod">
          <ac:chgData name="Alex Vakanski" userId="220bd9087dddc248" providerId="LiveId" clId="{1BD61FFB-9E4E-488A-BC0F-3765562B018E}" dt="2020-11-30T22:01:15.511" v="45933" actId="20577"/>
          <ac:spMkLst>
            <pc:docMk/>
            <pc:sldMk cId="4074752988" sldId="694"/>
            <ac:spMk id="3" creationId="{896E924E-A993-4A78-A95F-01453D3FEB64}"/>
          </ac:spMkLst>
        </pc:spChg>
      </pc:sldChg>
      <pc:sldChg chg="addSp modSp new del mod ord">
        <pc:chgData name="Alex Vakanski" userId="220bd9087dddc248" providerId="LiveId" clId="{1BD61FFB-9E4E-488A-BC0F-3765562B018E}" dt="2020-12-01T19:08:32.488" v="49788" actId="47"/>
        <pc:sldMkLst>
          <pc:docMk/>
          <pc:sldMk cId="2155381848" sldId="695"/>
        </pc:sldMkLst>
        <pc:spChg chg="mod">
          <ac:chgData name="Alex Vakanski" userId="220bd9087dddc248" providerId="LiveId" clId="{1BD61FFB-9E4E-488A-BC0F-3765562B018E}" dt="2020-12-01T18:05:51.730" v="48372" actId="20577"/>
          <ac:spMkLst>
            <pc:docMk/>
            <pc:sldMk cId="2155381848" sldId="695"/>
            <ac:spMk id="2" creationId="{98321690-7C2B-4E62-9F6C-831E04CC8144}"/>
          </ac:spMkLst>
        </pc:spChg>
        <pc:spChg chg="mod">
          <ac:chgData name="Alex Vakanski" userId="220bd9087dddc248" providerId="LiveId" clId="{1BD61FFB-9E4E-488A-BC0F-3765562B018E}" dt="2020-12-01T18:45:30.038" v="49087" actId="20577"/>
          <ac:spMkLst>
            <pc:docMk/>
            <pc:sldMk cId="2155381848" sldId="695"/>
            <ac:spMk id="3" creationId="{6F92D352-1929-4E47-AEAC-4986D095A071}"/>
          </ac:spMkLst>
        </pc:spChg>
        <pc:picChg chg="add mod">
          <ac:chgData name="Alex Vakanski" userId="220bd9087dddc248" providerId="LiveId" clId="{1BD61FFB-9E4E-488A-BC0F-3765562B018E}" dt="2020-12-01T18:06:14.738" v="48385" actId="1038"/>
          <ac:picMkLst>
            <pc:docMk/>
            <pc:sldMk cId="2155381848" sldId="695"/>
            <ac:picMk id="4" creationId="{E7001E28-45A2-4D2E-B8E8-9E213A402EEF}"/>
          </ac:picMkLst>
        </pc:picChg>
        <pc:picChg chg="add mod">
          <ac:chgData name="Alex Vakanski" userId="220bd9087dddc248" providerId="LiveId" clId="{1BD61FFB-9E4E-488A-BC0F-3765562B018E}" dt="2020-12-01T18:06:18.242" v="48388" actId="1038"/>
          <ac:picMkLst>
            <pc:docMk/>
            <pc:sldMk cId="2155381848" sldId="695"/>
            <ac:picMk id="5" creationId="{534DE1C4-0DB5-41A8-B853-A922AA33F495}"/>
          </ac:picMkLst>
        </pc:picChg>
      </pc:sldChg>
      <pc:sldChg chg="addSp modSp new mod">
        <pc:chgData name="Alex Vakanski" userId="220bd9087dddc248" providerId="LiveId" clId="{1BD61FFB-9E4E-488A-BC0F-3765562B018E}" dt="2020-11-30T22:23:52.098" v="46168" actId="6549"/>
        <pc:sldMkLst>
          <pc:docMk/>
          <pc:sldMk cId="3323305631" sldId="696"/>
        </pc:sldMkLst>
        <pc:spChg chg="mod">
          <ac:chgData name="Alex Vakanski" userId="220bd9087dddc248" providerId="LiveId" clId="{1BD61FFB-9E4E-488A-BC0F-3765562B018E}" dt="2020-11-30T22:21:19.202" v="46051"/>
          <ac:spMkLst>
            <pc:docMk/>
            <pc:sldMk cId="3323305631" sldId="696"/>
            <ac:spMk id="2" creationId="{3C799941-614D-43FC-A188-5A3A72C9F0D5}"/>
          </ac:spMkLst>
        </pc:spChg>
        <pc:spChg chg="mod">
          <ac:chgData name="Alex Vakanski" userId="220bd9087dddc248" providerId="LiveId" clId="{1BD61FFB-9E4E-488A-BC0F-3765562B018E}" dt="2020-11-30T22:22:01.940" v="46111" actId="20577"/>
          <ac:spMkLst>
            <pc:docMk/>
            <pc:sldMk cId="3323305631" sldId="696"/>
            <ac:spMk id="3" creationId="{FEC955FD-876A-4466-AA36-5F5AA2E931EE}"/>
          </ac:spMkLst>
        </pc:spChg>
        <pc:spChg chg="add mod">
          <ac:chgData name="Alex Vakanski" userId="220bd9087dddc248" providerId="LiveId" clId="{1BD61FFB-9E4E-488A-BC0F-3765562B018E}" dt="2020-11-30T22:23:52.098" v="46168" actId="6549"/>
          <ac:spMkLst>
            <pc:docMk/>
            <pc:sldMk cId="3323305631" sldId="696"/>
            <ac:spMk id="5" creationId="{5183E16A-92D3-4031-9EE0-4CF82228BA0D}"/>
          </ac:spMkLst>
        </pc:spChg>
        <pc:picChg chg="add mod">
          <ac:chgData name="Alex Vakanski" userId="220bd9087dddc248" providerId="LiveId" clId="{1BD61FFB-9E4E-488A-BC0F-3765562B018E}" dt="2020-11-30T22:22:11.829" v="46115" actId="1076"/>
          <ac:picMkLst>
            <pc:docMk/>
            <pc:sldMk cId="3323305631" sldId="696"/>
            <ac:picMk id="4" creationId="{B8D7B615-5862-4FEE-BB75-DA3A1581C9DD}"/>
          </ac:picMkLst>
        </pc:picChg>
      </pc:sldChg>
      <pc:sldChg chg="addSp modSp new del mod">
        <pc:chgData name="Alex Vakanski" userId="220bd9087dddc248" providerId="LiveId" clId="{1BD61FFB-9E4E-488A-BC0F-3765562B018E}" dt="2020-11-30T23:10:29.614" v="47535" actId="47"/>
        <pc:sldMkLst>
          <pc:docMk/>
          <pc:sldMk cId="1907027976" sldId="697"/>
        </pc:sldMkLst>
        <pc:spChg chg="mod">
          <ac:chgData name="Alex Vakanski" userId="220bd9087dddc248" providerId="LiveId" clId="{1BD61FFB-9E4E-488A-BC0F-3765562B018E}" dt="2020-11-30T22:31:32.364" v="46308" actId="6549"/>
          <ac:spMkLst>
            <pc:docMk/>
            <pc:sldMk cId="1907027976" sldId="697"/>
            <ac:spMk id="3" creationId="{6A12ECC6-181E-410A-AEF3-EBBCB16786D2}"/>
          </ac:spMkLst>
        </pc:spChg>
        <pc:picChg chg="add mod">
          <ac:chgData name="Alex Vakanski" userId="220bd9087dddc248" providerId="LiveId" clId="{1BD61FFB-9E4E-488A-BC0F-3765562B018E}" dt="2020-11-30T22:31:50.467" v="46310" actId="1076"/>
          <ac:picMkLst>
            <pc:docMk/>
            <pc:sldMk cId="1907027976" sldId="697"/>
            <ac:picMk id="4" creationId="{28388363-04C5-47AF-8DE8-E045E34BFD59}"/>
          </ac:picMkLst>
        </pc:picChg>
      </pc:sldChg>
      <pc:sldChg chg="modSp new mod modNotesTx">
        <pc:chgData name="Alex Vakanski" userId="220bd9087dddc248" providerId="LiveId" clId="{1BD61FFB-9E4E-488A-BC0F-3765562B018E}" dt="2020-12-02T02:41:11.718" v="50890" actId="20577"/>
        <pc:sldMkLst>
          <pc:docMk/>
          <pc:sldMk cId="411960655" sldId="698"/>
        </pc:sldMkLst>
        <pc:spChg chg="mod">
          <ac:chgData name="Alex Vakanski" userId="220bd9087dddc248" providerId="LiveId" clId="{1BD61FFB-9E4E-488A-BC0F-3765562B018E}" dt="2020-11-30T22:34:39.790" v="46341"/>
          <ac:spMkLst>
            <pc:docMk/>
            <pc:sldMk cId="411960655" sldId="698"/>
            <ac:spMk id="2" creationId="{2EF93971-C6B3-4C8A-A63A-1E5AE2A9ED5E}"/>
          </ac:spMkLst>
        </pc:spChg>
        <pc:spChg chg="mod">
          <ac:chgData name="Alex Vakanski" userId="220bd9087dddc248" providerId="LiveId" clId="{1BD61FFB-9E4E-488A-BC0F-3765562B018E}" dt="2020-12-02T02:41:11.718" v="50890" actId="20577"/>
          <ac:spMkLst>
            <pc:docMk/>
            <pc:sldMk cId="411960655" sldId="698"/>
            <ac:spMk id="3" creationId="{B13BF4C5-5A09-47D3-AA3F-87A4888E373E}"/>
          </ac:spMkLst>
        </pc:spChg>
      </pc:sldChg>
      <pc:sldChg chg="addSp modSp new mod modNotesTx">
        <pc:chgData name="Alex Vakanski" userId="220bd9087dddc248" providerId="LiveId" clId="{1BD61FFB-9E4E-488A-BC0F-3765562B018E}" dt="2020-11-30T23:09:51.163" v="47534" actId="1036"/>
        <pc:sldMkLst>
          <pc:docMk/>
          <pc:sldMk cId="1596382975" sldId="699"/>
        </pc:sldMkLst>
        <pc:spChg chg="mod">
          <ac:chgData name="Alex Vakanski" userId="220bd9087dddc248" providerId="LiveId" clId="{1BD61FFB-9E4E-488A-BC0F-3765562B018E}" dt="2020-11-30T23:07:10.333" v="47480"/>
          <ac:spMkLst>
            <pc:docMk/>
            <pc:sldMk cId="1596382975" sldId="699"/>
            <ac:spMk id="2" creationId="{16D1B4F8-134C-4423-9377-3F11F2ADD88B}"/>
          </ac:spMkLst>
        </pc:spChg>
        <pc:spChg chg="mod">
          <ac:chgData name="Alex Vakanski" userId="220bd9087dddc248" providerId="LiveId" clId="{1BD61FFB-9E4E-488A-BC0F-3765562B018E}" dt="2020-11-30T23:08:12.078" v="47491" actId="20577"/>
          <ac:spMkLst>
            <pc:docMk/>
            <pc:sldMk cId="1596382975" sldId="699"/>
            <ac:spMk id="3" creationId="{9649C2F9-9B00-4959-97F9-05A7A56DF472}"/>
          </ac:spMkLst>
        </pc:spChg>
        <pc:picChg chg="add mod">
          <ac:chgData name="Alex Vakanski" userId="220bd9087dddc248" providerId="LiveId" clId="{1BD61FFB-9E4E-488A-BC0F-3765562B018E}" dt="2020-11-30T23:08:20.650" v="47493" actId="1076"/>
          <ac:picMkLst>
            <pc:docMk/>
            <pc:sldMk cId="1596382975" sldId="699"/>
            <ac:picMk id="4" creationId="{42EA98B6-980B-4744-81AD-E6B70463715D}"/>
          </ac:picMkLst>
        </pc:picChg>
        <pc:picChg chg="add mod">
          <ac:chgData name="Alex Vakanski" userId="220bd9087dddc248" providerId="LiveId" clId="{1BD61FFB-9E4E-488A-BC0F-3765562B018E}" dt="2020-11-30T23:09:51.163" v="47534" actId="1036"/>
          <ac:picMkLst>
            <pc:docMk/>
            <pc:sldMk cId="1596382975" sldId="699"/>
            <ac:picMk id="5" creationId="{5B1BB4CE-F82A-4489-ABAE-802395D3C745}"/>
          </ac:picMkLst>
        </pc:picChg>
      </pc:sldChg>
      <pc:sldChg chg="addSp modSp new mod">
        <pc:chgData name="Alex Vakanski" userId="220bd9087dddc248" providerId="LiveId" clId="{1BD61FFB-9E4E-488A-BC0F-3765562B018E}" dt="2020-12-01T23:59:10.773" v="50877" actId="1076"/>
        <pc:sldMkLst>
          <pc:docMk/>
          <pc:sldMk cId="3451763874" sldId="700"/>
        </pc:sldMkLst>
        <pc:spChg chg="mod">
          <ac:chgData name="Alex Vakanski" userId="220bd9087dddc248" providerId="LiveId" clId="{1BD61FFB-9E4E-488A-BC0F-3765562B018E}" dt="2020-12-01T17:03:44.524" v="47903" actId="20577"/>
          <ac:spMkLst>
            <pc:docMk/>
            <pc:sldMk cId="3451763874" sldId="700"/>
            <ac:spMk id="2" creationId="{52C22B9C-2786-4650-86AC-469AF7F582E2}"/>
          </ac:spMkLst>
        </pc:spChg>
        <pc:spChg chg="mod">
          <ac:chgData name="Alex Vakanski" userId="220bd9087dddc248" providerId="LiveId" clId="{1BD61FFB-9E4E-488A-BC0F-3765562B018E}" dt="2020-12-01T23:59:04.391" v="50875" actId="20577"/>
          <ac:spMkLst>
            <pc:docMk/>
            <pc:sldMk cId="3451763874" sldId="700"/>
            <ac:spMk id="3" creationId="{3674064A-7E49-4B26-99BF-3B1FDFA76EF4}"/>
          </ac:spMkLst>
        </pc:spChg>
        <pc:picChg chg="add mod">
          <ac:chgData name="Alex Vakanski" userId="220bd9087dddc248" providerId="LiveId" clId="{1BD61FFB-9E4E-488A-BC0F-3765562B018E}" dt="2020-12-01T23:59:10.773" v="50877" actId="1076"/>
          <ac:picMkLst>
            <pc:docMk/>
            <pc:sldMk cId="3451763874" sldId="700"/>
            <ac:picMk id="4" creationId="{19C78455-BBDA-4432-875A-443B810514B6}"/>
          </ac:picMkLst>
        </pc:picChg>
      </pc:sldChg>
      <pc:sldChg chg="modSp new mod ord">
        <pc:chgData name="Alex Vakanski" userId="220bd9087dddc248" providerId="LiveId" clId="{1BD61FFB-9E4E-488A-BC0F-3765562B018E}" dt="2020-12-01T19:28:43.138" v="50697" actId="20577"/>
        <pc:sldMkLst>
          <pc:docMk/>
          <pc:sldMk cId="633217426" sldId="701"/>
        </pc:sldMkLst>
        <pc:spChg chg="mod">
          <ac:chgData name="Alex Vakanski" userId="220bd9087dddc248" providerId="LiveId" clId="{1BD61FFB-9E4E-488A-BC0F-3765562B018E}" dt="2020-12-01T18:05:42.564" v="48367" actId="20577"/>
          <ac:spMkLst>
            <pc:docMk/>
            <pc:sldMk cId="633217426" sldId="701"/>
            <ac:spMk id="2" creationId="{9818B403-5D83-4633-B1CD-33A615D5FF31}"/>
          </ac:spMkLst>
        </pc:spChg>
        <pc:spChg chg="mod">
          <ac:chgData name="Alex Vakanski" userId="220bd9087dddc248" providerId="LiveId" clId="{1BD61FFB-9E4E-488A-BC0F-3765562B018E}" dt="2020-12-01T19:28:43.138" v="50697" actId="20577"/>
          <ac:spMkLst>
            <pc:docMk/>
            <pc:sldMk cId="633217426" sldId="701"/>
            <ac:spMk id="3" creationId="{18FB6265-1B8F-4C9A-92D3-084E0137E5F1}"/>
          </ac:spMkLst>
        </pc:spChg>
      </pc:sldChg>
      <pc:sldChg chg="addSp delSp modSp new mod">
        <pc:chgData name="Alex Vakanski" userId="220bd9087dddc248" providerId="LiveId" clId="{1BD61FFB-9E4E-488A-BC0F-3765562B018E}" dt="2020-12-02T00:04:26.740" v="50880" actId="20577"/>
        <pc:sldMkLst>
          <pc:docMk/>
          <pc:sldMk cId="2875439954" sldId="702"/>
        </pc:sldMkLst>
        <pc:spChg chg="mod">
          <ac:chgData name="Alex Vakanski" userId="220bd9087dddc248" providerId="LiveId" clId="{1BD61FFB-9E4E-488A-BC0F-3765562B018E}" dt="2020-12-01T18:46:38.964" v="49094"/>
          <ac:spMkLst>
            <pc:docMk/>
            <pc:sldMk cId="2875439954" sldId="702"/>
            <ac:spMk id="2" creationId="{AD57DF6E-A4CD-4558-A039-9B7306C0D3D9}"/>
          </ac:spMkLst>
        </pc:spChg>
        <pc:spChg chg="mod">
          <ac:chgData name="Alex Vakanski" userId="220bd9087dddc248" providerId="LiveId" clId="{1BD61FFB-9E4E-488A-BC0F-3765562B018E}" dt="2020-12-02T00:04:26.740" v="50880" actId="20577"/>
          <ac:spMkLst>
            <pc:docMk/>
            <pc:sldMk cId="2875439954" sldId="702"/>
            <ac:spMk id="3" creationId="{5E7EF6C6-8329-4312-9C2B-EB2E08A2C271}"/>
          </ac:spMkLst>
        </pc:spChg>
        <pc:spChg chg="add del mod">
          <ac:chgData name="Alex Vakanski" userId="220bd9087dddc248" providerId="LiveId" clId="{1BD61FFB-9E4E-488A-BC0F-3765562B018E}" dt="2020-12-01T18:51:37.369" v="49182" actId="478"/>
          <ac:spMkLst>
            <pc:docMk/>
            <pc:sldMk cId="2875439954" sldId="702"/>
            <ac:spMk id="6" creationId="{8FC8CE3C-B92D-4FB0-82BD-3B89CEDC019C}"/>
          </ac:spMkLst>
        </pc:spChg>
        <pc:picChg chg="add mod">
          <ac:chgData name="Alex Vakanski" userId="220bd9087dddc248" providerId="LiveId" clId="{1BD61FFB-9E4E-488A-BC0F-3765562B018E}" dt="2020-12-01T19:04:32.901" v="49571" actId="1037"/>
          <ac:picMkLst>
            <pc:docMk/>
            <pc:sldMk cId="2875439954" sldId="702"/>
            <ac:picMk id="4" creationId="{FB9CA839-5468-4A51-9A84-23649CA0E06E}"/>
          </ac:picMkLst>
        </pc:picChg>
        <pc:picChg chg="add mod">
          <ac:chgData name="Alex Vakanski" userId="220bd9087dddc248" providerId="LiveId" clId="{1BD61FFB-9E4E-488A-BC0F-3765562B018E}" dt="2020-12-01T19:04:23.049" v="49570" actId="1036"/>
          <ac:picMkLst>
            <pc:docMk/>
            <pc:sldMk cId="2875439954" sldId="702"/>
            <ac:picMk id="5" creationId="{843BB3F7-1F8A-455C-BEE9-ED43CF110E06}"/>
          </ac:picMkLst>
        </pc:picChg>
      </pc:sldChg>
      <pc:sldMasterChg chg="modSldLayout">
        <pc:chgData name="Alex Vakanski" userId="220bd9087dddc248" providerId="LiveId" clId="{1BD61FFB-9E4E-488A-BC0F-3765562B018E}" dt="2020-11-25T17:04:14.947" v="18356" actId="179"/>
        <pc:sldMasterMkLst>
          <pc:docMk/>
          <pc:sldMasterMk cId="3003686311" sldId="2147483648"/>
        </pc:sldMasterMkLst>
        <pc:sldLayoutChg chg="modSp mod">
          <pc:chgData name="Alex Vakanski" userId="220bd9087dddc248" providerId="LiveId" clId="{1BD61FFB-9E4E-488A-BC0F-3765562B018E}" dt="2020-11-25T17:04:14.947" v="18356" actId="179"/>
          <pc:sldLayoutMkLst>
            <pc:docMk/>
            <pc:sldMasterMk cId="3003686311" sldId="2147483648"/>
            <pc:sldLayoutMk cId="3883262027" sldId="2147483650"/>
          </pc:sldLayoutMkLst>
          <pc:spChg chg="mod">
            <ac:chgData name="Alex Vakanski" userId="220bd9087dddc248" providerId="LiveId" clId="{1BD61FFB-9E4E-488A-BC0F-3765562B018E}" dt="2020-11-25T17:04:14.947" v="18356" actId="179"/>
            <ac:spMkLst>
              <pc:docMk/>
              <pc:sldMasterMk cId="3003686311" sldId="2147483648"/>
              <pc:sldLayoutMk cId="3883262027" sldId="2147483650"/>
              <ac:spMk id="3" creationId="{00000000-0000-0000-0000-000000000000}"/>
            </ac:spMkLst>
          </pc:spChg>
        </pc:sldLayoutChg>
      </pc:sldMaster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3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46CA8-5BA9-4B9E-8C2B-47F90DE272C3}"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4F8A8C35-0C22-480D-A8A2-BB1F49F77FA9}">
      <dgm:prSet phldrT="[Text]"/>
      <dgm:spPr/>
      <dgm:t>
        <a:bodyPr/>
        <a:lstStyle/>
        <a:p>
          <a:r>
            <a:rPr lang="en-US" dirty="0"/>
            <a:t>(</a:t>
          </a:r>
          <a:r>
            <a:rPr lang="en-US" dirty="0" err="1"/>
            <a:t>D,X,f,w</a:t>
          </a:r>
          <a:r>
            <a:rPr lang="en-US" dirty="0"/>
            <a:t>)</a:t>
          </a:r>
        </a:p>
      </dgm:t>
    </dgm:pt>
    <dgm:pt modelId="{DA6A7FDC-8DB3-4E62-9B89-8EDF3D0E95B2}" type="parTrans" cxnId="{2D1E95C5-59CF-4CC4-B3F4-83C6056B206D}">
      <dgm:prSet/>
      <dgm:spPr/>
      <dgm:t>
        <a:bodyPr/>
        <a:lstStyle/>
        <a:p>
          <a:endParaRPr lang="en-US"/>
        </a:p>
      </dgm:t>
    </dgm:pt>
    <dgm:pt modelId="{F95FC699-E797-4970-9B75-41EB456A8CEB}" type="sibTrans" cxnId="{2D1E95C5-59CF-4CC4-B3F4-83C6056B206D}">
      <dgm:prSet/>
      <dgm:spPr/>
      <dgm:t>
        <a:bodyPr/>
        <a:lstStyle/>
        <a:p>
          <a:endParaRPr lang="en-US"/>
        </a:p>
      </dgm:t>
    </dgm:pt>
    <dgm:pt modelId="{1ABAC13A-2333-4F15-9996-34328F41DC29}">
      <dgm:prSet phldrT="[Text]"/>
      <dgm:spPr/>
      <dgm:t>
        <a:bodyPr/>
        <a:lstStyle/>
        <a:p>
          <a:r>
            <a:rPr lang="en-US" dirty="0"/>
            <a:t>(D,X)</a:t>
          </a:r>
        </a:p>
        <a:p>
          <a:r>
            <a:rPr lang="en-US" dirty="0"/>
            <a:t>Data Tuple</a:t>
          </a:r>
        </a:p>
      </dgm:t>
    </dgm:pt>
    <dgm:pt modelId="{924F4342-FDBF-44C9-BAB2-633F12E36AD8}" type="parTrans" cxnId="{CB28FCA4-80F9-4166-A3CC-D10D5B6C6E44}">
      <dgm:prSet/>
      <dgm:spPr/>
      <dgm:t>
        <a:bodyPr/>
        <a:lstStyle/>
        <a:p>
          <a:endParaRPr lang="en-US"/>
        </a:p>
      </dgm:t>
    </dgm:pt>
    <dgm:pt modelId="{69C12DA5-E987-4654-B0F7-6485E6C279BB}" type="sibTrans" cxnId="{CB28FCA4-80F9-4166-A3CC-D10D5B6C6E44}">
      <dgm:prSet/>
      <dgm:spPr/>
      <dgm:t>
        <a:bodyPr/>
        <a:lstStyle/>
        <a:p>
          <a:endParaRPr lang="en-US"/>
        </a:p>
      </dgm:t>
    </dgm:pt>
    <dgm:pt modelId="{78C9774A-99D9-43C5-8A79-55998621982C}">
      <dgm:prSet phldrT="[Text]" custT="1"/>
      <dgm:spPr/>
      <dgm:t>
        <a:bodyPr/>
        <a:lstStyle/>
        <a:p>
          <a:r>
            <a:rPr lang="en-US" sz="1200" dirty="0"/>
            <a:t>Unconstrained</a:t>
          </a:r>
        </a:p>
        <a:p>
          <a:r>
            <a:rPr lang="en-US" sz="1200" dirty="0"/>
            <a:t>N-features</a:t>
          </a:r>
        </a:p>
        <a:p>
          <a:endParaRPr lang="en-US" sz="1200" dirty="0"/>
        </a:p>
      </dgm:t>
    </dgm:pt>
    <dgm:pt modelId="{B18356FB-9CB2-499F-89A8-E2B1AE5E58C6}" type="parTrans" cxnId="{8F0DADC5-5BA5-4EEE-8A78-36E38D860897}">
      <dgm:prSet/>
      <dgm:spPr/>
      <dgm:t>
        <a:bodyPr/>
        <a:lstStyle/>
        <a:p>
          <a:endParaRPr lang="en-US"/>
        </a:p>
      </dgm:t>
    </dgm:pt>
    <dgm:pt modelId="{CE8AE624-32CE-4726-88CC-525C63623CB1}" type="sibTrans" cxnId="{8F0DADC5-5BA5-4EEE-8A78-36E38D860897}">
      <dgm:prSet/>
      <dgm:spPr/>
      <dgm:t>
        <a:bodyPr/>
        <a:lstStyle/>
        <a:p>
          <a:endParaRPr lang="en-US"/>
        </a:p>
      </dgm:t>
    </dgm:pt>
    <mc:AlternateContent xmlns:mc="http://schemas.openxmlformats.org/markup-compatibility/2006" xmlns:a14="http://schemas.microsoft.com/office/drawing/2010/main">
      <mc:Choice Requires="a14">
        <dgm:pt modelId="{C877EC10-9C84-46C2-AC2A-C1B713A4401F}">
          <dgm:prSet phldrT="[Text]" custT="1"/>
          <dgm:spPr/>
          <dgm:t>
            <a:bodyPr/>
            <a:lstStyle/>
            <a:p>
              <a:pPr marL="0" lvl="0" algn="ctr" defTabSz="533400">
                <a:lnSpc>
                  <a:spcPct val="90000"/>
                </a:lnSpc>
                <a:spcBef>
                  <a:spcPct val="0"/>
                </a:spcBef>
                <a:spcAft>
                  <a:spcPct val="35000"/>
                </a:spcAft>
                <a:buNone/>
              </a:pPr>
              <a:r>
                <a:rPr lang="en-US" sz="1200" kern="1200" dirty="0">
                  <a:solidFill>
                    <a:prstClr val="white"/>
                  </a:solidFill>
                  <a:latin typeface="Aptos" panose="02110004020202020204"/>
                  <a:ea typeface="+mn-ea"/>
                  <a:cs typeface="+mn-cs"/>
                </a:rPr>
                <a:t>Partially And Fully Constrained</a:t>
              </a:r>
            </a:p>
            <a:p>
              <a:pPr marL="0" lvl="0" algn="ctr" defTabSz="533400">
                <a:lnSpc>
                  <a:spcPct val="90000"/>
                </a:lnSpc>
                <a:spcBef>
                  <a:spcPct val="0"/>
                </a:spcBef>
                <a:spcAft>
                  <a:spcPct val="35000"/>
                </a:spcAft>
                <a:buNone/>
              </a:pPr>
              <a:r>
                <a:rPr lang="en-US" sz="1200" kern="1200" dirty="0">
                  <a:solidFill>
                    <a:prstClr val="white"/>
                  </a:solidFill>
                  <a:latin typeface="Aptos" panose="02110004020202020204"/>
                  <a:ea typeface="+mn-ea"/>
                  <a:cs typeface="+mn-cs"/>
                </a:rPr>
                <a:t>k/n features</a:t>
              </a:r>
            </a:p>
            <a:p>
              <a:pPr marL="0" lvl="0" algn="ctr" defTabSz="533400">
                <a:lnSpc>
                  <a:spcPct val="90000"/>
                </a:lnSpc>
                <a:spcBef>
                  <a:spcPct val="0"/>
                </a:spcBef>
                <a:spcAft>
                  <a:spcPct val="35000"/>
                </a:spcAft>
                <a:buNone/>
              </a:pPr>
              <a14:m>
                <m:oMath xmlns:m="http://schemas.openxmlformats.org/officeDocument/2006/math">
                  <m:sSub>
                    <m:sSubPr>
                      <m:ctrlPr>
                        <a:rPr lang="en-US" sz="1200" i="1" kern="1200" smtClean="0">
                          <a:solidFill>
                            <a:prstClr val="white"/>
                          </a:solidFill>
                          <a:latin typeface="Cambria Math" panose="02040503050406030204" pitchFamily="18" charset="0"/>
                          <a:ea typeface="+mn-ea"/>
                          <a:cs typeface="+mn-cs"/>
                        </a:rPr>
                      </m:ctrlPr>
                    </m:sSubPr>
                    <m:e>
                      <m:r>
                        <a:rPr lang="en-US" sz="1200" kern="1200" smtClean="0">
                          <a:solidFill>
                            <a:prstClr val="white"/>
                          </a:solidFill>
                          <a:latin typeface="Cambria Math" panose="02040503050406030204" pitchFamily="18" charset="0"/>
                          <a:ea typeface="+mn-ea"/>
                          <a:cs typeface="+mn-cs"/>
                        </a:rPr>
                        <m:t>𝐿</m:t>
                      </m:r>
                    </m:e>
                    <m:sub>
                      <m:r>
                        <a:rPr lang="en-US" sz="1200" kern="1200" smtClean="0">
                          <a:solidFill>
                            <a:prstClr val="white"/>
                          </a:solidFill>
                          <a:latin typeface="Cambria Math" panose="02040503050406030204" pitchFamily="18" charset="0"/>
                          <a:ea typeface="+mn-ea"/>
                          <a:cs typeface="+mn-cs"/>
                        </a:rPr>
                        <m:t>0</m:t>
                      </m:r>
                    </m:sub>
                  </m:sSub>
                </m:oMath>
              </a14:m>
              <a:r>
                <a:rPr lang="en-US" sz="1200" kern="1200" dirty="0">
                  <a:solidFill>
                    <a:prstClr val="white"/>
                  </a:solidFill>
                  <a:latin typeface="Aptos" panose="02110004020202020204"/>
                  <a:ea typeface="+mn-ea"/>
                  <a:cs typeface="+mn-cs"/>
                </a:rPr>
                <a:t> !&gt; k</a:t>
              </a:r>
            </a:p>
          </dgm:t>
        </dgm:pt>
      </mc:Choice>
      <mc:Fallback xmlns="">
        <dgm:pt modelId="{C877EC10-9C84-46C2-AC2A-C1B713A4401F}">
          <dgm:prSet phldrT="[Text]" custT="1"/>
          <dgm:spPr/>
          <dgm:t>
            <a:bodyPr/>
            <a:lstStyle/>
            <a:p>
              <a:pPr marL="0" lvl="0" algn="ctr" defTabSz="533400">
                <a:lnSpc>
                  <a:spcPct val="90000"/>
                </a:lnSpc>
                <a:spcBef>
                  <a:spcPct val="0"/>
                </a:spcBef>
                <a:spcAft>
                  <a:spcPct val="35000"/>
                </a:spcAft>
                <a:buNone/>
              </a:pPr>
              <a:r>
                <a:rPr lang="en-US" sz="1200" kern="1200" dirty="0">
                  <a:solidFill>
                    <a:prstClr val="white"/>
                  </a:solidFill>
                  <a:latin typeface="Aptos" panose="02110004020202020204"/>
                  <a:ea typeface="+mn-ea"/>
                  <a:cs typeface="+mn-cs"/>
                </a:rPr>
                <a:t>Partially And Fully Constrained</a:t>
              </a:r>
            </a:p>
            <a:p>
              <a:pPr marL="0" lvl="0" algn="ctr" defTabSz="533400">
                <a:lnSpc>
                  <a:spcPct val="90000"/>
                </a:lnSpc>
                <a:spcBef>
                  <a:spcPct val="0"/>
                </a:spcBef>
                <a:spcAft>
                  <a:spcPct val="35000"/>
                </a:spcAft>
                <a:buNone/>
              </a:pPr>
              <a:r>
                <a:rPr lang="en-US" sz="1200" kern="1200" dirty="0">
                  <a:solidFill>
                    <a:prstClr val="white"/>
                  </a:solidFill>
                  <a:latin typeface="Aptos" panose="02110004020202020204"/>
                  <a:ea typeface="+mn-ea"/>
                  <a:cs typeface="+mn-cs"/>
                </a:rPr>
                <a:t>k/n features</a:t>
              </a:r>
            </a:p>
            <a:p>
              <a:pPr marL="0" lvl="0" algn="ctr" defTabSz="533400">
                <a:lnSpc>
                  <a:spcPct val="90000"/>
                </a:lnSpc>
                <a:spcBef>
                  <a:spcPct val="0"/>
                </a:spcBef>
                <a:spcAft>
                  <a:spcPct val="35000"/>
                </a:spcAft>
                <a:buNone/>
              </a:pPr>
              <a:r>
                <a:rPr lang="en-US" sz="1200" i="0" kern="1200">
                  <a:solidFill>
                    <a:prstClr val="white"/>
                  </a:solidFill>
                  <a:latin typeface="Aptos" panose="02110004020202020204"/>
                  <a:ea typeface="+mn-ea"/>
                  <a:cs typeface="+mn-cs"/>
                </a:rPr>
                <a:t>𝐿_0</a:t>
              </a:r>
              <a:r>
                <a:rPr lang="en-US" sz="1200" kern="1200" dirty="0">
                  <a:solidFill>
                    <a:prstClr val="white"/>
                  </a:solidFill>
                  <a:latin typeface="Aptos" panose="02110004020202020204"/>
                  <a:ea typeface="+mn-ea"/>
                  <a:cs typeface="+mn-cs"/>
                </a:rPr>
                <a:t> !&gt; k</a:t>
              </a:r>
            </a:p>
          </dgm:t>
        </dgm:pt>
      </mc:Fallback>
    </mc:AlternateContent>
    <dgm:pt modelId="{23D93D7F-C46A-4CAE-96AE-BEF81B9DB199}" type="parTrans" cxnId="{000AC98F-D5F3-4F39-955C-31F4917BC84D}">
      <dgm:prSet/>
      <dgm:spPr/>
      <dgm:t>
        <a:bodyPr/>
        <a:lstStyle/>
        <a:p>
          <a:endParaRPr lang="en-US"/>
        </a:p>
      </dgm:t>
    </dgm:pt>
    <dgm:pt modelId="{10AD00E1-57DD-4640-8259-BEA196E9AD4F}" type="sibTrans" cxnId="{000AC98F-D5F3-4F39-955C-31F4917BC84D}">
      <dgm:prSet/>
      <dgm:spPr/>
      <dgm:t>
        <a:bodyPr/>
        <a:lstStyle/>
        <a:p>
          <a:endParaRPr lang="en-US"/>
        </a:p>
      </dgm:t>
    </dgm:pt>
    <dgm:pt modelId="{FC58B1AF-7E9C-465B-A7FB-7343AB3F210C}">
      <dgm:prSet phldrT="[Text]"/>
      <dgm:spPr/>
      <dgm:t>
        <a:bodyPr/>
        <a:lstStyle/>
        <a:p>
          <a:r>
            <a:rPr lang="en-US" dirty="0"/>
            <a:t>(</a:t>
          </a:r>
          <a:r>
            <a:rPr lang="en-US" dirty="0" err="1"/>
            <a:t>f,w</a:t>
          </a:r>
          <a:r>
            <a:rPr lang="en-US" dirty="0"/>
            <a:t>)</a:t>
          </a:r>
        </a:p>
        <a:p>
          <a:r>
            <a:rPr lang="en-US" dirty="0"/>
            <a:t>Defense Tuple</a:t>
          </a:r>
        </a:p>
      </dgm:t>
    </dgm:pt>
    <dgm:pt modelId="{307BFCBD-5818-4799-95D1-F4866E076E06}" type="parTrans" cxnId="{3C3D7DB0-6036-4F4C-9367-F27EA69DF6FE}">
      <dgm:prSet/>
      <dgm:spPr/>
      <dgm:t>
        <a:bodyPr/>
        <a:lstStyle/>
        <a:p>
          <a:endParaRPr lang="en-US"/>
        </a:p>
      </dgm:t>
    </dgm:pt>
    <dgm:pt modelId="{C1288A2F-3074-49F0-B72F-23D30CA4F98F}" type="sibTrans" cxnId="{3C3D7DB0-6036-4F4C-9367-F27EA69DF6FE}">
      <dgm:prSet/>
      <dgm:spPr/>
      <dgm:t>
        <a:bodyPr/>
        <a:lstStyle/>
        <a:p>
          <a:endParaRPr lang="en-US"/>
        </a:p>
      </dgm:t>
    </dgm:pt>
    <dgm:pt modelId="{10D7A077-01C3-401E-AC12-1A16FEF5D0CE}">
      <dgm:prSet phldrT="[Text]"/>
      <dgm:spPr/>
      <dgm:t>
        <a:bodyPr/>
        <a:lstStyle/>
        <a:p>
          <a:r>
            <a:rPr lang="en-US" dirty="0"/>
            <a:t>White Box</a:t>
          </a:r>
          <a:br>
            <a:rPr lang="en-US" dirty="0"/>
          </a:br>
          <a:r>
            <a:rPr lang="en-US" dirty="0" err="1"/>
            <a:t>f,w</a:t>
          </a:r>
          <a:endParaRPr lang="en-US" dirty="0"/>
        </a:p>
        <a:p>
          <a:endParaRPr lang="en-US" dirty="0"/>
        </a:p>
      </dgm:t>
    </dgm:pt>
    <dgm:pt modelId="{479F7210-CD2E-413F-865D-740F94663E3E}" type="parTrans" cxnId="{7F311AFE-E01D-48DF-91FA-ACA805C11104}">
      <dgm:prSet/>
      <dgm:spPr/>
      <dgm:t>
        <a:bodyPr/>
        <a:lstStyle/>
        <a:p>
          <a:endParaRPr lang="en-US"/>
        </a:p>
      </dgm:t>
    </dgm:pt>
    <dgm:pt modelId="{A05ED674-9F1E-46D3-AD8C-61639AE2BDAA}" type="sibTrans" cxnId="{7F311AFE-E01D-48DF-91FA-ACA805C11104}">
      <dgm:prSet/>
      <dgm:spPr/>
      <dgm:t>
        <a:bodyPr/>
        <a:lstStyle/>
        <a:p>
          <a:endParaRPr lang="en-US"/>
        </a:p>
      </dgm:t>
    </dgm:pt>
    <dgm:pt modelId="{27F0F3FD-5AA6-4616-BA46-22FDFB4DCD27}">
      <dgm:prSet phldrT="[Text]"/>
      <dgm:spPr/>
      <dgm:t>
        <a:bodyPr/>
        <a:lstStyle/>
        <a:p>
          <a:r>
            <a:rPr lang="en-US" dirty="0"/>
            <a:t>Black Box</a:t>
          </a:r>
        </a:p>
        <a:p>
          <a:r>
            <a:rPr lang="en-US" dirty="0"/>
            <a:t>D</a:t>
          </a:r>
        </a:p>
      </dgm:t>
    </dgm:pt>
    <dgm:pt modelId="{B5248187-5E5B-4915-8A30-C698E3B58505}" type="parTrans" cxnId="{F05494A0-9600-4785-91D5-8ACB7244E65A}">
      <dgm:prSet/>
      <dgm:spPr/>
      <dgm:t>
        <a:bodyPr/>
        <a:lstStyle/>
        <a:p>
          <a:endParaRPr lang="en-US"/>
        </a:p>
      </dgm:t>
    </dgm:pt>
    <dgm:pt modelId="{E37E5D78-5EFD-4774-B4E2-9A6CE5D647E8}" type="sibTrans" cxnId="{F05494A0-9600-4785-91D5-8ACB7244E65A}">
      <dgm:prSet/>
      <dgm:spPr/>
      <dgm:t>
        <a:bodyPr/>
        <a:lstStyle/>
        <a:p>
          <a:endParaRPr lang="en-US"/>
        </a:p>
      </dgm:t>
    </dgm:pt>
    <dgm:pt modelId="{F6C0FA12-96F8-463C-8DB1-45C6B10510F2}">
      <dgm:prSet phldrT="[Text]"/>
      <dgm:spPr/>
      <dgm:t>
        <a:bodyPr/>
        <a:lstStyle/>
        <a:p>
          <a:r>
            <a:rPr lang="en-US" dirty="0"/>
            <a:t>Data Constrained</a:t>
          </a:r>
        </a:p>
        <a:p>
          <a:r>
            <a:rPr lang="en-US" dirty="0"/>
            <a:t>Eavesdrop</a:t>
          </a:r>
        </a:p>
      </dgm:t>
    </dgm:pt>
    <dgm:pt modelId="{EF0B23A0-F5DC-4DC8-B07A-8CEEE18C6F1F}" type="parTrans" cxnId="{6CC27E6A-7006-4BF8-808E-97CED479C7E7}">
      <dgm:prSet/>
      <dgm:spPr/>
      <dgm:t>
        <a:bodyPr/>
        <a:lstStyle/>
        <a:p>
          <a:endParaRPr lang="en-US"/>
        </a:p>
      </dgm:t>
    </dgm:pt>
    <dgm:pt modelId="{86310A60-32EF-4BA2-BA2C-B6DFC23437C0}" type="sibTrans" cxnId="{6CC27E6A-7006-4BF8-808E-97CED479C7E7}">
      <dgm:prSet/>
      <dgm:spPr/>
      <dgm:t>
        <a:bodyPr/>
        <a:lstStyle/>
        <a:p>
          <a:endParaRPr lang="en-US"/>
        </a:p>
      </dgm:t>
    </dgm:pt>
    <dgm:pt modelId="{E2CA5820-196E-4D5A-BB14-2D0EF073C29A}" type="pres">
      <dgm:prSet presAssocID="{25746CA8-5BA9-4B9E-8C2B-47F90DE272C3}" presName="diagram" presStyleCnt="0">
        <dgm:presLayoutVars>
          <dgm:chPref val="1"/>
          <dgm:dir/>
          <dgm:animOne val="branch"/>
          <dgm:animLvl val="lvl"/>
          <dgm:resizeHandles val="exact"/>
        </dgm:presLayoutVars>
      </dgm:prSet>
      <dgm:spPr/>
    </dgm:pt>
    <dgm:pt modelId="{849C2AED-655C-4E0D-BFB3-9A2DECBCA505}" type="pres">
      <dgm:prSet presAssocID="{4F8A8C35-0C22-480D-A8A2-BB1F49F77FA9}" presName="root1" presStyleCnt="0"/>
      <dgm:spPr/>
    </dgm:pt>
    <dgm:pt modelId="{B6526BB3-B729-4ADE-BA11-4C8FC6BD09A0}" type="pres">
      <dgm:prSet presAssocID="{4F8A8C35-0C22-480D-A8A2-BB1F49F77FA9}" presName="LevelOneTextNode" presStyleLbl="node0" presStyleIdx="0" presStyleCnt="1">
        <dgm:presLayoutVars>
          <dgm:chPref val="3"/>
        </dgm:presLayoutVars>
      </dgm:prSet>
      <dgm:spPr/>
    </dgm:pt>
    <dgm:pt modelId="{1917230B-B190-4A57-9559-ADADF5F9AC1D}" type="pres">
      <dgm:prSet presAssocID="{4F8A8C35-0C22-480D-A8A2-BB1F49F77FA9}" presName="level2hierChild" presStyleCnt="0"/>
      <dgm:spPr/>
    </dgm:pt>
    <dgm:pt modelId="{A7F8C1D3-8D92-450C-A241-3024DE8A8CF1}" type="pres">
      <dgm:prSet presAssocID="{924F4342-FDBF-44C9-BAB2-633F12E36AD8}" presName="conn2-1" presStyleLbl="parChTrans1D2" presStyleIdx="0" presStyleCnt="2"/>
      <dgm:spPr/>
    </dgm:pt>
    <dgm:pt modelId="{63CF5E5A-6870-4A72-871A-6ABB6D8694FE}" type="pres">
      <dgm:prSet presAssocID="{924F4342-FDBF-44C9-BAB2-633F12E36AD8}" presName="connTx" presStyleLbl="parChTrans1D2" presStyleIdx="0" presStyleCnt="2"/>
      <dgm:spPr/>
    </dgm:pt>
    <dgm:pt modelId="{344038F6-37A2-4C34-974D-CB171CA7C0E7}" type="pres">
      <dgm:prSet presAssocID="{1ABAC13A-2333-4F15-9996-34328F41DC29}" presName="root2" presStyleCnt="0"/>
      <dgm:spPr/>
    </dgm:pt>
    <dgm:pt modelId="{1B1473BB-4F1E-469B-AD96-CB6EA116EEE1}" type="pres">
      <dgm:prSet presAssocID="{1ABAC13A-2333-4F15-9996-34328F41DC29}" presName="LevelTwoTextNode" presStyleLbl="node2" presStyleIdx="0" presStyleCnt="2">
        <dgm:presLayoutVars>
          <dgm:chPref val="3"/>
        </dgm:presLayoutVars>
      </dgm:prSet>
      <dgm:spPr/>
    </dgm:pt>
    <dgm:pt modelId="{FD50C7F2-D253-4119-BBED-3CF377EE5186}" type="pres">
      <dgm:prSet presAssocID="{1ABAC13A-2333-4F15-9996-34328F41DC29}" presName="level3hierChild" presStyleCnt="0"/>
      <dgm:spPr/>
    </dgm:pt>
    <dgm:pt modelId="{3C7B40CF-A463-4C84-9FC0-5C7648D8EFD8}" type="pres">
      <dgm:prSet presAssocID="{B18356FB-9CB2-499F-89A8-E2B1AE5E58C6}" presName="conn2-1" presStyleLbl="parChTrans1D3" presStyleIdx="0" presStyleCnt="5"/>
      <dgm:spPr/>
    </dgm:pt>
    <dgm:pt modelId="{9A6B1642-5766-4163-ABC8-C7A8F9199107}" type="pres">
      <dgm:prSet presAssocID="{B18356FB-9CB2-499F-89A8-E2B1AE5E58C6}" presName="connTx" presStyleLbl="parChTrans1D3" presStyleIdx="0" presStyleCnt="5"/>
      <dgm:spPr/>
    </dgm:pt>
    <dgm:pt modelId="{E8E14327-B1FA-460B-8FDA-29CF8CD702F2}" type="pres">
      <dgm:prSet presAssocID="{78C9774A-99D9-43C5-8A79-55998621982C}" presName="root2" presStyleCnt="0"/>
      <dgm:spPr/>
    </dgm:pt>
    <dgm:pt modelId="{017EBCC6-C17E-4EF1-AC33-B69CCDD8AE1E}" type="pres">
      <dgm:prSet presAssocID="{78C9774A-99D9-43C5-8A79-55998621982C}" presName="LevelTwoTextNode" presStyleLbl="node3" presStyleIdx="0" presStyleCnt="5">
        <dgm:presLayoutVars>
          <dgm:chPref val="3"/>
        </dgm:presLayoutVars>
      </dgm:prSet>
      <dgm:spPr/>
    </dgm:pt>
    <dgm:pt modelId="{C4D66572-0347-4CF6-A813-669750A77D67}" type="pres">
      <dgm:prSet presAssocID="{78C9774A-99D9-43C5-8A79-55998621982C}" presName="level3hierChild" presStyleCnt="0"/>
      <dgm:spPr/>
    </dgm:pt>
    <dgm:pt modelId="{2B831597-E91D-4481-9FED-6BCDF4612C2A}" type="pres">
      <dgm:prSet presAssocID="{23D93D7F-C46A-4CAE-96AE-BEF81B9DB199}" presName="conn2-1" presStyleLbl="parChTrans1D3" presStyleIdx="1" presStyleCnt="5"/>
      <dgm:spPr/>
    </dgm:pt>
    <dgm:pt modelId="{AB603F9A-543C-4AB5-A1B5-314DC1F4CB7E}" type="pres">
      <dgm:prSet presAssocID="{23D93D7F-C46A-4CAE-96AE-BEF81B9DB199}" presName="connTx" presStyleLbl="parChTrans1D3" presStyleIdx="1" presStyleCnt="5"/>
      <dgm:spPr/>
    </dgm:pt>
    <dgm:pt modelId="{54BB2045-83E3-4397-936C-21E54316492C}" type="pres">
      <dgm:prSet presAssocID="{C877EC10-9C84-46C2-AC2A-C1B713A4401F}" presName="root2" presStyleCnt="0"/>
      <dgm:spPr/>
    </dgm:pt>
    <dgm:pt modelId="{EE551653-E1D5-4974-BC45-603984396A8D}" type="pres">
      <dgm:prSet presAssocID="{C877EC10-9C84-46C2-AC2A-C1B713A4401F}" presName="LevelTwoTextNode" presStyleLbl="node3" presStyleIdx="1" presStyleCnt="5" custScaleX="114783" custScaleY="142450">
        <dgm:presLayoutVars>
          <dgm:chPref val="3"/>
        </dgm:presLayoutVars>
      </dgm:prSet>
      <dgm:spPr/>
    </dgm:pt>
    <dgm:pt modelId="{AFE68312-EF57-4CC6-A2E2-B7B948EA7CBF}" type="pres">
      <dgm:prSet presAssocID="{C877EC10-9C84-46C2-AC2A-C1B713A4401F}" presName="level3hierChild" presStyleCnt="0"/>
      <dgm:spPr/>
    </dgm:pt>
    <dgm:pt modelId="{492228D7-18FE-4518-8A74-0DB7DFCF59FA}" type="pres">
      <dgm:prSet presAssocID="{EF0B23A0-F5DC-4DC8-B07A-8CEEE18C6F1F}" presName="conn2-1" presStyleLbl="parChTrans1D3" presStyleIdx="2" presStyleCnt="5"/>
      <dgm:spPr/>
    </dgm:pt>
    <dgm:pt modelId="{F45BDE29-AC15-4956-90F1-27AA2E574316}" type="pres">
      <dgm:prSet presAssocID="{EF0B23A0-F5DC-4DC8-B07A-8CEEE18C6F1F}" presName="connTx" presStyleLbl="parChTrans1D3" presStyleIdx="2" presStyleCnt="5"/>
      <dgm:spPr/>
    </dgm:pt>
    <dgm:pt modelId="{C5B71D00-2371-4BE9-BDEB-865251DD6612}" type="pres">
      <dgm:prSet presAssocID="{F6C0FA12-96F8-463C-8DB1-45C6B10510F2}" presName="root2" presStyleCnt="0"/>
      <dgm:spPr/>
    </dgm:pt>
    <dgm:pt modelId="{2AC0732F-2DBE-4B37-871A-9F365C8764AC}" type="pres">
      <dgm:prSet presAssocID="{F6C0FA12-96F8-463C-8DB1-45C6B10510F2}" presName="LevelTwoTextNode" presStyleLbl="node3" presStyleIdx="2" presStyleCnt="5">
        <dgm:presLayoutVars>
          <dgm:chPref val="3"/>
        </dgm:presLayoutVars>
      </dgm:prSet>
      <dgm:spPr/>
    </dgm:pt>
    <dgm:pt modelId="{F6B5D4D9-0A1E-4D57-85AF-C2859225B4AD}" type="pres">
      <dgm:prSet presAssocID="{F6C0FA12-96F8-463C-8DB1-45C6B10510F2}" presName="level3hierChild" presStyleCnt="0"/>
      <dgm:spPr/>
    </dgm:pt>
    <dgm:pt modelId="{AB8D7F71-ADC0-4067-AB3C-D843A9CB4D89}" type="pres">
      <dgm:prSet presAssocID="{307BFCBD-5818-4799-95D1-F4866E076E06}" presName="conn2-1" presStyleLbl="parChTrans1D2" presStyleIdx="1" presStyleCnt="2"/>
      <dgm:spPr/>
    </dgm:pt>
    <dgm:pt modelId="{FF64E131-D480-426F-83ED-8292F8CCD918}" type="pres">
      <dgm:prSet presAssocID="{307BFCBD-5818-4799-95D1-F4866E076E06}" presName="connTx" presStyleLbl="parChTrans1D2" presStyleIdx="1" presStyleCnt="2"/>
      <dgm:spPr/>
    </dgm:pt>
    <dgm:pt modelId="{6C60A1A5-608B-47E0-A893-3DCF68EE7361}" type="pres">
      <dgm:prSet presAssocID="{FC58B1AF-7E9C-465B-A7FB-7343AB3F210C}" presName="root2" presStyleCnt="0"/>
      <dgm:spPr/>
    </dgm:pt>
    <dgm:pt modelId="{09FABC74-D250-4F59-999B-D7D712F4C1BD}" type="pres">
      <dgm:prSet presAssocID="{FC58B1AF-7E9C-465B-A7FB-7343AB3F210C}" presName="LevelTwoTextNode" presStyleLbl="node2" presStyleIdx="1" presStyleCnt="2">
        <dgm:presLayoutVars>
          <dgm:chPref val="3"/>
        </dgm:presLayoutVars>
      </dgm:prSet>
      <dgm:spPr/>
    </dgm:pt>
    <dgm:pt modelId="{44C36E43-4F41-4704-849E-D5559C8B6FB8}" type="pres">
      <dgm:prSet presAssocID="{FC58B1AF-7E9C-465B-A7FB-7343AB3F210C}" presName="level3hierChild" presStyleCnt="0"/>
      <dgm:spPr/>
    </dgm:pt>
    <dgm:pt modelId="{8BB3FDB5-89E7-4AA4-834D-2662347F644E}" type="pres">
      <dgm:prSet presAssocID="{479F7210-CD2E-413F-865D-740F94663E3E}" presName="conn2-1" presStyleLbl="parChTrans1D3" presStyleIdx="3" presStyleCnt="5"/>
      <dgm:spPr/>
    </dgm:pt>
    <dgm:pt modelId="{7C386479-78D0-4CE9-84C8-38D2848AF74B}" type="pres">
      <dgm:prSet presAssocID="{479F7210-CD2E-413F-865D-740F94663E3E}" presName="connTx" presStyleLbl="parChTrans1D3" presStyleIdx="3" presStyleCnt="5"/>
      <dgm:spPr/>
    </dgm:pt>
    <dgm:pt modelId="{F2BA4AFD-C2B1-4113-B589-E47797364601}" type="pres">
      <dgm:prSet presAssocID="{10D7A077-01C3-401E-AC12-1A16FEF5D0CE}" presName="root2" presStyleCnt="0"/>
      <dgm:spPr/>
    </dgm:pt>
    <dgm:pt modelId="{4987D377-1044-4DCC-B1E4-03E67781E47A}" type="pres">
      <dgm:prSet presAssocID="{10D7A077-01C3-401E-AC12-1A16FEF5D0CE}" presName="LevelTwoTextNode" presStyleLbl="node3" presStyleIdx="3" presStyleCnt="5">
        <dgm:presLayoutVars>
          <dgm:chPref val="3"/>
        </dgm:presLayoutVars>
      </dgm:prSet>
      <dgm:spPr/>
    </dgm:pt>
    <dgm:pt modelId="{9FD3679D-5157-440A-9A9D-CA336293AC0A}" type="pres">
      <dgm:prSet presAssocID="{10D7A077-01C3-401E-AC12-1A16FEF5D0CE}" presName="level3hierChild" presStyleCnt="0"/>
      <dgm:spPr/>
    </dgm:pt>
    <dgm:pt modelId="{4C36A0B1-FD54-46AC-9968-8F52B570B354}" type="pres">
      <dgm:prSet presAssocID="{B5248187-5E5B-4915-8A30-C698E3B58505}" presName="conn2-1" presStyleLbl="parChTrans1D3" presStyleIdx="4" presStyleCnt="5"/>
      <dgm:spPr/>
    </dgm:pt>
    <dgm:pt modelId="{573D7F5F-2C7F-454E-82A4-7276F317D2FC}" type="pres">
      <dgm:prSet presAssocID="{B5248187-5E5B-4915-8A30-C698E3B58505}" presName="connTx" presStyleLbl="parChTrans1D3" presStyleIdx="4" presStyleCnt="5"/>
      <dgm:spPr/>
    </dgm:pt>
    <dgm:pt modelId="{DE8CE045-4DA4-4B11-AF78-43E690FFE18E}" type="pres">
      <dgm:prSet presAssocID="{27F0F3FD-5AA6-4616-BA46-22FDFB4DCD27}" presName="root2" presStyleCnt="0"/>
      <dgm:spPr/>
    </dgm:pt>
    <dgm:pt modelId="{86F0FBFD-1BDC-4EC7-8177-C80717DD1856}" type="pres">
      <dgm:prSet presAssocID="{27F0F3FD-5AA6-4616-BA46-22FDFB4DCD27}" presName="LevelTwoTextNode" presStyleLbl="node3" presStyleIdx="4" presStyleCnt="5">
        <dgm:presLayoutVars>
          <dgm:chPref val="3"/>
        </dgm:presLayoutVars>
      </dgm:prSet>
      <dgm:spPr/>
    </dgm:pt>
    <dgm:pt modelId="{7EF7FEC0-B148-496C-9B2D-AB8A6A8AB681}" type="pres">
      <dgm:prSet presAssocID="{27F0F3FD-5AA6-4616-BA46-22FDFB4DCD27}" presName="level3hierChild" presStyleCnt="0"/>
      <dgm:spPr/>
    </dgm:pt>
  </dgm:ptLst>
  <dgm:cxnLst>
    <dgm:cxn modelId="{76C8600D-9B26-40B4-A7D0-9E3D082A8FF4}" type="presOf" srcId="{25746CA8-5BA9-4B9E-8C2B-47F90DE272C3}" destId="{E2CA5820-196E-4D5A-BB14-2D0EF073C29A}" srcOrd="0" destOrd="0" presId="urn:microsoft.com/office/officeart/2005/8/layout/hierarchy2"/>
    <dgm:cxn modelId="{6CC27E6A-7006-4BF8-808E-97CED479C7E7}" srcId="{1ABAC13A-2333-4F15-9996-34328F41DC29}" destId="{F6C0FA12-96F8-463C-8DB1-45C6B10510F2}" srcOrd="2" destOrd="0" parTransId="{EF0B23A0-F5DC-4DC8-B07A-8CEEE18C6F1F}" sibTransId="{86310A60-32EF-4BA2-BA2C-B6DFC23437C0}"/>
    <dgm:cxn modelId="{67B6C44F-77EE-465F-AA5E-1083BEB5A578}" type="presOf" srcId="{23D93D7F-C46A-4CAE-96AE-BEF81B9DB199}" destId="{2B831597-E91D-4481-9FED-6BCDF4612C2A}" srcOrd="0" destOrd="0" presId="urn:microsoft.com/office/officeart/2005/8/layout/hierarchy2"/>
    <dgm:cxn modelId="{30B05151-9F80-4D52-8137-F487E9719496}" type="presOf" srcId="{307BFCBD-5818-4799-95D1-F4866E076E06}" destId="{FF64E131-D480-426F-83ED-8292F8CCD918}" srcOrd="1" destOrd="0" presId="urn:microsoft.com/office/officeart/2005/8/layout/hierarchy2"/>
    <dgm:cxn modelId="{C69CB672-872F-40D2-9A7C-9FE7FDE26038}" type="presOf" srcId="{4F8A8C35-0C22-480D-A8A2-BB1F49F77FA9}" destId="{B6526BB3-B729-4ADE-BA11-4C8FC6BD09A0}" srcOrd="0" destOrd="0" presId="urn:microsoft.com/office/officeart/2005/8/layout/hierarchy2"/>
    <dgm:cxn modelId="{AFD77980-ACB6-4D07-AA9A-98D21666DED4}" type="presOf" srcId="{B5248187-5E5B-4915-8A30-C698E3B58505}" destId="{4C36A0B1-FD54-46AC-9968-8F52B570B354}" srcOrd="0" destOrd="0" presId="urn:microsoft.com/office/officeart/2005/8/layout/hierarchy2"/>
    <dgm:cxn modelId="{DA842382-6ACD-4585-B8C8-91FE77315894}" type="presOf" srcId="{27F0F3FD-5AA6-4616-BA46-22FDFB4DCD27}" destId="{86F0FBFD-1BDC-4EC7-8177-C80717DD1856}" srcOrd="0" destOrd="0" presId="urn:microsoft.com/office/officeart/2005/8/layout/hierarchy2"/>
    <dgm:cxn modelId="{000AC98F-D5F3-4F39-955C-31F4917BC84D}" srcId="{1ABAC13A-2333-4F15-9996-34328F41DC29}" destId="{C877EC10-9C84-46C2-AC2A-C1B713A4401F}" srcOrd="1" destOrd="0" parTransId="{23D93D7F-C46A-4CAE-96AE-BEF81B9DB199}" sibTransId="{10AD00E1-57DD-4640-8259-BEA196E9AD4F}"/>
    <dgm:cxn modelId="{7FD6D092-6812-46EA-8361-90F85FF56614}" type="presOf" srcId="{F6C0FA12-96F8-463C-8DB1-45C6B10510F2}" destId="{2AC0732F-2DBE-4B37-871A-9F365C8764AC}" srcOrd="0" destOrd="0" presId="urn:microsoft.com/office/officeart/2005/8/layout/hierarchy2"/>
    <dgm:cxn modelId="{F212A895-D554-460F-871D-A13F998F9875}" type="presOf" srcId="{FC58B1AF-7E9C-465B-A7FB-7343AB3F210C}" destId="{09FABC74-D250-4F59-999B-D7D712F4C1BD}" srcOrd="0" destOrd="0" presId="urn:microsoft.com/office/officeart/2005/8/layout/hierarchy2"/>
    <dgm:cxn modelId="{8D8E6997-EBE7-4207-8156-695FF27EB622}" type="presOf" srcId="{307BFCBD-5818-4799-95D1-F4866E076E06}" destId="{AB8D7F71-ADC0-4067-AB3C-D843A9CB4D89}" srcOrd="0" destOrd="0" presId="urn:microsoft.com/office/officeart/2005/8/layout/hierarchy2"/>
    <dgm:cxn modelId="{F05494A0-9600-4785-91D5-8ACB7244E65A}" srcId="{FC58B1AF-7E9C-465B-A7FB-7343AB3F210C}" destId="{27F0F3FD-5AA6-4616-BA46-22FDFB4DCD27}" srcOrd="1" destOrd="0" parTransId="{B5248187-5E5B-4915-8A30-C698E3B58505}" sibTransId="{E37E5D78-5EFD-4774-B4E2-9A6CE5D647E8}"/>
    <dgm:cxn modelId="{BCCD1BA4-F001-4B62-A26C-1533347761F4}" type="presOf" srcId="{924F4342-FDBF-44C9-BAB2-633F12E36AD8}" destId="{63CF5E5A-6870-4A72-871A-6ABB6D8694FE}" srcOrd="1" destOrd="0" presId="urn:microsoft.com/office/officeart/2005/8/layout/hierarchy2"/>
    <dgm:cxn modelId="{CB28FCA4-80F9-4166-A3CC-D10D5B6C6E44}" srcId="{4F8A8C35-0C22-480D-A8A2-BB1F49F77FA9}" destId="{1ABAC13A-2333-4F15-9996-34328F41DC29}" srcOrd="0" destOrd="0" parTransId="{924F4342-FDBF-44C9-BAB2-633F12E36AD8}" sibTransId="{69C12DA5-E987-4654-B0F7-6485E6C279BB}"/>
    <dgm:cxn modelId="{0A7849AA-1ED5-4645-8C28-12D0206544E2}" type="presOf" srcId="{10D7A077-01C3-401E-AC12-1A16FEF5D0CE}" destId="{4987D377-1044-4DCC-B1E4-03E67781E47A}" srcOrd="0" destOrd="0" presId="urn:microsoft.com/office/officeart/2005/8/layout/hierarchy2"/>
    <dgm:cxn modelId="{CD6F3DAF-FACE-454E-9EBF-53947A49936D}" type="presOf" srcId="{23D93D7F-C46A-4CAE-96AE-BEF81B9DB199}" destId="{AB603F9A-543C-4AB5-A1B5-314DC1F4CB7E}" srcOrd="1" destOrd="0" presId="urn:microsoft.com/office/officeart/2005/8/layout/hierarchy2"/>
    <dgm:cxn modelId="{3C3D7DB0-6036-4F4C-9367-F27EA69DF6FE}" srcId="{4F8A8C35-0C22-480D-A8A2-BB1F49F77FA9}" destId="{FC58B1AF-7E9C-465B-A7FB-7343AB3F210C}" srcOrd="1" destOrd="0" parTransId="{307BFCBD-5818-4799-95D1-F4866E076E06}" sibTransId="{C1288A2F-3074-49F0-B72F-23D30CA4F98F}"/>
    <dgm:cxn modelId="{D7EEACB0-DD5B-4AAF-8639-E04827CF6170}" type="presOf" srcId="{479F7210-CD2E-413F-865D-740F94663E3E}" destId="{8BB3FDB5-89E7-4AA4-834D-2662347F644E}" srcOrd="0" destOrd="0" presId="urn:microsoft.com/office/officeart/2005/8/layout/hierarchy2"/>
    <dgm:cxn modelId="{9E0315B3-1449-4E1D-8CE6-974D2C3BABBF}" type="presOf" srcId="{924F4342-FDBF-44C9-BAB2-633F12E36AD8}" destId="{A7F8C1D3-8D92-450C-A241-3024DE8A8CF1}" srcOrd="0" destOrd="0" presId="urn:microsoft.com/office/officeart/2005/8/layout/hierarchy2"/>
    <dgm:cxn modelId="{441340B5-EF3C-40C3-8699-6C1F3BA17B77}" type="presOf" srcId="{479F7210-CD2E-413F-865D-740F94663E3E}" destId="{7C386479-78D0-4CE9-84C8-38D2848AF74B}" srcOrd="1" destOrd="0" presId="urn:microsoft.com/office/officeart/2005/8/layout/hierarchy2"/>
    <dgm:cxn modelId="{C58343B9-5D33-44F0-8731-9C8575128979}" type="presOf" srcId="{C877EC10-9C84-46C2-AC2A-C1B713A4401F}" destId="{EE551653-E1D5-4974-BC45-603984396A8D}" srcOrd="0" destOrd="0" presId="urn:microsoft.com/office/officeart/2005/8/layout/hierarchy2"/>
    <dgm:cxn modelId="{368F6CBC-6A6E-42E7-A626-B7497B347388}" type="presOf" srcId="{EF0B23A0-F5DC-4DC8-B07A-8CEEE18C6F1F}" destId="{492228D7-18FE-4518-8A74-0DB7DFCF59FA}" srcOrd="0" destOrd="0" presId="urn:microsoft.com/office/officeart/2005/8/layout/hierarchy2"/>
    <dgm:cxn modelId="{A0F2FBBC-429E-4BD8-9354-667830FA6484}" type="presOf" srcId="{1ABAC13A-2333-4F15-9996-34328F41DC29}" destId="{1B1473BB-4F1E-469B-AD96-CB6EA116EEE1}" srcOrd="0" destOrd="0" presId="urn:microsoft.com/office/officeart/2005/8/layout/hierarchy2"/>
    <dgm:cxn modelId="{2D1E95C5-59CF-4CC4-B3F4-83C6056B206D}" srcId="{25746CA8-5BA9-4B9E-8C2B-47F90DE272C3}" destId="{4F8A8C35-0C22-480D-A8A2-BB1F49F77FA9}" srcOrd="0" destOrd="0" parTransId="{DA6A7FDC-8DB3-4E62-9B89-8EDF3D0E95B2}" sibTransId="{F95FC699-E797-4970-9B75-41EB456A8CEB}"/>
    <dgm:cxn modelId="{8F0DADC5-5BA5-4EEE-8A78-36E38D860897}" srcId="{1ABAC13A-2333-4F15-9996-34328F41DC29}" destId="{78C9774A-99D9-43C5-8A79-55998621982C}" srcOrd="0" destOrd="0" parTransId="{B18356FB-9CB2-499F-89A8-E2B1AE5E58C6}" sibTransId="{CE8AE624-32CE-4726-88CC-525C63623CB1}"/>
    <dgm:cxn modelId="{7C1442D1-F9EE-49E4-ACAE-312CF425A13A}" type="presOf" srcId="{B18356FB-9CB2-499F-89A8-E2B1AE5E58C6}" destId="{3C7B40CF-A463-4C84-9FC0-5C7648D8EFD8}" srcOrd="0" destOrd="0" presId="urn:microsoft.com/office/officeart/2005/8/layout/hierarchy2"/>
    <dgm:cxn modelId="{6E29E8DD-F25C-4C08-9C11-91A1BC2FBA21}" type="presOf" srcId="{B5248187-5E5B-4915-8A30-C698E3B58505}" destId="{573D7F5F-2C7F-454E-82A4-7276F317D2FC}" srcOrd="1" destOrd="0" presId="urn:microsoft.com/office/officeart/2005/8/layout/hierarchy2"/>
    <dgm:cxn modelId="{80F8BFE7-26E0-47B9-86E5-2412177F9FA4}" type="presOf" srcId="{78C9774A-99D9-43C5-8A79-55998621982C}" destId="{017EBCC6-C17E-4EF1-AC33-B69CCDD8AE1E}" srcOrd="0" destOrd="0" presId="urn:microsoft.com/office/officeart/2005/8/layout/hierarchy2"/>
    <dgm:cxn modelId="{0B5D00F6-9679-4F56-BA91-0785FCE2B3D3}" type="presOf" srcId="{B18356FB-9CB2-499F-89A8-E2B1AE5E58C6}" destId="{9A6B1642-5766-4163-ABC8-C7A8F9199107}" srcOrd="1" destOrd="0" presId="urn:microsoft.com/office/officeart/2005/8/layout/hierarchy2"/>
    <dgm:cxn modelId="{DF87CBFD-758E-4944-BF8A-4141DFE03A2E}" type="presOf" srcId="{EF0B23A0-F5DC-4DC8-B07A-8CEEE18C6F1F}" destId="{F45BDE29-AC15-4956-90F1-27AA2E574316}" srcOrd="1" destOrd="0" presId="urn:microsoft.com/office/officeart/2005/8/layout/hierarchy2"/>
    <dgm:cxn modelId="{7F311AFE-E01D-48DF-91FA-ACA805C11104}" srcId="{FC58B1AF-7E9C-465B-A7FB-7343AB3F210C}" destId="{10D7A077-01C3-401E-AC12-1A16FEF5D0CE}" srcOrd="0" destOrd="0" parTransId="{479F7210-CD2E-413F-865D-740F94663E3E}" sibTransId="{A05ED674-9F1E-46D3-AD8C-61639AE2BDAA}"/>
    <dgm:cxn modelId="{89EF51D3-B8A9-4499-8427-D11CC15C7538}" type="presParOf" srcId="{E2CA5820-196E-4D5A-BB14-2D0EF073C29A}" destId="{849C2AED-655C-4E0D-BFB3-9A2DECBCA505}" srcOrd="0" destOrd="0" presId="urn:microsoft.com/office/officeart/2005/8/layout/hierarchy2"/>
    <dgm:cxn modelId="{E9FAB7E3-9DF8-43B3-B9FD-4D1039C68D78}" type="presParOf" srcId="{849C2AED-655C-4E0D-BFB3-9A2DECBCA505}" destId="{B6526BB3-B729-4ADE-BA11-4C8FC6BD09A0}" srcOrd="0" destOrd="0" presId="urn:microsoft.com/office/officeart/2005/8/layout/hierarchy2"/>
    <dgm:cxn modelId="{B1F11F1E-B48B-49A9-9E51-8EBA86260A66}" type="presParOf" srcId="{849C2AED-655C-4E0D-BFB3-9A2DECBCA505}" destId="{1917230B-B190-4A57-9559-ADADF5F9AC1D}" srcOrd="1" destOrd="0" presId="urn:microsoft.com/office/officeart/2005/8/layout/hierarchy2"/>
    <dgm:cxn modelId="{C78AF3CE-1EA1-4831-B32B-C84EE0270DB1}" type="presParOf" srcId="{1917230B-B190-4A57-9559-ADADF5F9AC1D}" destId="{A7F8C1D3-8D92-450C-A241-3024DE8A8CF1}" srcOrd="0" destOrd="0" presId="urn:microsoft.com/office/officeart/2005/8/layout/hierarchy2"/>
    <dgm:cxn modelId="{7565EA7A-A355-4991-B362-AD96C8532507}" type="presParOf" srcId="{A7F8C1D3-8D92-450C-A241-3024DE8A8CF1}" destId="{63CF5E5A-6870-4A72-871A-6ABB6D8694FE}" srcOrd="0" destOrd="0" presId="urn:microsoft.com/office/officeart/2005/8/layout/hierarchy2"/>
    <dgm:cxn modelId="{069C3E9A-5845-4FFB-BEF4-18793262555F}" type="presParOf" srcId="{1917230B-B190-4A57-9559-ADADF5F9AC1D}" destId="{344038F6-37A2-4C34-974D-CB171CA7C0E7}" srcOrd="1" destOrd="0" presId="urn:microsoft.com/office/officeart/2005/8/layout/hierarchy2"/>
    <dgm:cxn modelId="{78A16D51-A4AA-4B70-AAE9-3F1EFCF3B9C2}" type="presParOf" srcId="{344038F6-37A2-4C34-974D-CB171CA7C0E7}" destId="{1B1473BB-4F1E-469B-AD96-CB6EA116EEE1}" srcOrd="0" destOrd="0" presId="urn:microsoft.com/office/officeart/2005/8/layout/hierarchy2"/>
    <dgm:cxn modelId="{B21594CC-CE98-44F1-BE02-165535370BD3}" type="presParOf" srcId="{344038F6-37A2-4C34-974D-CB171CA7C0E7}" destId="{FD50C7F2-D253-4119-BBED-3CF377EE5186}" srcOrd="1" destOrd="0" presId="urn:microsoft.com/office/officeart/2005/8/layout/hierarchy2"/>
    <dgm:cxn modelId="{094A2331-881A-475A-A3FB-7F661D2DFC3A}" type="presParOf" srcId="{FD50C7F2-D253-4119-BBED-3CF377EE5186}" destId="{3C7B40CF-A463-4C84-9FC0-5C7648D8EFD8}" srcOrd="0" destOrd="0" presId="urn:microsoft.com/office/officeart/2005/8/layout/hierarchy2"/>
    <dgm:cxn modelId="{C178A2F8-59F3-4D47-81A9-DE2621065915}" type="presParOf" srcId="{3C7B40CF-A463-4C84-9FC0-5C7648D8EFD8}" destId="{9A6B1642-5766-4163-ABC8-C7A8F9199107}" srcOrd="0" destOrd="0" presId="urn:microsoft.com/office/officeart/2005/8/layout/hierarchy2"/>
    <dgm:cxn modelId="{A418F622-331D-4D1F-A6AC-E482F9CF65EA}" type="presParOf" srcId="{FD50C7F2-D253-4119-BBED-3CF377EE5186}" destId="{E8E14327-B1FA-460B-8FDA-29CF8CD702F2}" srcOrd="1" destOrd="0" presId="urn:microsoft.com/office/officeart/2005/8/layout/hierarchy2"/>
    <dgm:cxn modelId="{901990B8-BB93-49CE-86F7-847B62CAF8C7}" type="presParOf" srcId="{E8E14327-B1FA-460B-8FDA-29CF8CD702F2}" destId="{017EBCC6-C17E-4EF1-AC33-B69CCDD8AE1E}" srcOrd="0" destOrd="0" presId="urn:microsoft.com/office/officeart/2005/8/layout/hierarchy2"/>
    <dgm:cxn modelId="{10706137-9D27-447C-BCD5-FD7F0228DC53}" type="presParOf" srcId="{E8E14327-B1FA-460B-8FDA-29CF8CD702F2}" destId="{C4D66572-0347-4CF6-A813-669750A77D67}" srcOrd="1" destOrd="0" presId="urn:microsoft.com/office/officeart/2005/8/layout/hierarchy2"/>
    <dgm:cxn modelId="{D7C48FE9-BBAE-4F56-AA5E-61D5B026945B}" type="presParOf" srcId="{FD50C7F2-D253-4119-BBED-3CF377EE5186}" destId="{2B831597-E91D-4481-9FED-6BCDF4612C2A}" srcOrd="2" destOrd="0" presId="urn:microsoft.com/office/officeart/2005/8/layout/hierarchy2"/>
    <dgm:cxn modelId="{7895CDD3-024D-4A6C-BCE6-94E02E393F9A}" type="presParOf" srcId="{2B831597-E91D-4481-9FED-6BCDF4612C2A}" destId="{AB603F9A-543C-4AB5-A1B5-314DC1F4CB7E}" srcOrd="0" destOrd="0" presId="urn:microsoft.com/office/officeart/2005/8/layout/hierarchy2"/>
    <dgm:cxn modelId="{4DF3D1D0-9C74-4C06-BAB4-9FE87F6CC259}" type="presParOf" srcId="{FD50C7F2-D253-4119-BBED-3CF377EE5186}" destId="{54BB2045-83E3-4397-936C-21E54316492C}" srcOrd="3" destOrd="0" presId="urn:microsoft.com/office/officeart/2005/8/layout/hierarchy2"/>
    <dgm:cxn modelId="{127FDC38-563E-4D3B-88A3-CEEF8A748732}" type="presParOf" srcId="{54BB2045-83E3-4397-936C-21E54316492C}" destId="{EE551653-E1D5-4974-BC45-603984396A8D}" srcOrd="0" destOrd="0" presId="urn:microsoft.com/office/officeart/2005/8/layout/hierarchy2"/>
    <dgm:cxn modelId="{86866C11-87C9-4398-8BBD-CA361B30B089}" type="presParOf" srcId="{54BB2045-83E3-4397-936C-21E54316492C}" destId="{AFE68312-EF57-4CC6-A2E2-B7B948EA7CBF}" srcOrd="1" destOrd="0" presId="urn:microsoft.com/office/officeart/2005/8/layout/hierarchy2"/>
    <dgm:cxn modelId="{0C3B550B-D128-44D0-8D0E-160F38D52CF2}" type="presParOf" srcId="{FD50C7F2-D253-4119-BBED-3CF377EE5186}" destId="{492228D7-18FE-4518-8A74-0DB7DFCF59FA}" srcOrd="4" destOrd="0" presId="urn:microsoft.com/office/officeart/2005/8/layout/hierarchy2"/>
    <dgm:cxn modelId="{82EE290A-4B81-415A-A3F6-51738017B29E}" type="presParOf" srcId="{492228D7-18FE-4518-8A74-0DB7DFCF59FA}" destId="{F45BDE29-AC15-4956-90F1-27AA2E574316}" srcOrd="0" destOrd="0" presId="urn:microsoft.com/office/officeart/2005/8/layout/hierarchy2"/>
    <dgm:cxn modelId="{C8014B73-2A89-4433-A897-021460BC2EFC}" type="presParOf" srcId="{FD50C7F2-D253-4119-BBED-3CF377EE5186}" destId="{C5B71D00-2371-4BE9-BDEB-865251DD6612}" srcOrd="5" destOrd="0" presId="urn:microsoft.com/office/officeart/2005/8/layout/hierarchy2"/>
    <dgm:cxn modelId="{0762C891-4450-45F9-B400-D7BF83299A82}" type="presParOf" srcId="{C5B71D00-2371-4BE9-BDEB-865251DD6612}" destId="{2AC0732F-2DBE-4B37-871A-9F365C8764AC}" srcOrd="0" destOrd="0" presId="urn:microsoft.com/office/officeart/2005/8/layout/hierarchy2"/>
    <dgm:cxn modelId="{B36F3D4B-36CF-4FF6-9B2D-1FC8B1AC87E3}" type="presParOf" srcId="{C5B71D00-2371-4BE9-BDEB-865251DD6612}" destId="{F6B5D4D9-0A1E-4D57-85AF-C2859225B4AD}" srcOrd="1" destOrd="0" presId="urn:microsoft.com/office/officeart/2005/8/layout/hierarchy2"/>
    <dgm:cxn modelId="{563A402E-8F51-4B63-BB23-0D271D5F0798}" type="presParOf" srcId="{1917230B-B190-4A57-9559-ADADF5F9AC1D}" destId="{AB8D7F71-ADC0-4067-AB3C-D843A9CB4D89}" srcOrd="2" destOrd="0" presId="urn:microsoft.com/office/officeart/2005/8/layout/hierarchy2"/>
    <dgm:cxn modelId="{A7583A0F-5794-4E06-A7D1-C4DFC4C9AB71}" type="presParOf" srcId="{AB8D7F71-ADC0-4067-AB3C-D843A9CB4D89}" destId="{FF64E131-D480-426F-83ED-8292F8CCD918}" srcOrd="0" destOrd="0" presId="urn:microsoft.com/office/officeart/2005/8/layout/hierarchy2"/>
    <dgm:cxn modelId="{B3FA1F8E-8FEC-4634-864B-7FB29E005C2E}" type="presParOf" srcId="{1917230B-B190-4A57-9559-ADADF5F9AC1D}" destId="{6C60A1A5-608B-47E0-A893-3DCF68EE7361}" srcOrd="3" destOrd="0" presId="urn:microsoft.com/office/officeart/2005/8/layout/hierarchy2"/>
    <dgm:cxn modelId="{FD214DCC-A6AE-4A99-B966-96EC89C992BF}" type="presParOf" srcId="{6C60A1A5-608B-47E0-A893-3DCF68EE7361}" destId="{09FABC74-D250-4F59-999B-D7D712F4C1BD}" srcOrd="0" destOrd="0" presId="urn:microsoft.com/office/officeart/2005/8/layout/hierarchy2"/>
    <dgm:cxn modelId="{AE98D23F-8D36-460C-8F71-575A303DF106}" type="presParOf" srcId="{6C60A1A5-608B-47E0-A893-3DCF68EE7361}" destId="{44C36E43-4F41-4704-849E-D5559C8B6FB8}" srcOrd="1" destOrd="0" presId="urn:microsoft.com/office/officeart/2005/8/layout/hierarchy2"/>
    <dgm:cxn modelId="{00B1EFCA-3AB7-4912-AEDD-DAF678A27EB1}" type="presParOf" srcId="{44C36E43-4F41-4704-849E-D5559C8B6FB8}" destId="{8BB3FDB5-89E7-4AA4-834D-2662347F644E}" srcOrd="0" destOrd="0" presId="urn:microsoft.com/office/officeart/2005/8/layout/hierarchy2"/>
    <dgm:cxn modelId="{4A834C61-CC32-474C-87E0-0667A2A9BD36}" type="presParOf" srcId="{8BB3FDB5-89E7-4AA4-834D-2662347F644E}" destId="{7C386479-78D0-4CE9-84C8-38D2848AF74B}" srcOrd="0" destOrd="0" presId="urn:microsoft.com/office/officeart/2005/8/layout/hierarchy2"/>
    <dgm:cxn modelId="{69C897A0-72BC-47FD-862D-369F9EFBAE9B}" type="presParOf" srcId="{44C36E43-4F41-4704-849E-D5559C8B6FB8}" destId="{F2BA4AFD-C2B1-4113-B589-E47797364601}" srcOrd="1" destOrd="0" presId="urn:microsoft.com/office/officeart/2005/8/layout/hierarchy2"/>
    <dgm:cxn modelId="{539324A3-5E9C-4E76-A29B-965F34888C32}" type="presParOf" srcId="{F2BA4AFD-C2B1-4113-B589-E47797364601}" destId="{4987D377-1044-4DCC-B1E4-03E67781E47A}" srcOrd="0" destOrd="0" presId="urn:microsoft.com/office/officeart/2005/8/layout/hierarchy2"/>
    <dgm:cxn modelId="{EA5E1FD6-8365-4ED1-AFBF-19067F25FFF0}" type="presParOf" srcId="{F2BA4AFD-C2B1-4113-B589-E47797364601}" destId="{9FD3679D-5157-440A-9A9D-CA336293AC0A}" srcOrd="1" destOrd="0" presId="urn:microsoft.com/office/officeart/2005/8/layout/hierarchy2"/>
    <dgm:cxn modelId="{2CAA631B-5CF4-40F1-AC8F-CBD5A359874B}" type="presParOf" srcId="{44C36E43-4F41-4704-849E-D5559C8B6FB8}" destId="{4C36A0B1-FD54-46AC-9968-8F52B570B354}" srcOrd="2" destOrd="0" presId="urn:microsoft.com/office/officeart/2005/8/layout/hierarchy2"/>
    <dgm:cxn modelId="{CED20B08-AC73-4B44-8E71-A56DD2B03D25}" type="presParOf" srcId="{4C36A0B1-FD54-46AC-9968-8F52B570B354}" destId="{573D7F5F-2C7F-454E-82A4-7276F317D2FC}" srcOrd="0" destOrd="0" presId="urn:microsoft.com/office/officeart/2005/8/layout/hierarchy2"/>
    <dgm:cxn modelId="{C7CF1639-EF5C-4009-A295-70705A65FFFE}" type="presParOf" srcId="{44C36E43-4F41-4704-849E-D5559C8B6FB8}" destId="{DE8CE045-4DA4-4B11-AF78-43E690FFE18E}" srcOrd="3" destOrd="0" presId="urn:microsoft.com/office/officeart/2005/8/layout/hierarchy2"/>
    <dgm:cxn modelId="{6099D494-5C71-41A0-92F1-104CF3573147}" type="presParOf" srcId="{DE8CE045-4DA4-4B11-AF78-43E690FFE18E}" destId="{86F0FBFD-1BDC-4EC7-8177-C80717DD1856}" srcOrd="0" destOrd="0" presId="urn:microsoft.com/office/officeart/2005/8/layout/hierarchy2"/>
    <dgm:cxn modelId="{336312DF-9334-4DF7-80C2-873294963546}" type="presParOf" srcId="{DE8CE045-4DA4-4B11-AF78-43E690FFE18E}" destId="{7EF7FEC0-B148-496C-9B2D-AB8A6A8AB68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746CA8-5BA9-4B9E-8C2B-47F90DE272C3}"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4F8A8C35-0C22-480D-A8A2-BB1F49F77FA9}">
      <dgm:prSet phldrT="[Text]"/>
      <dgm:spPr/>
      <dgm:t>
        <a:bodyPr/>
        <a:lstStyle/>
        <a:p>
          <a:r>
            <a:rPr lang="en-US" dirty="0"/>
            <a:t>(</a:t>
          </a:r>
          <a:r>
            <a:rPr lang="en-US" dirty="0" err="1"/>
            <a:t>D,X,f,w</a:t>
          </a:r>
          <a:r>
            <a:rPr lang="en-US" dirty="0"/>
            <a:t>)</a:t>
          </a:r>
        </a:p>
      </dgm:t>
    </dgm:pt>
    <dgm:pt modelId="{DA6A7FDC-8DB3-4E62-9B89-8EDF3D0E95B2}" type="parTrans" cxnId="{2D1E95C5-59CF-4CC4-B3F4-83C6056B206D}">
      <dgm:prSet/>
      <dgm:spPr/>
      <dgm:t>
        <a:bodyPr/>
        <a:lstStyle/>
        <a:p>
          <a:endParaRPr lang="en-US"/>
        </a:p>
      </dgm:t>
    </dgm:pt>
    <dgm:pt modelId="{F95FC699-E797-4970-9B75-41EB456A8CEB}" type="sibTrans" cxnId="{2D1E95C5-59CF-4CC4-B3F4-83C6056B206D}">
      <dgm:prSet/>
      <dgm:spPr/>
      <dgm:t>
        <a:bodyPr/>
        <a:lstStyle/>
        <a:p>
          <a:endParaRPr lang="en-US"/>
        </a:p>
      </dgm:t>
    </dgm:pt>
    <dgm:pt modelId="{1ABAC13A-2333-4F15-9996-34328F41DC29}">
      <dgm:prSet phldrT="[Text]"/>
      <dgm:spPr/>
      <dgm:t>
        <a:bodyPr/>
        <a:lstStyle/>
        <a:p>
          <a:r>
            <a:rPr lang="en-US" dirty="0"/>
            <a:t>(D,X)</a:t>
          </a:r>
        </a:p>
        <a:p>
          <a:r>
            <a:rPr lang="en-US" dirty="0"/>
            <a:t>Data Tuple</a:t>
          </a:r>
        </a:p>
      </dgm:t>
    </dgm:pt>
    <dgm:pt modelId="{924F4342-FDBF-44C9-BAB2-633F12E36AD8}" type="parTrans" cxnId="{CB28FCA4-80F9-4166-A3CC-D10D5B6C6E44}">
      <dgm:prSet/>
      <dgm:spPr/>
      <dgm:t>
        <a:bodyPr/>
        <a:lstStyle/>
        <a:p>
          <a:endParaRPr lang="en-US"/>
        </a:p>
      </dgm:t>
    </dgm:pt>
    <dgm:pt modelId="{69C12DA5-E987-4654-B0F7-6485E6C279BB}" type="sibTrans" cxnId="{CB28FCA4-80F9-4166-A3CC-D10D5B6C6E44}">
      <dgm:prSet/>
      <dgm:spPr/>
      <dgm:t>
        <a:bodyPr/>
        <a:lstStyle/>
        <a:p>
          <a:endParaRPr lang="en-US"/>
        </a:p>
      </dgm:t>
    </dgm:pt>
    <dgm:pt modelId="{78C9774A-99D9-43C5-8A79-55998621982C}">
      <dgm:prSet phldrT="[Text]" custT="1"/>
      <dgm:spPr/>
      <dgm:t>
        <a:bodyPr/>
        <a:lstStyle/>
        <a:p>
          <a:r>
            <a:rPr lang="en-US" sz="1200" dirty="0"/>
            <a:t>Unconstrained</a:t>
          </a:r>
        </a:p>
        <a:p>
          <a:r>
            <a:rPr lang="en-US" sz="1200" dirty="0"/>
            <a:t>N-features</a:t>
          </a:r>
        </a:p>
        <a:p>
          <a:endParaRPr lang="en-US" sz="1200" dirty="0"/>
        </a:p>
      </dgm:t>
    </dgm:pt>
    <dgm:pt modelId="{B18356FB-9CB2-499F-89A8-E2B1AE5E58C6}" type="parTrans" cxnId="{8F0DADC5-5BA5-4EEE-8A78-36E38D860897}">
      <dgm:prSet/>
      <dgm:spPr/>
      <dgm:t>
        <a:bodyPr/>
        <a:lstStyle/>
        <a:p>
          <a:endParaRPr lang="en-US"/>
        </a:p>
      </dgm:t>
    </dgm:pt>
    <dgm:pt modelId="{CE8AE624-32CE-4726-88CC-525C63623CB1}" type="sibTrans" cxnId="{8F0DADC5-5BA5-4EEE-8A78-36E38D860897}">
      <dgm:prSet/>
      <dgm:spPr/>
      <dgm:t>
        <a:bodyPr/>
        <a:lstStyle/>
        <a:p>
          <a:endParaRPr lang="en-US"/>
        </a:p>
      </dgm:t>
    </dgm:pt>
    <dgm:pt modelId="{C877EC10-9C84-46C2-AC2A-C1B713A4401F}">
      <dgm:prSet phldrT="[Text]" custT="1"/>
      <dgm:spPr>
        <a:blipFill>
          <a:blip xmlns:r="http://schemas.openxmlformats.org/officeDocument/2006/relationships" r:embed="rId1"/>
          <a:stretch>
            <a:fillRect t="-2759" b="-5517"/>
          </a:stretch>
        </a:blipFill>
      </dgm:spPr>
      <dgm:t>
        <a:bodyPr/>
        <a:lstStyle/>
        <a:p>
          <a:r>
            <a:rPr lang="en-US">
              <a:noFill/>
            </a:rPr>
            <a:t> </a:t>
          </a:r>
        </a:p>
      </dgm:t>
    </dgm:pt>
    <dgm:pt modelId="{23D93D7F-C46A-4CAE-96AE-BEF81B9DB199}" type="parTrans" cxnId="{000AC98F-D5F3-4F39-955C-31F4917BC84D}">
      <dgm:prSet/>
      <dgm:spPr/>
      <dgm:t>
        <a:bodyPr/>
        <a:lstStyle/>
        <a:p>
          <a:endParaRPr lang="en-US"/>
        </a:p>
      </dgm:t>
    </dgm:pt>
    <dgm:pt modelId="{10AD00E1-57DD-4640-8259-BEA196E9AD4F}" type="sibTrans" cxnId="{000AC98F-D5F3-4F39-955C-31F4917BC84D}">
      <dgm:prSet/>
      <dgm:spPr/>
      <dgm:t>
        <a:bodyPr/>
        <a:lstStyle/>
        <a:p>
          <a:endParaRPr lang="en-US"/>
        </a:p>
      </dgm:t>
    </dgm:pt>
    <dgm:pt modelId="{FC58B1AF-7E9C-465B-A7FB-7343AB3F210C}">
      <dgm:prSet phldrT="[Text]"/>
      <dgm:spPr/>
      <dgm:t>
        <a:bodyPr/>
        <a:lstStyle/>
        <a:p>
          <a:r>
            <a:rPr lang="en-US" dirty="0"/>
            <a:t>(</a:t>
          </a:r>
          <a:r>
            <a:rPr lang="en-US" dirty="0" err="1"/>
            <a:t>f,w</a:t>
          </a:r>
          <a:r>
            <a:rPr lang="en-US" dirty="0"/>
            <a:t>)</a:t>
          </a:r>
        </a:p>
        <a:p>
          <a:r>
            <a:rPr lang="en-US" dirty="0"/>
            <a:t>Defense Tuple</a:t>
          </a:r>
        </a:p>
      </dgm:t>
    </dgm:pt>
    <dgm:pt modelId="{307BFCBD-5818-4799-95D1-F4866E076E06}" type="parTrans" cxnId="{3C3D7DB0-6036-4F4C-9367-F27EA69DF6FE}">
      <dgm:prSet/>
      <dgm:spPr/>
      <dgm:t>
        <a:bodyPr/>
        <a:lstStyle/>
        <a:p>
          <a:endParaRPr lang="en-US"/>
        </a:p>
      </dgm:t>
    </dgm:pt>
    <dgm:pt modelId="{C1288A2F-3074-49F0-B72F-23D30CA4F98F}" type="sibTrans" cxnId="{3C3D7DB0-6036-4F4C-9367-F27EA69DF6FE}">
      <dgm:prSet/>
      <dgm:spPr/>
      <dgm:t>
        <a:bodyPr/>
        <a:lstStyle/>
        <a:p>
          <a:endParaRPr lang="en-US"/>
        </a:p>
      </dgm:t>
    </dgm:pt>
    <dgm:pt modelId="{10D7A077-01C3-401E-AC12-1A16FEF5D0CE}">
      <dgm:prSet phldrT="[Text]"/>
      <dgm:spPr/>
      <dgm:t>
        <a:bodyPr/>
        <a:lstStyle/>
        <a:p>
          <a:r>
            <a:rPr lang="en-US" dirty="0"/>
            <a:t>White Box</a:t>
          </a:r>
          <a:br>
            <a:rPr lang="en-US" dirty="0"/>
          </a:br>
          <a:r>
            <a:rPr lang="en-US" dirty="0" err="1"/>
            <a:t>f,w</a:t>
          </a:r>
          <a:endParaRPr lang="en-US" dirty="0"/>
        </a:p>
        <a:p>
          <a:endParaRPr lang="en-US" dirty="0"/>
        </a:p>
      </dgm:t>
    </dgm:pt>
    <dgm:pt modelId="{479F7210-CD2E-413F-865D-740F94663E3E}" type="parTrans" cxnId="{7F311AFE-E01D-48DF-91FA-ACA805C11104}">
      <dgm:prSet/>
      <dgm:spPr/>
      <dgm:t>
        <a:bodyPr/>
        <a:lstStyle/>
        <a:p>
          <a:endParaRPr lang="en-US"/>
        </a:p>
      </dgm:t>
    </dgm:pt>
    <dgm:pt modelId="{A05ED674-9F1E-46D3-AD8C-61639AE2BDAA}" type="sibTrans" cxnId="{7F311AFE-E01D-48DF-91FA-ACA805C11104}">
      <dgm:prSet/>
      <dgm:spPr/>
      <dgm:t>
        <a:bodyPr/>
        <a:lstStyle/>
        <a:p>
          <a:endParaRPr lang="en-US"/>
        </a:p>
      </dgm:t>
    </dgm:pt>
    <dgm:pt modelId="{27F0F3FD-5AA6-4616-BA46-22FDFB4DCD27}">
      <dgm:prSet phldrT="[Text]"/>
      <dgm:spPr/>
      <dgm:t>
        <a:bodyPr/>
        <a:lstStyle/>
        <a:p>
          <a:r>
            <a:rPr lang="en-US" dirty="0"/>
            <a:t>Black Box</a:t>
          </a:r>
        </a:p>
        <a:p>
          <a:r>
            <a:rPr lang="en-US" dirty="0"/>
            <a:t>D</a:t>
          </a:r>
        </a:p>
      </dgm:t>
    </dgm:pt>
    <dgm:pt modelId="{B5248187-5E5B-4915-8A30-C698E3B58505}" type="parTrans" cxnId="{F05494A0-9600-4785-91D5-8ACB7244E65A}">
      <dgm:prSet/>
      <dgm:spPr/>
      <dgm:t>
        <a:bodyPr/>
        <a:lstStyle/>
        <a:p>
          <a:endParaRPr lang="en-US"/>
        </a:p>
      </dgm:t>
    </dgm:pt>
    <dgm:pt modelId="{E37E5D78-5EFD-4774-B4E2-9A6CE5D647E8}" type="sibTrans" cxnId="{F05494A0-9600-4785-91D5-8ACB7244E65A}">
      <dgm:prSet/>
      <dgm:spPr/>
      <dgm:t>
        <a:bodyPr/>
        <a:lstStyle/>
        <a:p>
          <a:endParaRPr lang="en-US"/>
        </a:p>
      </dgm:t>
    </dgm:pt>
    <dgm:pt modelId="{F6C0FA12-96F8-463C-8DB1-45C6B10510F2}">
      <dgm:prSet phldrT="[Text]"/>
      <dgm:spPr/>
      <dgm:t>
        <a:bodyPr/>
        <a:lstStyle/>
        <a:p>
          <a:r>
            <a:rPr lang="en-US" dirty="0"/>
            <a:t>Data Constrained</a:t>
          </a:r>
        </a:p>
        <a:p>
          <a:r>
            <a:rPr lang="en-US" dirty="0"/>
            <a:t>Eavesdrop</a:t>
          </a:r>
        </a:p>
      </dgm:t>
    </dgm:pt>
    <dgm:pt modelId="{EF0B23A0-F5DC-4DC8-B07A-8CEEE18C6F1F}" type="parTrans" cxnId="{6CC27E6A-7006-4BF8-808E-97CED479C7E7}">
      <dgm:prSet/>
      <dgm:spPr/>
      <dgm:t>
        <a:bodyPr/>
        <a:lstStyle/>
        <a:p>
          <a:endParaRPr lang="en-US"/>
        </a:p>
      </dgm:t>
    </dgm:pt>
    <dgm:pt modelId="{86310A60-32EF-4BA2-BA2C-B6DFC23437C0}" type="sibTrans" cxnId="{6CC27E6A-7006-4BF8-808E-97CED479C7E7}">
      <dgm:prSet/>
      <dgm:spPr/>
      <dgm:t>
        <a:bodyPr/>
        <a:lstStyle/>
        <a:p>
          <a:endParaRPr lang="en-US"/>
        </a:p>
      </dgm:t>
    </dgm:pt>
    <dgm:pt modelId="{E2CA5820-196E-4D5A-BB14-2D0EF073C29A}" type="pres">
      <dgm:prSet presAssocID="{25746CA8-5BA9-4B9E-8C2B-47F90DE272C3}" presName="diagram" presStyleCnt="0">
        <dgm:presLayoutVars>
          <dgm:chPref val="1"/>
          <dgm:dir/>
          <dgm:animOne val="branch"/>
          <dgm:animLvl val="lvl"/>
          <dgm:resizeHandles val="exact"/>
        </dgm:presLayoutVars>
      </dgm:prSet>
      <dgm:spPr/>
    </dgm:pt>
    <dgm:pt modelId="{849C2AED-655C-4E0D-BFB3-9A2DECBCA505}" type="pres">
      <dgm:prSet presAssocID="{4F8A8C35-0C22-480D-A8A2-BB1F49F77FA9}" presName="root1" presStyleCnt="0"/>
      <dgm:spPr/>
    </dgm:pt>
    <dgm:pt modelId="{B6526BB3-B729-4ADE-BA11-4C8FC6BD09A0}" type="pres">
      <dgm:prSet presAssocID="{4F8A8C35-0C22-480D-A8A2-BB1F49F77FA9}" presName="LevelOneTextNode" presStyleLbl="node0" presStyleIdx="0" presStyleCnt="1">
        <dgm:presLayoutVars>
          <dgm:chPref val="3"/>
        </dgm:presLayoutVars>
      </dgm:prSet>
      <dgm:spPr/>
    </dgm:pt>
    <dgm:pt modelId="{1917230B-B190-4A57-9559-ADADF5F9AC1D}" type="pres">
      <dgm:prSet presAssocID="{4F8A8C35-0C22-480D-A8A2-BB1F49F77FA9}" presName="level2hierChild" presStyleCnt="0"/>
      <dgm:spPr/>
    </dgm:pt>
    <dgm:pt modelId="{A7F8C1D3-8D92-450C-A241-3024DE8A8CF1}" type="pres">
      <dgm:prSet presAssocID="{924F4342-FDBF-44C9-BAB2-633F12E36AD8}" presName="conn2-1" presStyleLbl="parChTrans1D2" presStyleIdx="0" presStyleCnt="2"/>
      <dgm:spPr/>
    </dgm:pt>
    <dgm:pt modelId="{63CF5E5A-6870-4A72-871A-6ABB6D8694FE}" type="pres">
      <dgm:prSet presAssocID="{924F4342-FDBF-44C9-BAB2-633F12E36AD8}" presName="connTx" presStyleLbl="parChTrans1D2" presStyleIdx="0" presStyleCnt="2"/>
      <dgm:spPr/>
    </dgm:pt>
    <dgm:pt modelId="{344038F6-37A2-4C34-974D-CB171CA7C0E7}" type="pres">
      <dgm:prSet presAssocID="{1ABAC13A-2333-4F15-9996-34328F41DC29}" presName="root2" presStyleCnt="0"/>
      <dgm:spPr/>
    </dgm:pt>
    <dgm:pt modelId="{1B1473BB-4F1E-469B-AD96-CB6EA116EEE1}" type="pres">
      <dgm:prSet presAssocID="{1ABAC13A-2333-4F15-9996-34328F41DC29}" presName="LevelTwoTextNode" presStyleLbl="node2" presStyleIdx="0" presStyleCnt="2">
        <dgm:presLayoutVars>
          <dgm:chPref val="3"/>
        </dgm:presLayoutVars>
      </dgm:prSet>
      <dgm:spPr/>
    </dgm:pt>
    <dgm:pt modelId="{FD50C7F2-D253-4119-BBED-3CF377EE5186}" type="pres">
      <dgm:prSet presAssocID="{1ABAC13A-2333-4F15-9996-34328F41DC29}" presName="level3hierChild" presStyleCnt="0"/>
      <dgm:spPr/>
    </dgm:pt>
    <dgm:pt modelId="{3C7B40CF-A463-4C84-9FC0-5C7648D8EFD8}" type="pres">
      <dgm:prSet presAssocID="{B18356FB-9CB2-499F-89A8-E2B1AE5E58C6}" presName="conn2-1" presStyleLbl="parChTrans1D3" presStyleIdx="0" presStyleCnt="5"/>
      <dgm:spPr/>
    </dgm:pt>
    <dgm:pt modelId="{9A6B1642-5766-4163-ABC8-C7A8F9199107}" type="pres">
      <dgm:prSet presAssocID="{B18356FB-9CB2-499F-89A8-E2B1AE5E58C6}" presName="connTx" presStyleLbl="parChTrans1D3" presStyleIdx="0" presStyleCnt="5"/>
      <dgm:spPr/>
    </dgm:pt>
    <dgm:pt modelId="{E8E14327-B1FA-460B-8FDA-29CF8CD702F2}" type="pres">
      <dgm:prSet presAssocID="{78C9774A-99D9-43C5-8A79-55998621982C}" presName="root2" presStyleCnt="0"/>
      <dgm:spPr/>
    </dgm:pt>
    <dgm:pt modelId="{017EBCC6-C17E-4EF1-AC33-B69CCDD8AE1E}" type="pres">
      <dgm:prSet presAssocID="{78C9774A-99D9-43C5-8A79-55998621982C}" presName="LevelTwoTextNode" presStyleLbl="node3" presStyleIdx="0" presStyleCnt="5">
        <dgm:presLayoutVars>
          <dgm:chPref val="3"/>
        </dgm:presLayoutVars>
      </dgm:prSet>
      <dgm:spPr/>
    </dgm:pt>
    <dgm:pt modelId="{C4D66572-0347-4CF6-A813-669750A77D67}" type="pres">
      <dgm:prSet presAssocID="{78C9774A-99D9-43C5-8A79-55998621982C}" presName="level3hierChild" presStyleCnt="0"/>
      <dgm:spPr/>
    </dgm:pt>
    <dgm:pt modelId="{2B831597-E91D-4481-9FED-6BCDF4612C2A}" type="pres">
      <dgm:prSet presAssocID="{23D93D7F-C46A-4CAE-96AE-BEF81B9DB199}" presName="conn2-1" presStyleLbl="parChTrans1D3" presStyleIdx="1" presStyleCnt="5"/>
      <dgm:spPr/>
    </dgm:pt>
    <dgm:pt modelId="{AB603F9A-543C-4AB5-A1B5-314DC1F4CB7E}" type="pres">
      <dgm:prSet presAssocID="{23D93D7F-C46A-4CAE-96AE-BEF81B9DB199}" presName="connTx" presStyleLbl="parChTrans1D3" presStyleIdx="1" presStyleCnt="5"/>
      <dgm:spPr/>
    </dgm:pt>
    <dgm:pt modelId="{54BB2045-83E3-4397-936C-21E54316492C}" type="pres">
      <dgm:prSet presAssocID="{C877EC10-9C84-46C2-AC2A-C1B713A4401F}" presName="root2" presStyleCnt="0"/>
      <dgm:spPr/>
    </dgm:pt>
    <dgm:pt modelId="{EE551653-E1D5-4974-BC45-603984396A8D}" type="pres">
      <dgm:prSet presAssocID="{C877EC10-9C84-46C2-AC2A-C1B713A4401F}" presName="LevelTwoTextNode" presStyleLbl="node3" presStyleIdx="1" presStyleCnt="5" custScaleX="114783" custScaleY="142450">
        <dgm:presLayoutVars>
          <dgm:chPref val="3"/>
        </dgm:presLayoutVars>
      </dgm:prSet>
      <dgm:spPr/>
    </dgm:pt>
    <dgm:pt modelId="{AFE68312-EF57-4CC6-A2E2-B7B948EA7CBF}" type="pres">
      <dgm:prSet presAssocID="{C877EC10-9C84-46C2-AC2A-C1B713A4401F}" presName="level3hierChild" presStyleCnt="0"/>
      <dgm:spPr/>
    </dgm:pt>
    <dgm:pt modelId="{492228D7-18FE-4518-8A74-0DB7DFCF59FA}" type="pres">
      <dgm:prSet presAssocID="{EF0B23A0-F5DC-4DC8-B07A-8CEEE18C6F1F}" presName="conn2-1" presStyleLbl="parChTrans1D3" presStyleIdx="2" presStyleCnt="5"/>
      <dgm:spPr/>
    </dgm:pt>
    <dgm:pt modelId="{F45BDE29-AC15-4956-90F1-27AA2E574316}" type="pres">
      <dgm:prSet presAssocID="{EF0B23A0-F5DC-4DC8-B07A-8CEEE18C6F1F}" presName="connTx" presStyleLbl="parChTrans1D3" presStyleIdx="2" presStyleCnt="5"/>
      <dgm:spPr/>
    </dgm:pt>
    <dgm:pt modelId="{C5B71D00-2371-4BE9-BDEB-865251DD6612}" type="pres">
      <dgm:prSet presAssocID="{F6C0FA12-96F8-463C-8DB1-45C6B10510F2}" presName="root2" presStyleCnt="0"/>
      <dgm:spPr/>
    </dgm:pt>
    <dgm:pt modelId="{2AC0732F-2DBE-4B37-871A-9F365C8764AC}" type="pres">
      <dgm:prSet presAssocID="{F6C0FA12-96F8-463C-8DB1-45C6B10510F2}" presName="LevelTwoTextNode" presStyleLbl="node3" presStyleIdx="2" presStyleCnt="5">
        <dgm:presLayoutVars>
          <dgm:chPref val="3"/>
        </dgm:presLayoutVars>
      </dgm:prSet>
      <dgm:spPr/>
    </dgm:pt>
    <dgm:pt modelId="{F6B5D4D9-0A1E-4D57-85AF-C2859225B4AD}" type="pres">
      <dgm:prSet presAssocID="{F6C0FA12-96F8-463C-8DB1-45C6B10510F2}" presName="level3hierChild" presStyleCnt="0"/>
      <dgm:spPr/>
    </dgm:pt>
    <dgm:pt modelId="{AB8D7F71-ADC0-4067-AB3C-D843A9CB4D89}" type="pres">
      <dgm:prSet presAssocID="{307BFCBD-5818-4799-95D1-F4866E076E06}" presName="conn2-1" presStyleLbl="parChTrans1D2" presStyleIdx="1" presStyleCnt="2"/>
      <dgm:spPr/>
    </dgm:pt>
    <dgm:pt modelId="{FF64E131-D480-426F-83ED-8292F8CCD918}" type="pres">
      <dgm:prSet presAssocID="{307BFCBD-5818-4799-95D1-F4866E076E06}" presName="connTx" presStyleLbl="parChTrans1D2" presStyleIdx="1" presStyleCnt="2"/>
      <dgm:spPr/>
    </dgm:pt>
    <dgm:pt modelId="{6C60A1A5-608B-47E0-A893-3DCF68EE7361}" type="pres">
      <dgm:prSet presAssocID="{FC58B1AF-7E9C-465B-A7FB-7343AB3F210C}" presName="root2" presStyleCnt="0"/>
      <dgm:spPr/>
    </dgm:pt>
    <dgm:pt modelId="{09FABC74-D250-4F59-999B-D7D712F4C1BD}" type="pres">
      <dgm:prSet presAssocID="{FC58B1AF-7E9C-465B-A7FB-7343AB3F210C}" presName="LevelTwoTextNode" presStyleLbl="node2" presStyleIdx="1" presStyleCnt="2">
        <dgm:presLayoutVars>
          <dgm:chPref val="3"/>
        </dgm:presLayoutVars>
      </dgm:prSet>
      <dgm:spPr/>
    </dgm:pt>
    <dgm:pt modelId="{44C36E43-4F41-4704-849E-D5559C8B6FB8}" type="pres">
      <dgm:prSet presAssocID="{FC58B1AF-7E9C-465B-A7FB-7343AB3F210C}" presName="level3hierChild" presStyleCnt="0"/>
      <dgm:spPr/>
    </dgm:pt>
    <dgm:pt modelId="{8BB3FDB5-89E7-4AA4-834D-2662347F644E}" type="pres">
      <dgm:prSet presAssocID="{479F7210-CD2E-413F-865D-740F94663E3E}" presName="conn2-1" presStyleLbl="parChTrans1D3" presStyleIdx="3" presStyleCnt="5"/>
      <dgm:spPr/>
    </dgm:pt>
    <dgm:pt modelId="{7C386479-78D0-4CE9-84C8-38D2848AF74B}" type="pres">
      <dgm:prSet presAssocID="{479F7210-CD2E-413F-865D-740F94663E3E}" presName="connTx" presStyleLbl="parChTrans1D3" presStyleIdx="3" presStyleCnt="5"/>
      <dgm:spPr/>
    </dgm:pt>
    <dgm:pt modelId="{F2BA4AFD-C2B1-4113-B589-E47797364601}" type="pres">
      <dgm:prSet presAssocID="{10D7A077-01C3-401E-AC12-1A16FEF5D0CE}" presName="root2" presStyleCnt="0"/>
      <dgm:spPr/>
    </dgm:pt>
    <dgm:pt modelId="{4987D377-1044-4DCC-B1E4-03E67781E47A}" type="pres">
      <dgm:prSet presAssocID="{10D7A077-01C3-401E-AC12-1A16FEF5D0CE}" presName="LevelTwoTextNode" presStyleLbl="node3" presStyleIdx="3" presStyleCnt="5">
        <dgm:presLayoutVars>
          <dgm:chPref val="3"/>
        </dgm:presLayoutVars>
      </dgm:prSet>
      <dgm:spPr/>
    </dgm:pt>
    <dgm:pt modelId="{9FD3679D-5157-440A-9A9D-CA336293AC0A}" type="pres">
      <dgm:prSet presAssocID="{10D7A077-01C3-401E-AC12-1A16FEF5D0CE}" presName="level3hierChild" presStyleCnt="0"/>
      <dgm:spPr/>
    </dgm:pt>
    <dgm:pt modelId="{4C36A0B1-FD54-46AC-9968-8F52B570B354}" type="pres">
      <dgm:prSet presAssocID="{B5248187-5E5B-4915-8A30-C698E3B58505}" presName="conn2-1" presStyleLbl="parChTrans1D3" presStyleIdx="4" presStyleCnt="5"/>
      <dgm:spPr/>
    </dgm:pt>
    <dgm:pt modelId="{573D7F5F-2C7F-454E-82A4-7276F317D2FC}" type="pres">
      <dgm:prSet presAssocID="{B5248187-5E5B-4915-8A30-C698E3B58505}" presName="connTx" presStyleLbl="parChTrans1D3" presStyleIdx="4" presStyleCnt="5"/>
      <dgm:spPr/>
    </dgm:pt>
    <dgm:pt modelId="{DE8CE045-4DA4-4B11-AF78-43E690FFE18E}" type="pres">
      <dgm:prSet presAssocID="{27F0F3FD-5AA6-4616-BA46-22FDFB4DCD27}" presName="root2" presStyleCnt="0"/>
      <dgm:spPr/>
    </dgm:pt>
    <dgm:pt modelId="{86F0FBFD-1BDC-4EC7-8177-C80717DD1856}" type="pres">
      <dgm:prSet presAssocID="{27F0F3FD-5AA6-4616-BA46-22FDFB4DCD27}" presName="LevelTwoTextNode" presStyleLbl="node3" presStyleIdx="4" presStyleCnt="5">
        <dgm:presLayoutVars>
          <dgm:chPref val="3"/>
        </dgm:presLayoutVars>
      </dgm:prSet>
      <dgm:spPr/>
    </dgm:pt>
    <dgm:pt modelId="{7EF7FEC0-B148-496C-9B2D-AB8A6A8AB681}" type="pres">
      <dgm:prSet presAssocID="{27F0F3FD-5AA6-4616-BA46-22FDFB4DCD27}" presName="level3hierChild" presStyleCnt="0"/>
      <dgm:spPr/>
    </dgm:pt>
  </dgm:ptLst>
  <dgm:cxnLst>
    <dgm:cxn modelId="{76C8600D-9B26-40B4-A7D0-9E3D082A8FF4}" type="presOf" srcId="{25746CA8-5BA9-4B9E-8C2B-47F90DE272C3}" destId="{E2CA5820-196E-4D5A-BB14-2D0EF073C29A}" srcOrd="0" destOrd="0" presId="urn:microsoft.com/office/officeart/2005/8/layout/hierarchy2"/>
    <dgm:cxn modelId="{6CC27E6A-7006-4BF8-808E-97CED479C7E7}" srcId="{1ABAC13A-2333-4F15-9996-34328F41DC29}" destId="{F6C0FA12-96F8-463C-8DB1-45C6B10510F2}" srcOrd="2" destOrd="0" parTransId="{EF0B23A0-F5DC-4DC8-B07A-8CEEE18C6F1F}" sibTransId="{86310A60-32EF-4BA2-BA2C-B6DFC23437C0}"/>
    <dgm:cxn modelId="{67B6C44F-77EE-465F-AA5E-1083BEB5A578}" type="presOf" srcId="{23D93D7F-C46A-4CAE-96AE-BEF81B9DB199}" destId="{2B831597-E91D-4481-9FED-6BCDF4612C2A}" srcOrd="0" destOrd="0" presId="urn:microsoft.com/office/officeart/2005/8/layout/hierarchy2"/>
    <dgm:cxn modelId="{30B05151-9F80-4D52-8137-F487E9719496}" type="presOf" srcId="{307BFCBD-5818-4799-95D1-F4866E076E06}" destId="{FF64E131-D480-426F-83ED-8292F8CCD918}" srcOrd="1" destOrd="0" presId="urn:microsoft.com/office/officeart/2005/8/layout/hierarchy2"/>
    <dgm:cxn modelId="{C69CB672-872F-40D2-9A7C-9FE7FDE26038}" type="presOf" srcId="{4F8A8C35-0C22-480D-A8A2-BB1F49F77FA9}" destId="{B6526BB3-B729-4ADE-BA11-4C8FC6BD09A0}" srcOrd="0" destOrd="0" presId="urn:microsoft.com/office/officeart/2005/8/layout/hierarchy2"/>
    <dgm:cxn modelId="{AFD77980-ACB6-4D07-AA9A-98D21666DED4}" type="presOf" srcId="{B5248187-5E5B-4915-8A30-C698E3B58505}" destId="{4C36A0B1-FD54-46AC-9968-8F52B570B354}" srcOrd="0" destOrd="0" presId="urn:microsoft.com/office/officeart/2005/8/layout/hierarchy2"/>
    <dgm:cxn modelId="{DA842382-6ACD-4585-B8C8-91FE77315894}" type="presOf" srcId="{27F0F3FD-5AA6-4616-BA46-22FDFB4DCD27}" destId="{86F0FBFD-1BDC-4EC7-8177-C80717DD1856}" srcOrd="0" destOrd="0" presId="urn:microsoft.com/office/officeart/2005/8/layout/hierarchy2"/>
    <dgm:cxn modelId="{000AC98F-D5F3-4F39-955C-31F4917BC84D}" srcId="{1ABAC13A-2333-4F15-9996-34328F41DC29}" destId="{C877EC10-9C84-46C2-AC2A-C1B713A4401F}" srcOrd="1" destOrd="0" parTransId="{23D93D7F-C46A-4CAE-96AE-BEF81B9DB199}" sibTransId="{10AD00E1-57DD-4640-8259-BEA196E9AD4F}"/>
    <dgm:cxn modelId="{7FD6D092-6812-46EA-8361-90F85FF56614}" type="presOf" srcId="{F6C0FA12-96F8-463C-8DB1-45C6B10510F2}" destId="{2AC0732F-2DBE-4B37-871A-9F365C8764AC}" srcOrd="0" destOrd="0" presId="urn:microsoft.com/office/officeart/2005/8/layout/hierarchy2"/>
    <dgm:cxn modelId="{F212A895-D554-460F-871D-A13F998F9875}" type="presOf" srcId="{FC58B1AF-7E9C-465B-A7FB-7343AB3F210C}" destId="{09FABC74-D250-4F59-999B-D7D712F4C1BD}" srcOrd="0" destOrd="0" presId="urn:microsoft.com/office/officeart/2005/8/layout/hierarchy2"/>
    <dgm:cxn modelId="{8D8E6997-EBE7-4207-8156-695FF27EB622}" type="presOf" srcId="{307BFCBD-5818-4799-95D1-F4866E076E06}" destId="{AB8D7F71-ADC0-4067-AB3C-D843A9CB4D89}" srcOrd="0" destOrd="0" presId="urn:microsoft.com/office/officeart/2005/8/layout/hierarchy2"/>
    <dgm:cxn modelId="{F05494A0-9600-4785-91D5-8ACB7244E65A}" srcId="{FC58B1AF-7E9C-465B-A7FB-7343AB3F210C}" destId="{27F0F3FD-5AA6-4616-BA46-22FDFB4DCD27}" srcOrd="1" destOrd="0" parTransId="{B5248187-5E5B-4915-8A30-C698E3B58505}" sibTransId="{E37E5D78-5EFD-4774-B4E2-9A6CE5D647E8}"/>
    <dgm:cxn modelId="{BCCD1BA4-F001-4B62-A26C-1533347761F4}" type="presOf" srcId="{924F4342-FDBF-44C9-BAB2-633F12E36AD8}" destId="{63CF5E5A-6870-4A72-871A-6ABB6D8694FE}" srcOrd="1" destOrd="0" presId="urn:microsoft.com/office/officeart/2005/8/layout/hierarchy2"/>
    <dgm:cxn modelId="{CB28FCA4-80F9-4166-A3CC-D10D5B6C6E44}" srcId="{4F8A8C35-0C22-480D-A8A2-BB1F49F77FA9}" destId="{1ABAC13A-2333-4F15-9996-34328F41DC29}" srcOrd="0" destOrd="0" parTransId="{924F4342-FDBF-44C9-BAB2-633F12E36AD8}" sibTransId="{69C12DA5-E987-4654-B0F7-6485E6C279BB}"/>
    <dgm:cxn modelId="{0A7849AA-1ED5-4645-8C28-12D0206544E2}" type="presOf" srcId="{10D7A077-01C3-401E-AC12-1A16FEF5D0CE}" destId="{4987D377-1044-4DCC-B1E4-03E67781E47A}" srcOrd="0" destOrd="0" presId="urn:microsoft.com/office/officeart/2005/8/layout/hierarchy2"/>
    <dgm:cxn modelId="{CD6F3DAF-FACE-454E-9EBF-53947A49936D}" type="presOf" srcId="{23D93D7F-C46A-4CAE-96AE-BEF81B9DB199}" destId="{AB603F9A-543C-4AB5-A1B5-314DC1F4CB7E}" srcOrd="1" destOrd="0" presId="urn:microsoft.com/office/officeart/2005/8/layout/hierarchy2"/>
    <dgm:cxn modelId="{3C3D7DB0-6036-4F4C-9367-F27EA69DF6FE}" srcId="{4F8A8C35-0C22-480D-A8A2-BB1F49F77FA9}" destId="{FC58B1AF-7E9C-465B-A7FB-7343AB3F210C}" srcOrd="1" destOrd="0" parTransId="{307BFCBD-5818-4799-95D1-F4866E076E06}" sibTransId="{C1288A2F-3074-49F0-B72F-23D30CA4F98F}"/>
    <dgm:cxn modelId="{D7EEACB0-DD5B-4AAF-8639-E04827CF6170}" type="presOf" srcId="{479F7210-CD2E-413F-865D-740F94663E3E}" destId="{8BB3FDB5-89E7-4AA4-834D-2662347F644E}" srcOrd="0" destOrd="0" presId="urn:microsoft.com/office/officeart/2005/8/layout/hierarchy2"/>
    <dgm:cxn modelId="{9E0315B3-1449-4E1D-8CE6-974D2C3BABBF}" type="presOf" srcId="{924F4342-FDBF-44C9-BAB2-633F12E36AD8}" destId="{A7F8C1D3-8D92-450C-A241-3024DE8A8CF1}" srcOrd="0" destOrd="0" presId="urn:microsoft.com/office/officeart/2005/8/layout/hierarchy2"/>
    <dgm:cxn modelId="{441340B5-EF3C-40C3-8699-6C1F3BA17B77}" type="presOf" srcId="{479F7210-CD2E-413F-865D-740F94663E3E}" destId="{7C386479-78D0-4CE9-84C8-38D2848AF74B}" srcOrd="1" destOrd="0" presId="urn:microsoft.com/office/officeart/2005/8/layout/hierarchy2"/>
    <dgm:cxn modelId="{C58343B9-5D33-44F0-8731-9C8575128979}" type="presOf" srcId="{C877EC10-9C84-46C2-AC2A-C1B713A4401F}" destId="{EE551653-E1D5-4974-BC45-603984396A8D}" srcOrd="0" destOrd="0" presId="urn:microsoft.com/office/officeart/2005/8/layout/hierarchy2"/>
    <dgm:cxn modelId="{368F6CBC-6A6E-42E7-A626-B7497B347388}" type="presOf" srcId="{EF0B23A0-F5DC-4DC8-B07A-8CEEE18C6F1F}" destId="{492228D7-18FE-4518-8A74-0DB7DFCF59FA}" srcOrd="0" destOrd="0" presId="urn:microsoft.com/office/officeart/2005/8/layout/hierarchy2"/>
    <dgm:cxn modelId="{A0F2FBBC-429E-4BD8-9354-667830FA6484}" type="presOf" srcId="{1ABAC13A-2333-4F15-9996-34328F41DC29}" destId="{1B1473BB-4F1E-469B-AD96-CB6EA116EEE1}" srcOrd="0" destOrd="0" presId="urn:microsoft.com/office/officeart/2005/8/layout/hierarchy2"/>
    <dgm:cxn modelId="{2D1E95C5-59CF-4CC4-B3F4-83C6056B206D}" srcId="{25746CA8-5BA9-4B9E-8C2B-47F90DE272C3}" destId="{4F8A8C35-0C22-480D-A8A2-BB1F49F77FA9}" srcOrd="0" destOrd="0" parTransId="{DA6A7FDC-8DB3-4E62-9B89-8EDF3D0E95B2}" sibTransId="{F95FC699-E797-4970-9B75-41EB456A8CEB}"/>
    <dgm:cxn modelId="{8F0DADC5-5BA5-4EEE-8A78-36E38D860897}" srcId="{1ABAC13A-2333-4F15-9996-34328F41DC29}" destId="{78C9774A-99D9-43C5-8A79-55998621982C}" srcOrd="0" destOrd="0" parTransId="{B18356FB-9CB2-499F-89A8-E2B1AE5E58C6}" sibTransId="{CE8AE624-32CE-4726-88CC-525C63623CB1}"/>
    <dgm:cxn modelId="{7C1442D1-F9EE-49E4-ACAE-312CF425A13A}" type="presOf" srcId="{B18356FB-9CB2-499F-89A8-E2B1AE5E58C6}" destId="{3C7B40CF-A463-4C84-9FC0-5C7648D8EFD8}" srcOrd="0" destOrd="0" presId="urn:microsoft.com/office/officeart/2005/8/layout/hierarchy2"/>
    <dgm:cxn modelId="{6E29E8DD-F25C-4C08-9C11-91A1BC2FBA21}" type="presOf" srcId="{B5248187-5E5B-4915-8A30-C698E3B58505}" destId="{573D7F5F-2C7F-454E-82A4-7276F317D2FC}" srcOrd="1" destOrd="0" presId="urn:microsoft.com/office/officeart/2005/8/layout/hierarchy2"/>
    <dgm:cxn modelId="{80F8BFE7-26E0-47B9-86E5-2412177F9FA4}" type="presOf" srcId="{78C9774A-99D9-43C5-8A79-55998621982C}" destId="{017EBCC6-C17E-4EF1-AC33-B69CCDD8AE1E}" srcOrd="0" destOrd="0" presId="urn:microsoft.com/office/officeart/2005/8/layout/hierarchy2"/>
    <dgm:cxn modelId="{0B5D00F6-9679-4F56-BA91-0785FCE2B3D3}" type="presOf" srcId="{B18356FB-9CB2-499F-89A8-E2B1AE5E58C6}" destId="{9A6B1642-5766-4163-ABC8-C7A8F9199107}" srcOrd="1" destOrd="0" presId="urn:microsoft.com/office/officeart/2005/8/layout/hierarchy2"/>
    <dgm:cxn modelId="{DF87CBFD-758E-4944-BF8A-4141DFE03A2E}" type="presOf" srcId="{EF0B23A0-F5DC-4DC8-B07A-8CEEE18C6F1F}" destId="{F45BDE29-AC15-4956-90F1-27AA2E574316}" srcOrd="1" destOrd="0" presId="urn:microsoft.com/office/officeart/2005/8/layout/hierarchy2"/>
    <dgm:cxn modelId="{7F311AFE-E01D-48DF-91FA-ACA805C11104}" srcId="{FC58B1AF-7E9C-465B-A7FB-7343AB3F210C}" destId="{10D7A077-01C3-401E-AC12-1A16FEF5D0CE}" srcOrd="0" destOrd="0" parTransId="{479F7210-CD2E-413F-865D-740F94663E3E}" sibTransId="{A05ED674-9F1E-46D3-AD8C-61639AE2BDAA}"/>
    <dgm:cxn modelId="{89EF51D3-B8A9-4499-8427-D11CC15C7538}" type="presParOf" srcId="{E2CA5820-196E-4D5A-BB14-2D0EF073C29A}" destId="{849C2AED-655C-4E0D-BFB3-9A2DECBCA505}" srcOrd="0" destOrd="0" presId="urn:microsoft.com/office/officeart/2005/8/layout/hierarchy2"/>
    <dgm:cxn modelId="{E9FAB7E3-9DF8-43B3-B9FD-4D1039C68D78}" type="presParOf" srcId="{849C2AED-655C-4E0D-BFB3-9A2DECBCA505}" destId="{B6526BB3-B729-4ADE-BA11-4C8FC6BD09A0}" srcOrd="0" destOrd="0" presId="urn:microsoft.com/office/officeart/2005/8/layout/hierarchy2"/>
    <dgm:cxn modelId="{B1F11F1E-B48B-49A9-9E51-8EBA86260A66}" type="presParOf" srcId="{849C2AED-655C-4E0D-BFB3-9A2DECBCA505}" destId="{1917230B-B190-4A57-9559-ADADF5F9AC1D}" srcOrd="1" destOrd="0" presId="urn:microsoft.com/office/officeart/2005/8/layout/hierarchy2"/>
    <dgm:cxn modelId="{C78AF3CE-1EA1-4831-B32B-C84EE0270DB1}" type="presParOf" srcId="{1917230B-B190-4A57-9559-ADADF5F9AC1D}" destId="{A7F8C1D3-8D92-450C-A241-3024DE8A8CF1}" srcOrd="0" destOrd="0" presId="urn:microsoft.com/office/officeart/2005/8/layout/hierarchy2"/>
    <dgm:cxn modelId="{7565EA7A-A355-4991-B362-AD96C8532507}" type="presParOf" srcId="{A7F8C1D3-8D92-450C-A241-3024DE8A8CF1}" destId="{63CF5E5A-6870-4A72-871A-6ABB6D8694FE}" srcOrd="0" destOrd="0" presId="urn:microsoft.com/office/officeart/2005/8/layout/hierarchy2"/>
    <dgm:cxn modelId="{069C3E9A-5845-4FFB-BEF4-18793262555F}" type="presParOf" srcId="{1917230B-B190-4A57-9559-ADADF5F9AC1D}" destId="{344038F6-37A2-4C34-974D-CB171CA7C0E7}" srcOrd="1" destOrd="0" presId="urn:microsoft.com/office/officeart/2005/8/layout/hierarchy2"/>
    <dgm:cxn modelId="{78A16D51-A4AA-4B70-AAE9-3F1EFCF3B9C2}" type="presParOf" srcId="{344038F6-37A2-4C34-974D-CB171CA7C0E7}" destId="{1B1473BB-4F1E-469B-AD96-CB6EA116EEE1}" srcOrd="0" destOrd="0" presId="urn:microsoft.com/office/officeart/2005/8/layout/hierarchy2"/>
    <dgm:cxn modelId="{B21594CC-CE98-44F1-BE02-165535370BD3}" type="presParOf" srcId="{344038F6-37A2-4C34-974D-CB171CA7C0E7}" destId="{FD50C7F2-D253-4119-BBED-3CF377EE5186}" srcOrd="1" destOrd="0" presId="urn:microsoft.com/office/officeart/2005/8/layout/hierarchy2"/>
    <dgm:cxn modelId="{094A2331-881A-475A-A3FB-7F661D2DFC3A}" type="presParOf" srcId="{FD50C7F2-D253-4119-BBED-3CF377EE5186}" destId="{3C7B40CF-A463-4C84-9FC0-5C7648D8EFD8}" srcOrd="0" destOrd="0" presId="urn:microsoft.com/office/officeart/2005/8/layout/hierarchy2"/>
    <dgm:cxn modelId="{C178A2F8-59F3-4D47-81A9-DE2621065915}" type="presParOf" srcId="{3C7B40CF-A463-4C84-9FC0-5C7648D8EFD8}" destId="{9A6B1642-5766-4163-ABC8-C7A8F9199107}" srcOrd="0" destOrd="0" presId="urn:microsoft.com/office/officeart/2005/8/layout/hierarchy2"/>
    <dgm:cxn modelId="{A418F622-331D-4D1F-A6AC-E482F9CF65EA}" type="presParOf" srcId="{FD50C7F2-D253-4119-BBED-3CF377EE5186}" destId="{E8E14327-B1FA-460B-8FDA-29CF8CD702F2}" srcOrd="1" destOrd="0" presId="urn:microsoft.com/office/officeart/2005/8/layout/hierarchy2"/>
    <dgm:cxn modelId="{901990B8-BB93-49CE-86F7-847B62CAF8C7}" type="presParOf" srcId="{E8E14327-B1FA-460B-8FDA-29CF8CD702F2}" destId="{017EBCC6-C17E-4EF1-AC33-B69CCDD8AE1E}" srcOrd="0" destOrd="0" presId="urn:microsoft.com/office/officeart/2005/8/layout/hierarchy2"/>
    <dgm:cxn modelId="{10706137-9D27-447C-BCD5-FD7F0228DC53}" type="presParOf" srcId="{E8E14327-B1FA-460B-8FDA-29CF8CD702F2}" destId="{C4D66572-0347-4CF6-A813-669750A77D67}" srcOrd="1" destOrd="0" presId="urn:microsoft.com/office/officeart/2005/8/layout/hierarchy2"/>
    <dgm:cxn modelId="{D7C48FE9-BBAE-4F56-AA5E-61D5B026945B}" type="presParOf" srcId="{FD50C7F2-D253-4119-BBED-3CF377EE5186}" destId="{2B831597-E91D-4481-9FED-6BCDF4612C2A}" srcOrd="2" destOrd="0" presId="urn:microsoft.com/office/officeart/2005/8/layout/hierarchy2"/>
    <dgm:cxn modelId="{7895CDD3-024D-4A6C-BCE6-94E02E393F9A}" type="presParOf" srcId="{2B831597-E91D-4481-9FED-6BCDF4612C2A}" destId="{AB603F9A-543C-4AB5-A1B5-314DC1F4CB7E}" srcOrd="0" destOrd="0" presId="urn:microsoft.com/office/officeart/2005/8/layout/hierarchy2"/>
    <dgm:cxn modelId="{4DF3D1D0-9C74-4C06-BAB4-9FE87F6CC259}" type="presParOf" srcId="{FD50C7F2-D253-4119-BBED-3CF377EE5186}" destId="{54BB2045-83E3-4397-936C-21E54316492C}" srcOrd="3" destOrd="0" presId="urn:microsoft.com/office/officeart/2005/8/layout/hierarchy2"/>
    <dgm:cxn modelId="{127FDC38-563E-4D3B-88A3-CEEF8A748732}" type="presParOf" srcId="{54BB2045-83E3-4397-936C-21E54316492C}" destId="{EE551653-E1D5-4974-BC45-603984396A8D}" srcOrd="0" destOrd="0" presId="urn:microsoft.com/office/officeart/2005/8/layout/hierarchy2"/>
    <dgm:cxn modelId="{86866C11-87C9-4398-8BBD-CA361B30B089}" type="presParOf" srcId="{54BB2045-83E3-4397-936C-21E54316492C}" destId="{AFE68312-EF57-4CC6-A2E2-B7B948EA7CBF}" srcOrd="1" destOrd="0" presId="urn:microsoft.com/office/officeart/2005/8/layout/hierarchy2"/>
    <dgm:cxn modelId="{0C3B550B-D128-44D0-8D0E-160F38D52CF2}" type="presParOf" srcId="{FD50C7F2-D253-4119-BBED-3CF377EE5186}" destId="{492228D7-18FE-4518-8A74-0DB7DFCF59FA}" srcOrd="4" destOrd="0" presId="urn:microsoft.com/office/officeart/2005/8/layout/hierarchy2"/>
    <dgm:cxn modelId="{82EE290A-4B81-415A-A3F6-51738017B29E}" type="presParOf" srcId="{492228D7-18FE-4518-8A74-0DB7DFCF59FA}" destId="{F45BDE29-AC15-4956-90F1-27AA2E574316}" srcOrd="0" destOrd="0" presId="urn:microsoft.com/office/officeart/2005/8/layout/hierarchy2"/>
    <dgm:cxn modelId="{C8014B73-2A89-4433-A897-021460BC2EFC}" type="presParOf" srcId="{FD50C7F2-D253-4119-BBED-3CF377EE5186}" destId="{C5B71D00-2371-4BE9-BDEB-865251DD6612}" srcOrd="5" destOrd="0" presId="urn:microsoft.com/office/officeart/2005/8/layout/hierarchy2"/>
    <dgm:cxn modelId="{0762C891-4450-45F9-B400-D7BF83299A82}" type="presParOf" srcId="{C5B71D00-2371-4BE9-BDEB-865251DD6612}" destId="{2AC0732F-2DBE-4B37-871A-9F365C8764AC}" srcOrd="0" destOrd="0" presId="urn:microsoft.com/office/officeart/2005/8/layout/hierarchy2"/>
    <dgm:cxn modelId="{B36F3D4B-36CF-4FF6-9B2D-1FC8B1AC87E3}" type="presParOf" srcId="{C5B71D00-2371-4BE9-BDEB-865251DD6612}" destId="{F6B5D4D9-0A1E-4D57-85AF-C2859225B4AD}" srcOrd="1" destOrd="0" presId="urn:microsoft.com/office/officeart/2005/8/layout/hierarchy2"/>
    <dgm:cxn modelId="{563A402E-8F51-4B63-BB23-0D271D5F0798}" type="presParOf" srcId="{1917230B-B190-4A57-9559-ADADF5F9AC1D}" destId="{AB8D7F71-ADC0-4067-AB3C-D843A9CB4D89}" srcOrd="2" destOrd="0" presId="urn:microsoft.com/office/officeart/2005/8/layout/hierarchy2"/>
    <dgm:cxn modelId="{A7583A0F-5794-4E06-A7D1-C4DFC4C9AB71}" type="presParOf" srcId="{AB8D7F71-ADC0-4067-AB3C-D843A9CB4D89}" destId="{FF64E131-D480-426F-83ED-8292F8CCD918}" srcOrd="0" destOrd="0" presId="urn:microsoft.com/office/officeart/2005/8/layout/hierarchy2"/>
    <dgm:cxn modelId="{B3FA1F8E-8FEC-4634-864B-7FB29E005C2E}" type="presParOf" srcId="{1917230B-B190-4A57-9559-ADADF5F9AC1D}" destId="{6C60A1A5-608B-47E0-A893-3DCF68EE7361}" srcOrd="3" destOrd="0" presId="urn:microsoft.com/office/officeart/2005/8/layout/hierarchy2"/>
    <dgm:cxn modelId="{FD214DCC-A6AE-4A99-B966-96EC89C992BF}" type="presParOf" srcId="{6C60A1A5-608B-47E0-A893-3DCF68EE7361}" destId="{09FABC74-D250-4F59-999B-D7D712F4C1BD}" srcOrd="0" destOrd="0" presId="urn:microsoft.com/office/officeart/2005/8/layout/hierarchy2"/>
    <dgm:cxn modelId="{AE98D23F-8D36-460C-8F71-575A303DF106}" type="presParOf" srcId="{6C60A1A5-608B-47E0-A893-3DCF68EE7361}" destId="{44C36E43-4F41-4704-849E-D5559C8B6FB8}" srcOrd="1" destOrd="0" presId="urn:microsoft.com/office/officeart/2005/8/layout/hierarchy2"/>
    <dgm:cxn modelId="{00B1EFCA-3AB7-4912-AEDD-DAF678A27EB1}" type="presParOf" srcId="{44C36E43-4F41-4704-849E-D5559C8B6FB8}" destId="{8BB3FDB5-89E7-4AA4-834D-2662347F644E}" srcOrd="0" destOrd="0" presId="urn:microsoft.com/office/officeart/2005/8/layout/hierarchy2"/>
    <dgm:cxn modelId="{4A834C61-CC32-474C-87E0-0667A2A9BD36}" type="presParOf" srcId="{8BB3FDB5-89E7-4AA4-834D-2662347F644E}" destId="{7C386479-78D0-4CE9-84C8-38D2848AF74B}" srcOrd="0" destOrd="0" presId="urn:microsoft.com/office/officeart/2005/8/layout/hierarchy2"/>
    <dgm:cxn modelId="{69C897A0-72BC-47FD-862D-369F9EFBAE9B}" type="presParOf" srcId="{44C36E43-4F41-4704-849E-D5559C8B6FB8}" destId="{F2BA4AFD-C2B1-4113-B589-E47797364601}" srcOrd="1" destOrd="0" presId="urn:microsoft.com/office/officeart/2005/8/layout/hierarchy2"/>
    <dgm:cxn modelId="{539324A3-5E9C-4E76-A29B-965F34888C32}" type="presParOf" srcId="{F2BA4AFD-C2B1-4113-B589-E47797364601}" destId="{4987D377-1044-4DCC-B1E4-03E67781E47A}" srcOrd="0" destOrd="0" presId="urn:microsoft.com/office/officeart/2005/8/layout/hierarchy2"/>
    <dgm:cxn modelId="{EA5E1FD6-8365-4ED1-AFBF-19067F25FFF0}" type="presParOf" srcId="{F2BA4AFD-C2B1-4113-B589-E47797364601}" destId="{9FD3679D-5157-440A-9A9D-CA336293AC0A}" srcOrd="1" destOrd="0" presId="urn:microsoft.com/office/officeart/2005/8/layout/hierarchy2"/>
    <dgm:cxn modelId="{2CAA631B-5CF4-40F1-AC8F-CBD5A359874B}" type="presParOf" srcId="{44C36E43-4F41-4704-849E-D5559C8B6FB8}" destId="{4C36A0B1-FD54-46AC-9968-8F52B570B354}" srcOrd="2" destOrd="0" presId="urn:microsoft.com/office/officeart/2005/8/layout/hierarchy2"/>
    <dgm:cxn modelId="{CED20B08-AC73-4B44-8E71-A56DD2B03D25}" type="presParOf" srcId="{4C36A0B1-FD54-46AC-9968-8F52B570B354}" destId="{573D7F5F-2C7F-454E-82A4-7276F317D2FC}" srcOrd="0" destOrd="0" presId="urn:microsoft.com/office/officeart/2005/8/layout/hierarchy2"/>
    <dgm:cxn modelId="{C7CF1639-EF5C-4009-A295-70705A65FFFE}" type="presParOf" srcId="{44C36E43-4F41-4704-849E-D5559C8B6FB8}" destId="{DE8CE045-4DA4-4B11-AF78-43E690FFE18E}" srcOrd="3" destOrd="0" presId="urn:microsoft.com/office/officeart/2005/8/layout/hierarchy2"/>
    <dgm:cxn modelId="{6099D494-5C71-41A0-92F1-104CF3573147}" type="presParOf" srcId="{DE8CE045-4DA4-4B11-AF78-43E690FFE18E}" destId="{86F0FBFD-1BDC-4EC7-8177-C80717DD1856}" srcOrd="0" destOrd="0" presId="urn:microsoft.com/office/officeart/2005/8/layout/hierarchy2"/>
    <dgm:cxn modelId="{336312DF-9334-4DF7-80C2-873294963546}" type="presParOf" srcId="{DE8CE045-4DA4-4B11-AF78-43E690FFE18E}" destId="{7EF7FEC0-B148-496C-9B2D-AB8A6A8AB68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26BB3-B729-4ADE-BA11-4C8FC6BD09A0}">
      <dsp:nvSpPr>
        <dsp:cNvPr id="0" name=""/>
        <dsp:cNvSpPr/>
      </dsp:nvSpPr>
      <dsp:spPr>
        <a:xfrm>
          <a:off x="503005" y="1775121"/>
          <a:ext cx="1218853" cy="6094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t>
          </a:r>
          <a:r>
            <a:rPr lang="en-US" sz="1100" kern="1200" dirty="0" err="1"/>
            <a:t>D,X,f,w</a:t>
          </a:r>
          <a:r>
            <a:rPr lang="en-US" sz="1100" kern="1200" dirty="0"/>
            <a:t>)</a:t>
          </a:r>
        </a:p>
      </dsp:txBody>
      <dsp:txXfrm>
        <a:off x="520854" y="1792970"/>
        <a:ext cx="1183155" cy="573728"/>
      </dsp:txXfrm>
    </dsp:sp>
    <dsp:sp modelId="{A7F8C1D3-8D92-450C-A241-3024DE8A8CF1}">
      <dsp:nvSpPr>
        <dsp:cNvPr id="0" name=""/>
        <dsp:cNvSpPr/>
      </dsp:nvSpPr>
      <dsp:spPr>
        <a:xfrm rot="17843756">
          <a:off x="1435850" y="1594567"/>
          <a:ext cx="1059557" cy="29809"/>
        </a:xfrm>
        <a:custGeom>
          <a:avLst/>
          <a:gdLst/>
          <a:ahLst/>
          <a:cxnLst/>
          <a:rect l="0" t="0" r="0" b="0"/>
          <a:pathLst>
            <a:path>
              <a:moveTo>
                <a:pt x="0" y="14904"/>
              </a:moveTo>
              <a:lnTo>
                <a:pt x="1059557" y="1490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9140" y="1582983"/>
        <a:ext cx="52977" cy="52977"/>
      </dsp:txXfrm>
    </dsp:sp>
    <dsp:sp modelId="{1B1473BB-4F1E-469B-AD96-CB6EA116EEE1}">
      <dsp:nvSpPr>
        <dsp:cNvPr id="0" name=""/>
        <dsp:cNvSpPr/>
      </dsp:nvSpPr>
      <dsp:spPr>
        <a:xfrm>
          <a:off x="2209400" y="834395"/>
          <a:ext cx="1218853" cy="60942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(D,X)</a:t>
          </a:r>
        </a:p>
        <a:p>
          <a:pPr marL="0" lvl="0" indent="0" algn="ctr" defTabSz="488950">
            <a:lnSpc>
              <a:spcPct val="90000"/>
            </a:lnSpc>
            <a:spcBef>
              <a:spcPct val="0"/>
            </a:spcBef>
            <a:spcAft>
              <a:spcPct val="35000"/>
            </a:spcAft>
            <a:buNone/>
          </a:pPr>
          <a:r>
            <a:rPr lang="en-US" sz="1100" kern="1200" dirty="0"/>
            <a:t>Data Tuple</a:t>
          </a:r>
        </a:p>
      </dsp:txBody>
      <dsp:txXfrm>
        <a:off x="2227249" y="852244"/>
        <a:ext cx="1183155" cy="573728"/>
      </dsp:txXfrm>
    </dsp:sp>
    <dsp:sp modelId="{3C7B40CF-A463-4C84-9FC0-5C7648D8EFD8}">
      <dsp:nvSpPr>
        <dsp:cNvPr id="0" name=""/>
        <dsp:cNvSpPr/>
      </dsp:nvSpPr>
      <dsp:spPr>
        <a:xfrm rot="18025450">
          <a:off x="3190642" y="709108"/>
          <a:ext cx="962763" cy="29809"/>
        </a:xfrm>
        <a:custGeom>
          <a:avLst/>
          <a:gdLst/>
          <a:ahLst/>
          <a:cxnLst/>
          <a:rect l="0" t="0" r="0" b="0"/>
          <a:pathLst>
            <a:path>
              <a:moveTo>
                <a:pt x="0" y="14904"/>
              </a:moveTo>
              <a:lnTo>
                <a:pt x="962763" y="14904"/>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47955" y="699944"/>
        <a:ext cx="48138" cy="48138"/>
      </dsp:txXfrm>
    </dsp:sp>
    <dsp:sp modelId="{017EBCC6-C17E-4EF1-AC33-B69CCDD8AE1E}">
      <dsp:nvSpPr>
        <dsp:cNvPr id="0" name=""/>
        <dsp:cNvSpPr/>
      </dsp:nvSpPr>
      <dsp:spPr>
        <a:xfrm>
          <a:off x="3915794" y="4204"/>
          <a:ext cx="1218853" cy="60942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Unconstrained</a:t>
          </a:r>
        </a:p>
        <a:p>
          <a:pPr marL="0" lvl="0" indent="0" algn="ctr" defTabSz="533400">
            <a:lnSpc>
              <a:spcPct val="90000"/>
            </a:lnSpc>
            <a:spcBef>
              <a:spcPct val="0"/>
            </a:spcBef>
            <a:spcAft>
              <a:spcPct val="35000"/>
            </a:spcAft>
            <a:buNone/>
          </a:pPr>
          <a:r>
            <a:rPr lang="en-US" sz="1200" kern="1200" dirty="0"/>
            <a:t>N-features</a:t>
          </a:r>
        </a:p>
        <a:p>
          <a:pPr marL="0" lvl="0" indent="0" algn="ctr" defTabSz="533400">
            <a:lnSpc>
              <a:spcPct val="90000"/>
            </a:lnSpc>
            <a:spcBef>
              <a:spcPct val="0"/>
            </a:spcBef>
            <a:spcAft>
              <a:spcPct val="35000"/>
            </a:spcAft>
            <a:buNone/>
          </a:pPr>
          <a:endParaRPr lang="en-US" sz="1200" kern="1200" dirty="0"/>
        </a:p>
      </dsp:txBody>
      <dsp:txXfrm>
        <a:off x="3933643" y="22053"/>
        <a:ext cx="1183155" cy="573728"/>
      </dsp:txXfrm>
    </dsp:sp>
    <dsp:sp modelId="{2B831597-E91D-4481-9FED-6BCDF4612C2A}">
      <dsp:nvSpPr>
        <dsp:cNvPr id="0" name=""/>
        <dsp:cNvSpPr/>
      </dsp:nvSpPr>
      <dsp:spPr>
        <a:xfrm>
          <a:off x="3428253" y="1124204"/>
          <a:ext cx="487541" cy="29809"/>
        </a:xfrm>
        <a:custGeom>
          <a:avLst/>
          <a:gdLst/>
          <a:ahLst/>
          <a:cxnLst/>
          <a:rect l="0" t="0" r="0" b="0"/>
          <a:pathLst>
            <a:path>
              <a:moveTo>
                <a:pt x="0" y="14904"/>
              </a:moveTo>
              <a:lnTo>
                <a:pt x="487541" y="14904"/>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9835" y="1126920"/>
        <a:ext cx="24377" cy="24377"/>
      </dsp:txXfrm>
    </dsp:sp>
    <dsp:sp modelId="{EE551653-E1D5-4974-BC45-603984396A8D}">
      <dsp:nvSpPr>
        <dsp:cNvPr id="0" name=""/>
        <dsp:cNvSpPr/>
      </dsp:nvSpPr>
      <dsp:spPr>
        <a:xfrm>
          <a:off x="3915794" y="705044"/>
          <a:ext cx="1399036" cy="86812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prstClr val="white"/>
              </a:solidFill>
              <a:latin typeface="Aptos" panose="02110004020202020204"/>
              <a:ea typeface="+mn-ea"/>
              <a:cs typeface="+mn-cs"/>
            </a:rPr>
            <a:t>Partially And Fully Constrained</a:t>
          </a:r>
        </a:p>
        <a:p>
          <a:pPr marL="0" lvl="0" indent="0" algn="ctr" defTabSz="533400">
            <a:lnSpc>
              <a:spcPct val="90000"/>
            </a:lnSpc>
            <a:spcBef>
              <a:spcPct val="0"/>
            </a:spcBef>
            <a:spcAft>
              <a:spcPct val="35000"/>
            </a:spcAft>
            <a:buNone/>
          </a:pPr>
          <a:r>
            <a:rPr lang="en-US" sz="1200" kern="1200" dirty="0">
              <a:solidFill>
                <a:prstClr val="white"/>
              </a:solidFill>
              <a:latin typeface="Aptos" panose="02110004020202020204"/>
              <a:ea typeface="+mn-ea"/>
              <a:cs typeface="+mn-cs"/>
            </a:rPr>
            <a:t>k/n features</a:t>
          </a:r>
        </a:p>
        <a:p>
          <a:pPr marL="0" lvl="0" indent="0" algn="ctr" defTabSz="533400">
            <a:lnSpc>
              <a:spcPct val="90000"/>
            </a:lnSpc>
            <a:spcBef>
              <a:spcPct val="0"/>
            </a:spcBef>
            <a:spcAft>
              <a:spcPct val="35000"/>
            </a:spcAft>
            <a:buNone/>
          </a:pPr>
          <a14:m xmlns:a14="http://schemas.microsoft.com/office/drawing/2010/main">
            <m:oMath xmlns:m="http://schemas.openxmlformats.org/officeDocument/2006/math">
              <m:sSub>
                <m:sSubPr>
                  <m:ctrlPr>
                    <a:rPr lang="en-US" sz="1200" i="1" kern="1200" smtClean="0">
                      <a:solidFill>
                        <a:prstClr val="white"/>
                      </a:solidFill>
                      <a:latin typeface="Cambria Math" panose="02040503050406030204" pitchFamily="18" charset="0"/>
                      <a:ea typeface="+mn-ea"/>
                      <a:cs typeface="+mn-cs"/>
                    </a:rPr>
                  </m:ctrlPr>
                </m:sSubPr>
                <m:e>
                  <m:r>
                    <a:rPr lang="en-US" sz="1200" kern="1200" smtClean="0">
                      <a:solidFill>
                        <a:prstClr val="white"/>
                      </a:solidFill>
                      <a:latin typeface="Cambria Math" panose="02040503050406030204" pitchFamily="18" charset="0"/>
                      <a:ea typeface="+mn-ea"/>
                      <a:cs typeface="+mn-cs"/>
                    </a:rPr>
                    <m:t>𝐿</m:t>
                  </m:r>
                </m:e>
                <m:sub>
                  <m:r>
                    <a:rPr lang="en-US" sz="1200" kern="1200" smtClean="0">
                      <a:solidFill>
                        <a:prstClr val="white"/>
                      </a:solidFill>
                      <a:latin typeface="Cambria Math" panose="02040503050406030204" pitchFamily="18" charset="0"/>
                      <a:ea typeface="+mn-ea"/>
                      <a:cs typeface="+mn-cs"/>
                    </a:rPr>
                    <m:t>0</m:t>
                  </m:r>
                </m:sub>
              </m:sSub>
            </m:oMath>
          </a14:m>
          <a:r>
            <a:rPr lang="en-US" sz="1200" kern="1200" dirty="0">
              <a:solidFill>
                <a:prstClr val="white"/>
              </a:solidFill>
              <a:latin typeface="Aptos" panose="02110004020202020204"/>
              <a:ea typeface="+mn-ea"/>
              <a:cs typeface="+mn-cs"/>
            </a:rPr>
            <a:t> !&gt; k</a:t>
          </a:r>
        </a:p>
      </dsp:txBody>
      <dsp:txXfrm>
        <a:off x="3941221" y="730471"/>
        <a:ext cx="1348182" cy="817274"/>
      </dsp:txXfrm>
    </dsp:sp>
    <dsp:sp modelId="{492228D7-18FE-4518-8A74-0DB7DFCF59FA}">
      <dsp:nvSpPr>
        <dsp:cNvPr id="0" name=""/>
        <dsp:cNvSpPr/>
      </dsp:nvSpPr>
      <dsp:spPr>
        <a:xfrm rot="3574550">
          <a:off x="3190642" y="1539299"/>
          <a:ext cx="962763" cy="29809"/>
        </a:xfrm>
        <a:custGeom>
          <a:avLst/>
          <a:gdLst/>
          <a:ahLst/>
          <a:cxnLst/>
          <a:rect l="0" t="0" r="0" b="0"/>
          <a:pathLst>
            <a:path>
              <a:moveTo>
                <a:pt x="0" y="14904"/>
              </a:moveTo>
              <a:lnTo>
                <a:pt x="962763" y="14904"/>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47955" y="1530135"/>
        <a:ext cx="48138" cy="48138"/>
      </dsp:txXfrm>
    </dsp:sp>
    <dsp:sp modelId="{2AC0732F-2DBE-4B37-871A-9F365C8764AC}">
      <dsp:nvSpPr>
        <dsp:cNvPr id="0" name=""/>
        <dsp:cNvSpPr/>
      </dsp:nvSpPr>
      <dsp:spPr>
        <a:xfrm>
          <a:off x="3915794" y="1664586"/>
          <a:ext cx="1218853" cy="60942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Data Constrained</a:t>
          </a:r>
        </a:p>
        <a:p>
          <a:pPr marL="0" lvl="0" indent="0" algn="ctr" defTabSz="488950">
            <a:lnSpc>
              <a:spcPct val="90000"/>
            </a:lnSpc>
            <a:spcBef>
              <a:spcPct val="0"/>
            </a:spcBef>
            <a:spcAft>
              <a:spcPct val="35000"/>
            </a:spcAft>
            <a:buNone/>
          </a:pPr>
          <a:r>
            <a:rPr lang="en-US" sz="1100" kern="1200" dirty="0"/>
            <a:t>Eavesdrop</a:t>
          </a:r>
        </a:p>
      </dsp:txBody>
      <dsp:txXfrm>
        <a:off x="3933643" y="1682435"/>
        <a:ext cx="1183155" cy="573728"/>
      </dsp:txXfrm>
    </dsp:sp>
    <dsp:sp modelId="{AB8D7F71-ADC0-4067-AB3C-D843A9CB4D89}">
      <dsp:nvSpPr>
        <dsp:cNvPr id="0" name=""/>
        <dsp:cNvSpPr/>
      </dsp:nvSpPr>
      <dsp:spPr>
        <a:xfrm rot="3756244">
          <a:off x="1435850" y="2535293"/>
          <a:ext cx="1059557" cy="29809"/>
        </a:xfrm>
        <a:custGeom>
          <a:avLst/>
          <a:gdLst/>
          <a:ahLst/>
          <a:cxnLst/>
          <a:rect l="0" t="0" r="0" b="0"/>
          <a:pathLst>
            <a:path>
              <a:moveTo>
                <a:pt x="0" y="14904"/>
              </a:moveTo>
              <a:lnTo>
                <a:pt x="1059557" y="1490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9140" y="2523709"/>
        <a:ext cx="52977" cy="52977"/>
      </dsp:txXfrm>
    </dsp:sp>
    <dsp:sp modelId="{09FABC74-D250-4F59-999B-D7D712F4C1BD}">
      <dsp:nvSpPr>
        <dsp:cNvPr id="0" name=""/>
        <dsp:cNvSpPr/>
      </dsp:nvSpPr>
      <dsp:spPr>
        <a:xfrm>
          <a:off x="2209400" y="2715847"/>
          <a:ext cx="1218853" cy="60942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t>
          </a:r>
          <a:r>
            <a:rPr lang="en-US" sz="1100" kern="1200" dirty="0" err="1"/>
            <a:t>f,w</a:t>
          </a:r>
          <a:r>
            <a:rPr lang="en-US" sz="1100" kern="1200" dirty="0"/>
            <a:t>)</a:t>
          </a:r>
        </a:p>
        <a:p>
          <a:pPr marL="0" lvl="0" indent="0" algn="ctr" defTabSz="488950">
            <a:lnSpc>
              <a:spcPct val="90000"/>
            </a:lnSpc>
            <a:spcBef>
              <a:spcPct val="0"/>
            </a:spcBef>
            <a:spcAft>
              <a:spcPct val="35000"/>
            </a:spcAft>
            <a:buNone/>
          </a:pPr>
          <a:r>
            <a:rPr lang="en-US" sz="1100" kern="1200" dirty="0"/>
            <a:t>Defense Tuple</a:t>
          </a:r>
        </a:p>
      </dsp:txBody>
      <dsp:txXfrm>
        <a:off x="2227249" y="2733696"/>
        <a:ext cx="1183155" cy="573728"/>
      </dsp:txXfrm>
    </dsp:sp>
    <dsp:sp modelId="{8BB3FDB5-89E7-4AA4-834D-2662347F644E}">
      <dsp:nvSpPr>
        <dsp:cNvPr id="0" name=""/>
        <dsp:cNvSpPr/>
      </dsp:nvSpPr>
      <dsp:spPr>
        <a:xfrm rot="19457599">
          <a:off x="3371819" y="2830446"/>
          <a:ext cx="600408" cy="29809"/>
        </a:xfrm>
        <a:custGeom>
          <a:avLst/>
          <a:gdLst/>
          <a:ahLst/>
          <a:cxnLst/>
          <a:rect l="0" t="0" r="0" b="0"/>
          <a:pathLst>
            <a:path>
              <a:moveTo>
                <a:pt x="0" y="14904"/>
              </a:moveTo>
              <a:lnTo>
                <a:pt x="600408" y="14904"/>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7013" y="2830340"/>
        <a:ext cx="30020" cy="30020"/>
      </dsp:txXfrm>
    </dsp:sp>
    <dsp:sp modelId="{4987D377-1044-4DCC-B1E4-03E67781E47A}">
      <dsp:nvSpPr>
        <dsp:cNvPr id="0" name=""/>
        <dsp:cNvSpPr/>
      </dsp:nvSpPr>
      <dsp:spPr>
        <a:xfrm>
          <a:off x="3915794" y="2365427"/>
          <a:ext cx="1218853" cy="60942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White Box</a:t>
          </a:r>
          <a:br>
            <a:rPr lang="en-US" sz="1100" kern="1200" dirty="0"/>
          </a:br>
          <a:r>
            <a:rPr lang="en-US" sz="1100" kern="1200" dirty="0" err="1"/>
            <a:t>f,w</a:t>
          </a:r>
          <a:endParaRPr lang="en-US" sz="1100" kern="1200" dirty="0"/>
        </a:p>
        <a:p>
          <a:pPr marL="0" lvl="0" indent="0" algn="ctr" defTabSz="488950">
            <a:lnSpc>
              <a:spcPct val="90000"/>
            </a:lnSpc>
            <a:spcBef>
              <a:spcPct val="0"/>
            </a:spcBef>
            <a:spcAft>
              <a:spcPct val="35000"/>
            </a:spcAft>
            <a:buNone/>
          </a:pPr>
          <a:endParaRPr lang="en-US" sz="1100" kern="1200" dirty="0"/>
        </a:p>
      </dsp:txBody>
      <dsp:txXfrm>
        <a:off x="3933643" y="2383276"/>
        <a:ext cx="1183155" cy="573728"/>
      </dsp:txXfrm>
    </dsp:sp>
    <dsp:sp modelId="{4C36A0B1-FD54-46AC-9968-8F52B570B354}">
      <dsp:nvSpPr>
        <dsp:cNvPr id="0" name=""/>
        <dsp:cNvSpPr/>
      </dsp:nvSpPr>
      <dsp:spPr>
        <a:xfrm rot="2142401">
          <a:off x="3371819" y="3180866"/>
          <a:ext cx="600408" cy="29809"/>
        </a:xfrm>
        <a:custGeom>
          <a:avLst/>
          <a:gdLst/>
          <a:ahLst/>
          <a:cxnLst/>
          <a:rect l="0" t="0" r="0" b="0"/>
          <a:pathLst>
            <a:path>
              <a:moveTo>
                <a:pt x="0" y="14904"/>
              </a:moveTo>
              <a:lnTo>
                <a:pt x="600408" y="14904"/>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7013" y="3180761"/>
        <a:ext cx="30020" cy="30020"/>
      </dsp:txXfrm>
    </dsp:sp>
    <dsp:sp modelId="{86F0FBFD-1BDC-4EC7-8177-C80717DD1856}">
      <dsp:nvSpPr>
        <dsp:cNvPr id="0" name=""/>
        <dsp:cNvSpPr/>
      </dsp:nvSpPr>
      <dsp:spPr>
        <a:xfrm>
          <a:off x="3915794" y="3066268"/>
          <a:ext cx="1218853" cy="60942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Black Box</a:t>
          </a:r>
        </a:p>
        <a:p>
          <a:pPr marL="0" lvl="0" indent="0" algn="ctr" defTabSz="488950">
            <a:lnSpc>
              <a:spcPct val="90000"/>
            </a:lnSpc>
            <a:spcBef>
              <a:spcPct val="0"/>
            </a:spcBef>
            <a:spcAft>
              <a:spcPct val="35000"/>
            </a:spcAft>
            <a:buNone/>
          </a:pPr>
          <a:r>
            <a:rPr lang="en-US" sz="1100" kern="1200" dirty="0"/>
            <a:t>D</a:t>
          </a:r>
        </a:p>
      </dsp:txBody>
      <dsp:txXfrm>
        <a:off x="3933643" y="3084117"/>
        <a:ext cx="1183155" cy="5737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4/11/2024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dirty="0"/>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4/11/2024</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dirty="0"/>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37</a:t>
            </a:fld>
            <a:endParaRPr lang="en-US" dirty="0"/>
          </a:p>
        </p:txBody>
      </p:sp>
    </p:spTree>
    <p:extLst>
      <p:ext uri="{BB962C8B-B14F-4D97-AF65-F5344CB8AC3E}">
        <p14:creationId xmlns:p14="http://schemas.microsoft.com/office/powerpoint/2010/main" val="349668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38</a:t>
            </a:fld>
            <a:endParaRPr lang="en-US" dirty="0"/>
          </a:p>
        </p:txBody>
      </p:sp>
    </p:spTree>
    <p:extLst>
      <p:ext uri="{BB962C8B-B14F-4D97-AF65-F5344CB8AC3E}">
        <p14:creationId xmlns:p14="http://schemas.microsoft.com/office/powerpoint/2010/main" val="414207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40</a:t>
            </a:fld>
            <a:endParaRPr lang="en-US" dirty="0"/>
          </a:p>
        </p:txBody>
      </p:sp>
    </p:spTree>
    <p:extLst>
      <p:ext uri="{BB962C8B-B14F-4D97-AF65-F5344CB8AC3E}">
        <p14:creationId xmlns:p14="http://schemas.microsoft.com/office/powerpoint/2010/main" val="3871892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44</a:t>
            </a:fld>
            <a:endParaRPr lang="en-US" dirty="0"/>
          </a:p>
        </p:txBody>
      </p:sp>
    </p:spTree>
    <p:extLst>
      <p:ext uri="{BB962C8B-B14F-4D97-AF65-F5344CB8AC3E}">
        <p14:creationId xmlns:p14="http://schemas.microsoft.com/office/powerpoint/2010/main" val="990161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45</a:t>
            </a:fld>
            <a:endParaRPr lang="en-US" dirty="0"/>
          </a:p>
        </p:txBody>
      </p:sp>
    </p:spTree>
    <p:extLst>
      <p:ext uri="{BB962C8B-B14F-4D97-AF65-F5344CB8AC3E}">
        <p14:creationId xmlns:p14="http://schemas.microsoft.com/office/powerpoint/2010/main" val="64716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46</a:t>
            </a:fld>
            <a:endParaRPr lang="en-US" dirty="0"/>
          </a:p>
        </p:txBody>
      </p:sp>
    </p:spTree>
    <p:extLst>
      <p:ext uri="{BB962C8B-B14F-4D97-AF65-F5344CB8AC3E}">
        <p14:creationId xmlns:p14="http://schemas.microsoft.com/office/powerpoint/2010/main" val="1406005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49</a:t>
            </a:fld>
            <a:endParaRPr lang="en-US" dirty="0"/>
          </a:p>
        </p:txBody>
      </p:sp>
    </p:spTree>
    <p:extLst>
      <p:ext uri="{BB962C8B-B14F-4D97-AF65-F5344CB8AC3E}">
        <p14:creationId xmlns:p14="http://schemas.microsoft.com/office/powerpoint/2010/main" val="3629221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50</a:t>
            </a:fld>
            <a:endParaRPr lang="en-US" dirty="0"/>
          </a:p>
        </p:txBody>
      </p:sp>
    </p:spTree>
    <p:extLst>
      <p:ext uri="{BB962C8B-B14F-4D97-AF65-F5344CB8AC3E}">
        <p14:creationId xmlns:p14="http://schemas.microsoft.com/office/powerpoint/2010/main" val="2021985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51</a:t>
            </a:fld>
            <a:endParaRPr lang="en-US" dirty="0"/>
          </a:p>
        </p:txBody>
      </p:sp>
    </p:spTree>
    <p:extLst>
      <p:ext uri="{BB962C8B-B14F-4D97-AF65-F5344CB8AC3E}">
        <p14:creationId xmlns:p14="http://schemas.microsoft.com/office/powerpoint/2010/main" val="985910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71</a:t>
            </a:fld>
            <a:endParaRPr lang="en-US" dirty="0"/>
          </a:p>
        </p:txBody>
      </p:sp>
    </p:spTree>
    <p:extLst>
      <p:ext uri="{BB962C8B-B14F-4D97-AF65-F5344CB8AC3E}">
        <p14:creationId xmlns:p14="http://schemas.microsoft.com/office/powerpoint/2010/main" val="223542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dirty="0"/>
          </a:p>
        </p:txBody>
      </p:sp>
    </p:spTree>
    <p:extLst>
      <p:ext uri="{BB962C8B-B14F-4D97-AF65-F5344CB8AC3E}">
        <p14:creationId xmlns:p14="http://schemas.microsoft.com/office/powerpoint/2010/main" val="64716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12</a:t>
            </a:fld>
            <a:endParaRPr lang="en-US" dirty="0"/>
          </a:p>
        </p:txBody>
      </p:sp>
    </p:spTree>
    <p:extLst>
      <p:ext uri="{BB962C8B-B14F-4D97-AF65-F5344CB8AC3E}">
        <p14:creationId xmlns:p14="http://schemas.microsoft.com/office/powerpoint/2010/main" val="763189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15</a:t>
            </a:fld>
            <a:endParaRPr lang="en-US" dirty="0"/>
          </a:p>
        </p:txBody>
      </p:sp>
    </p:spTree>
    <p:extLst>
      <p:ext uri="{BB962C8B-B14F-4D97-AF65-F5344CB8AC3E}">
        <p14:creationId xmlns:p14="http://schemas.microsoft.com/office/powerpoint/2010/main" val="98090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18</a:t>
            </a:fld>
            <a:endParaRPr lang="en-US" dirty="0"/>
          </a:p>
        </p:txBody>
      </p:sp>
    </p:spTree>
    <p:extLst>
      <p:ext uri="{BB962C8B-B14F-4D97-AF65-F5344CB8AC3E}">
        <p14:creationId xmlns:p14="http://schemas.microsoft.com/office/powerpoint/2010/main" val="58718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24</a:t>
            </a:fld>
            <a:endParaRPr lang="en-US" dirty="0"/>
          </a:p>
        </p:txBody>
      </p:sp>
    </p:spTree>
    <p:extLst>
      <p:ext uri="{BB962C8B-B14F-4D97-AF65-F5344CB8AC3E}">
        <p14:creationId xmlns:p14="http://schemas.microsoft.com/office/powerpoint/2010/main" val="204965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31</a:t>
            </a:fld>
            <a:endParaRPr lang="en-US" dirty="0"/>
          </a:p>
        </p:txBody>
      </p:sp>
    </p:spTree>
    <p:extLst>
      <p:ext uri="{BB962C8B-B14F-4D97-AF65-F5344CB8AC3E}">
        <p14:creationId xmlns:p14="http://schemas.microsoft.com/office/powerpoint/2010/main" val="42782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35</a:t>
            </a:fld>
            <a:endParaRPr lang="en-US" dirty="0"/>
          </a:p>
        </p:txBody>
      </p:sp>
    </p:spTree>
    <p:extLst>
      <p:ext uri="{BB962C8B-B14F-4D97-AF65-F5344CB8AC3E}">
        <p14:creationId xmlns:p14="http://schemas.microsoft.com/office/powerpoint/2010/main" val="9787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dirty="0"/>
          </a:p>
        </p:txBody>
      </p:sp>
    </p:spTree>
    <p:extLst>
      <p:ext uri="{BB962C8B-B14F-4D97-AF65-F5344CB8AC3E}">
        <p14:creationId xmlns:p14="http://schemas.microsoft.com/office/powerpoint/2010/main" val="258652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FBA3-ACC0-57CE-BF7D-92C553B35D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B93894-1FBC-6493-BB9B-9FD3989894BB}"/>
              </a:ext>
            </a:extLst>
          </p:cNvPr>
          <p:cNvSpPr>
            <a:spLocks noGrp="1"/>
          </p:cNvSpPr>
          <p:nvPr>
            <p:ph type="dt" sz="half" idx="10"/>
          </p:nvPr>
        </p:nvSpPr>
        <p:spPr/>
        <p:txBody>
          <a:bodyPr/>
          <a:lstStyle/>
          <a:p>
            <a:fld id="{449A8EDF-C2FB-404E-9C48-29DBF9F1D57B}" type="datetime1">
              <a:rPr lang="en-US" smtClean="0"/>
              <a:t>4/11/2024</a:t>
            </a:fld>
            <a:endParaRPr lang="en-US"/>
          </a:p>
        </p:txBody>
      </p:sp>
      <p:sp>
        <p:nvSpPr>
          <p:cNvPr id="4" name="Footer Placeholder 3">
            <a:extLst>
              <a:ext uri="{FF2B5EF4-FFF2-40B4-BE49-F238E27FC236}">
                <a16:creationId xmlns:a16="http://schemas.microsoft.com/office/drawing/2014/main" id="{C7255FEB-CE50-948C-94E0-09A18ABFB0A4}"/>
              </a:ext>
            </a:extLst>
          </p:cNvPr>
          <p:cNvSpPr>
            <a:spLocks noGrp="1"/>
          </p:cNvSpPr>
          <p:nvPr>
            <p:ph type="ftr" sz="quarter" idx="11"/>
          </p:nvPr>
        </p:nvSpPr>
        <p:spPr/>
        <p:txBody>
          <a:bodyPr/>
          <a:lstStyle/>
          <a:p>
            <a:r>
              <a:rPr lang="en-US"/>
              <a:t>2</a:t>
            </a:r>
          </a:p>
        </p:txBody>
      </p:sp>
      <p:sp>
        <p:nvSpPr>
          <p:cNvPr id="5" name="Slide Number Placeholder 4">
            <a:extLst>
              <a:ext uri="{FF2B5EF4-FFF2-40B4-BE49-F238E27FC236}">
                <a16:creationId xmlns:a16="http://schemas.microsoft.com/office/drawing/2014/main" id="{B7384A1A-5979-28E4-A6DA-5763F02A4AB7}"/>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305273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7B9AF-B47E-E122-1EDC-18FAA716ED12}"/>
              </a:ext>
            </a:extLst>
          </p:cNvPr>
          <p:cNvSpPr>
            <a:spLocks noGrp="1"/>
          </p:cNvSpPr>
          <p:nvPr>
            <p:ph type="dt" sz="half" idx="10"/>
          </p:nvPr>
        </p:nvSpPr>
        <p:spPr/>
        <p:txBody>
          <a:bodyPr/>
          <a:lstStyle/>
          <a:p>
            <a:fld id="{E80F0A14-28BC-4ED6-9CB4-BEA74B1EA220}" type="datetime1">
              <a:rPr lang="en-US" smtClean="0"/>
              <a:t>4/11/2024</a:t>
            </a:fld>
            <a:endParaRPr lang="en-US"/>
          </a:p>
        </p:txBody>
      </p:sp>
      <p:sp>
        <p:nvSpPr>
          <p:cNvPr id="3" name="Footer Placeholder 2">
            <a:extLst>
              <a:ext uri="{FF2B5EF4-FFF2-40B4-BE49-F238E27FC236}">
                <a16:creationId xmlns:a16="http://schemas.microsoft.com/office/drawing/2014/main" id="{D7E02D29-DE5A-9993-B572-055D60C5DA91}"/>
              </a:ext>
            </a:extLst>
          </p:cNvPr>
          <p:cNvSpPr>
            <a:spLocks noGrp="1"/>
          </p:cNvSpPr>
          <p:nvPr>
            <p:ph type="ftr" sz="quarter" idx="11"/>
          </p:nvPr>
        </p:nvSpPr>
        <p:spPr/>
        <p:txBody>
          <a:bodyPr/>
          <a:lstStyle/>
          <a:p>
            <a:r>
              <a:rPr lang="en-US"/>
              <a:t>2</a:t>
            </a:r>
          </a:p>
        </p:txBody>
      </p:sp>
      <p:sp>
        <p:nvSpPr>
          <p:cNvPr id="4" name="Slide Number Placeholder 3">
            <a:extLst>
              <a:ext uri="{FF2B5EF4-FFF2-40B4-BE49-F238E27FC236}">
                <a16:creationId xmlns:a16="http://schemas.microsoft.com/office/drawing/2014/main" id="{7DE3B8CF-A2AD-E01E-E1FF-A2AF5BE27F19}"/>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447440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5AD8-D89D-87E3-9C3F-1AEBDACFD69D}"/>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6A9F3ED8-59E2-C6EE-08AA-ABB325B56A54}"/>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926715-5A61-2167-2684-B30418A3DFC0}"/>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02302D7C-0A50-2892-B225-CA7D8FFC961D}"/>
              </a:ext>
            </a:extLst>
          </p:cNvPr>
          <p:cNvSpPr>
            <a:spLocks noGrp="1"/>
          </p:cNvSpPr>
          <p:nvPr>
            <p:ph type="dt" sz="half" idx="10"/>
          </p:nvPr>
        </p:nvSpPr>
        <p:spPr/>
        <p:txBody>
          <a:bodyPr/>
          <a:lstStyle/>
          <a:p>
            <a:fld id="{3355DC05-B84E-4B11-AD4F-3680C04C72F0}" type="datetime1">
              <a:rPr lang="en-US" smtClean="0"/>
              <a:t>4/11/2024</a:t>
            </a:fld>
            <a:endParaRPr lang="en-US"/>
          </a:p>
        </p:txBody>
      </p:sp>
      <p:sp>
        <p:nvSpPr>
          <p:cNvPr id="6" name="Footer Placeholder 5">
            <a:extLst>
              <a:ext uri="{FF2B5EF4-FFF2-40B4-BE49-F238E27FC236}">
                <a16:creationId xmlns:a16="http://schemas.microsoft.com/office/drawing/2014/main" id="{D4C95583-835B-3006-34A6-133B85C4B7AD}"/>
              </a:ext>
            </a:extLst>
          </p:cNvPr>
          <p:cNvSpPr>
            <a:spLocks noGrp="1"/>
          </p:cNvSpPr>
          <p:nvPr>
            <p:ph type="ftr" sz="quarter" idx="11"/>
          </p:nvPr>
        </p:nvSpPr>
        <p:spPr/>
        <p:txBody>
          <a:bodyPr/>
          <a:lstStyle/>
          <a:p>
            <a:r>
              <a:rPr lang="en-US"/>
              <a:t>2</a:t>
            </a:r>
          </a:p>
        </p:txBody>
      </p:sp>
      <p:sp>
        <p:nvSpPr>
          <p:cNvPr id="7" name="Slide Number Placeholder 6">
            <a:extLst>
              <a:ext uri="{FF2B5EF4-FFF2-40B4-BE49-F238E27FC236}">
                <a16:creationId xmlns:a16="http://schemas.microsoft.com/office/drawing/2014/main" id="{C75A924B-5637-F699-2085-9C3371E5B9D6}"/>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3781778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E9BA-A582-5F2B-75EA-D15B4D10F065}"/>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9289E518-B0D3-DD6B-D98E-1362C5673757}"/>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30A7296A-AB2F-3320-B590-2AB06E2708E5}"/>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98B3681E-BB62-1A49-56E8-EFFD832FCEE7}"/>
              </a:ext>
            </a:extLst>
          </p:cNvPr>
          <p:cNvSpPr>
            <a:spLocks noGrp="1"/>
          </p:cNvSpPr>
          <p:nvPr>
            <p:ph type="dt" sz="half" idx="10"/>
          </p:nvPr>
        </p:nvSpPr>
        <p:spPr/>
        <p:txBody>
          <a:bodyPr/>
          <a:lstStyle/>
          <a:p>
            <a:fld id="{3DFA6546-BE30-4D2A-B1C3-42B62267EC3E}" type="datetime1">
              <a:rPr lang="en-US" smtClean="0"/>
              <a:t>4/11/2024</a:t>
            </a:fld>
            <a:endParaRPr lang="en-US"/>
          </a:p>
        </p:txBody>
      </p:sp>
      <p:sp>
        <p:nvSpPr>
          <p:cNvPr id="6" name="Footer Placeholder 5">
            <a:extLst>
              <a:ext uri="{FF2B5EF4-FFF2-40B4-BE49-F238E27FC236}">
                <a16:creationId xmlns:a16="http://schemas.microsoft.com/office/drawing/2014/main" id="{A1D68909-E109-D2C5-FE73-04DF8F957318}"/>
              </a:ext>
            </a:extLst>
          </p:cNvPr>
          <p:cNvSpPr>
            <a:spLocks noGrp="1"/>
          </p:cNvSpPr>
          <p:nvPr>
            <p:ph type="ftr" sz="quarter" idx="11"/>
          </p:nvPr>
        </p:nvSpPr>
        <p:spPr/>
        <p:txBody>
          <a:bodyPr/>
          <a:lstStyle/>
          <a:p>
            <a:r>
              <a:rPr lang="en-US"/>
              <a:t>2</a:t>
            </a:r>
          </a:p>
        </p:txBody>
      </p:sp>
      <p:sp>
        <p:nvSpPr>
          <p:cNvPr id="7" name="Slide Number Placeholder 6">
            <a:extLst>
              <a:ext uri="{FF2B5EF4-FFF2-40B4-BE49-F238E27FC236}">
                <a16:creationId xmlns:a16="http://schemas.microsoft.com/office/drawing/2014/main" id="{6A4FD819-16ED-2907-6446-70A80B75EC31}"/>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105364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72EC-A5CB-BBC0-CC1D-14D32CA950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5953B8-CCE8-E8B2-0746-D9C436EA9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9FA02-B9DB-1FC1-B0FD-966588EBF0B2}"/>
              </a:ext>
            </a:extLst>
          </p:cNvPr>
          <p:cNvSpPr>
            <a:spLocks noGrp="1"/>
          </p:cNvSpPr>
          <p:nvPr>
            <p:ph type="dt" sz="half" idx="10"/>
          </p:nvPr>
        </p:nvSpPr>
        <p:spPr/>
        <p:txBody>
          <a:bodyPr/>
          <a:lstStyle/>
          <a:p>
            <a:fld id="{DC439A40-E5C4-4981-A822-1C6575973503}" type="datetime1">
              <a:rPr lang="en-US" smtClean="0"/>
              <a:t>4/11/2024</a:t>
            </a:fld>
            <a:endParaRPr lang="en-US"/>
          </a:p>
        </p:txBody>
      </p:sp>
      <p:sp>
        <p:nvSpPr>
          <p:cNvPr id="5" name="Footer Placeholder 4">
            <a:extLst>
              <a:ext uri="{FF2B5EF4-FFF2-40B4-BE49-F238E27FC236}">
                <a16:creationId xmlns:a16="http://schemas.microsoft.com/office/drawing/2014/main" id="{AD8B633A-920F-24EF-F91D-D9A76896EFE8}"/>
              </a:ext>
            </a:extLst>
          </p:cNvPr>
          <p:cNvSpPr>
            <a:spLocks noGrp="1"/>
          </p:cNvSpPr>
          <p:nvPr>
            <p:ph type="ftr" sz="quarter" idx="11"/>
          </p:nvPr>
        </p:nvSpPr>
        <p:spPr/>
        <p:txBody>
          <a:bodyPr/>
          <a:lstStyle/>
          <a:p>
            <a:r>
              <a:rPr lang="en-US"/>
              <a:t>2</a:t>
            </a:r>
          </a:p>
        </p:txBody>
      </p:sp>
      <p:sp>
        <p:nvSpPr>
          <p:cNvPr id="6" name="Slide Number Placeholder 5">
            <a:extLst>
              <a:ext uri="{FF2B5EF4-FFF2-40B4-BE49-F238E27FC236}">
                <a16:creationId xmlns:a16="http://schemas.microsoft.com/office/drawing/2014/main" id="{215B1927-FD25-2ABC-B554-9FC060AEAD3D}"/>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3249929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B1956-6FD3-D7D5-7F33-47BDBDC33232}"/>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7F38B9-2792-7A19-EC1C-8A76471DE597}"/>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4E7EE-CDEE-915E-DCBD-2FFAA01DD415}"/>
              </a:ext>
            </a:extLst>
          </p:cNvPr>
          <p:cNvSpPr>
            <a:spLocks noGrp="1"/>
          </p:cNvSpPr>
          <p:nvPr>
            <p:ph type="dt" sz="half" idx="10"/>
          </p:nvPr>
        </p:nvSpPr>
        <p:spPr/>
        <p:txBody>
          <a:bodyPr/>
          <a:lstStyle/>
          <a:p>
            <a:fld id="{4EB2C37F-C761-4142-9F19-00C4A65A4F56}" type="datetime1">
              <a:rPr lang="en-US" smtClean="0"/>
              <a:t>4/11/2024</a:t>
            </a:fld>
            <a:endParaRPr lang="en-US"/>
          </a:p>
        </p:txBody>
      </p:sp>
      <p:sp>
        <p:nvSpPr>
          <p:cNvPr id="5" name="Footer Placeholder 4">
            <a:extLst>
              <a:ext uri="{FF2B5EF4-FFF2-40B4-BE49-F238E27FC236}">
                <a16:creationId xmlns:a16="http://schemas.microsoft.com/office/drawing/2014/main" id="{8312F7AB-5775-5F0D-CA8C-324E3A5A13F7}"/>
              </a:ext>
            </a:extLst>
          </p:cNvPr>
          <p:cNvSpPr>
            <a:spLocks noGrp="1"/>
          </p:cNvSpPr>
          <p:nvPr>
            <p:ph type="ftr" sz="quarter" idx="11"/>
          </p:nvPr>
        </p:nvSpPr>
        <p:spPr/>
        <p:txBody>
          <a:bodyPr/>
          <a:lstStyle/>
          <a:p>
            <a:r>
              <a:rPr lang="en-US"/>
              <a:t>2</a:t>
            </a:r>
          </a:p>
        </p:txBody>
      </p:sp>
      <p:sp>
        <p:nvSpPr>
          <p:cNvPr id="6" name="Slide Number Placeholder 5">
            <a:extLst>
              <a:ext uri="{FF2B5EF4-FFF2-40B4-BE49-F238E27FC236}">
                <a16:creationId xmlns:a16="http://schemas.microsoft.com/office/drawing/2014/main" id="{E37EBE67-8334-E443-0058-533C8DF8B730}"/>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206199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73138" indent="-231775">
              <a:buClr>
                <a:schemeClr val="tx2"/>
              </a:buClr>
              <a:buFont typeface="Courier New" panose="02070309020205020404" pitchFamily="49" charset="0"/>
              <a:buChar char="o"/>
              <a:defRPr sz="1600">
                <a:latin typeface="Palatino Linotype" panose="02040502050505030304" pitchFamily="18" charset="0"/>
              </a:defRPr>
            </a:lvl3pPr>
            <a:lvl4pPr marL="1254125" indent="-222250">
              <a:buClr>
                <a:schemeClr val="tx2"/>
              </a:buClr>
              <a:defRPr sz="1400">
                <a:latin typeface="Palatino Linotype" panose="02040502050505030304" pitchFamily="18" charset="0"/>
              </a:defRPr>
            </a:lvl4pPr>
            <a:lvl5pPr marL="1430338" indent="-176213">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grpSp>
        <p:nvGrpSpPr>
          <p:cNvPr id="5" name="Group 4">
            <a:extLst>
              <a:ext uri="{FF2B5EF4-FFF2-40B4-BE49-F238E27FC236}">
                <a16:creationId xmlns:a16="http://schemas.microsoft.com/office/drawing/2014/main" id="{DFA159BC-BEB2-1C11-3AAA-3FC7CAF5800F}"/>
              </a:ext>
            </a:extLst>
          </p:cNvPr>
          <p:cNvGrpSpPr/>
          <p:nvPr userDrawn="1"/>
        </p:nvGrpSpPr>
        <p:grpSpPr>
          <a:xfrm>
            <a:off x="108039" y="50030"/>
            <a:ext cx="9817706" cy="307778"/>
            <a:chOff x="58915" y="49776"/>
            <a:chExt cx="8925187" cy="271568"/>
          </a:xfrm>
        </p:grpSpPr>
        <p:sp>
          <p:nvSpPr>
            <p:cNvPr id="7" name="TextBox 6">
              <a:extLst>
                <a:ext uri="{FF2B5EF4-FFF2-40B4-BE49-F238E27FC236}">
                  <a16:creationId xmlns:a16="http://schemas.microsoft.com/office/drawing/2014/main" id="{85C543F3-7D89-0CF8-37D8-81BA5A34502D}"/>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8" name="Straight Connector 7">
              <a:extLst>
                <a:ext uri="{FF2B5EF4-FFF2-40B4-BE49-F238E27FC236}">
                  <a16:creationId xmlns:a16="http://schemas.microsoft.com/office/drawing/2014/main" id="{A781250C-01FF-0E57-28D7-0030BFF47247}"/>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1DFF0A5-E0D3-D120-69AA-E53FEACE19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1" name="Picture 10">
            <a:extLst>
              <a:ext uri="{FF2B5EF4-FFF2-40B4-BE49-F238E27FC236}">
                <a16:creationId xmlns:a16="http://schemas.microsoft.com/office/drawing/2014/main" id="{94E0B255-65E4-DDD5-1D7B-13B54C41781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5" name="Group 4">
            <a:extLst>
              <a:ext uri="{FF2B5EF4-FFF2-40B4-BE49-F238E27FC236}">
                <a16:creationId xmlns:a16="http://schemas.microsoft.com/office/drawing/2014/main" id="{20DFC0FB-472E-C14B-DA1A-1F5DE2053A02}"/>
              </a:ext>
            </a:extLst>
          </p:cNvPr>
          <p:cNvGrpSpPr/>
          <p:nvPr userDrawn="1"/>
        </p:nvGrpSpPr>
        <p:grpSpPr>
          <a:xfrm>
            <a:off x="108039" y="50030"/>
            <a:ext cx="9817706" cy="307778"/>
            <a:chOff x="58915" y="49776"/>
            <a:chExt cx="8925187" cy="271568"/>
          </a:xfrm>
        </p:grpSpPr>
        <p:sp>
          <p:nvSpPr>
            <p:cNvPr id="6" name="TextBox 5">
              <a:extLst>
                <a:ext uri="{FF2B5EF4-FFF2-40B4-BE49-F238E27FC236}">
                  <a16:creationId xmlns:a16="http://schemas.microsoft.com/office/drawing/2014/main" id="{FA12BB08-7925-94AE-5D8A-12F751746836}"/>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7" name="Straight Connector 6">
              <a:extLst>
                <a:ext uri="{FF2B5EF4-FFF2-40B4-BE49-F238E27FC236}">
                  <a16:creationId xmlns:a16="http://schemas.microsoft.com/office/drawing/2014/main" id="{CD71F152-6E80-8B6C-E866-A3F02DB5682F}"/>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CC6FE362-4DCB-9C05-A833-3536B34982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9" name="Picture 8">
            <a:extLst>
              <a:ext uri="{FF2B5EF4-FFF2-40B4-BE49-F238E27FC236}">
                <a16:creationId xmlns:a16="http://schemas.microsoft.com/office/drawing/2014/main" id="{0AF497AB-325B-05DC-1B0F-24762EDED1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226387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Title Black Angle">
  <p:cSld name="Presentation Title Black Angle">
    <p:spTree>
      <p:nvGrpSpPr>
        <p:cNvPr id="1" name="Shape 12"/>
        <p:cNvGrpSpPr/>
        <p:nvPr/>
      </p:nvGrpSpPr>
      <p:grpSpPr>
        <a:xfrm>
          <a:off x="0" y="0"/>
          <a:ext cx="0" cy="0"/>
          <a:chOff x="0" y="0"/>
          <a:chExt cx="0" cy="0"/>
        </a:xfrm>
      </p:grpSpPr>
      <p:sp>
        <p:nvSpPr>
          <p:cNvPr id="13" name="Google Shape;13;p2"/>
          <p:cNvSpPr/>
          <p:nvPr/>
        </p:nvSpPr>
        <p:spPr>
          <a:xfrm>
            <a:off x="0" y="0"/>
            <a:ext cx="4589630" cy="7772400"/>
          </a:xfrm>
          <a:custGeom>
            <a:avLst/>
            <a:gdLst/>
            <a:ahLst/>
            <a:cxnLst/>
            <a:rect l="l" t="t" r="r" b="b"/>
            <a:pathLst>
              <a:path w="11127100" h="13717588" extrusionOk="0">
                <a:moveTo>
                  <a:pt x="0" y="0"/>
                </a:moveTo>
                <a:lnTo>
                  <a:pt x="11127100" y="0"/>
                </a:lnTo>
                <a:lnTo>
                  <a:pt x="8708318" y="13717588"/>
                </a:lnTo>
                <a:lnTo>
                  <a:pt x="0" y="13717588"/>
                </a:lnTo>
                <a:close/>
              </a:path>
            </a:pathLst>
          </a:custGeom>
          <a:solidFill>
            <a:schemeClr val="dk1"/>
          </a:solidFill>
          <a:ln>
            <a:noFill/>
          </a:ln>
        </p:spPr>
        <p:txBody>
          <a:bodyPr spcFirstLastPara="1" wrap="square" lIns="37710" tIns="18850" rIns="37710" bIns="18850" anchor="ctr" anchorCtr="0">
            <a:noAutofit/>
          </a:bodyPr>
          <a:lstStyle/>
          <a:p>
            <a:pPr marL="0" marR="0" lvl="0" indent="0" algn="ctr" rtl="0">
              <a:spcBef>
                <a:spcPts val="0"/>
              </a:spcBef>
              <a:spcAft>
                <a:spcPts val="0"/>
              </a:spcAft>
              <a:buNone/>
            </a:pPr>
            <a:endParaRPr sz="1980" b="0" i="0" u="none" strike="noStrike" cap="none">
              <a:solidFill>
                <a:schemeClr val="lt1"/>
              </a:solidFill>
              <a:latin typeface="Libre Franklin"/>
              <a:ea typeface="Libre Franklin"/>
              <a:cs typeface="Libre Franklin"/>
              <a:sym typeface="Libre Franklin"/>
            </a:endParaRPr>
          </a:p>
        </p:txBody>
      </p:sp>
      <p:sp>
        <p:nvSpPr>
          <p:cNvPr id="14" name="Google Shape;14;p2"/>
          <p:cNvSpPr txBox="1">
            <a:spLocks noGrp="1"/>
          </p:cNvSpPr>
          <p:nvPr>
            <p:ph type="title"/>
          </p:nvPr>
        </p:nvSpPr>
        <p:spPr>
          <a:xfrm>
            <a:off x="4999499" y="1149896"/>
            <a:ext cx="4247295" cy="2966936"/>
          </a:xfrm>
          <a:prstGeom prst="rect">
            <a:avLst/>
          </a:prstGeom>
          <a:noFill/>
          <a:ln>
            <a:noFill/>
          </a:ln>
        </p:spPr>
        <p:txBody>
          <a:bodyPr spcFirstLastPara="1" wrap="square" lIns="0" tIns="0" rIns="0" bIns="0" anchor="b" anchorCtr="0">
            <a:noAutofit/>
          </a:bodyPr>
          <a:lstStyle>
            <a:lvl1pPr lvl="0" algn="ctr">
              <a:lnSpc>
                <a:spcPct val="109375"/>
              </a:lnSpc>
              <a:spcBef>
                <a:spcPts val="0"/>
              </a:spcBef>
              <a:spcAft>
                <a:spcPts val="0"/>
              </a:spcAft>
              <a:buClr>
                <a:schemeClr val="accent3"/>
              </a:buClr>
              <a:buSzPts val="9600"/>
              <a:buFont typeface="Franklin Gothic"/>
              <a:buNone/>
              <a:defRPr sz="4000" b="1" cap="none">
                <a:solidFill>
                  <a:srgbClr val="F1B300"/>
                </a:solidFill>
                <a:latin typeface="Franklin Gothic Demi" panose="020B07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2"/>
          <p:cNvSpPr txBox="1">
            <a:spLocks noGrp="1"/>
          </p:cNvSpPr>
          <p:nvPr>
            <p:ph type="body" idx="1"/>
          </p:nvPr>
        </p:nvSpPr>
        <p:spPr>
          <a:xfrm>
            <a:off x="4996675" y="4966320"/>
            <a:ext cx="4250119" cy="1019995"/>
          </a:xfrm>
          <a:prstGeom prst="rect">
            <a:avLst/>
          </a:prstGeom>
          <a:noFill/>
          <a:ln>
            <a:noFill/>
          </a:ln>
        </p:spPr>
        <p:txBody>
          <a:bodyPr spcFirstLastPara="1" wrap="square" lIns="91425" tIns="45700" rIns="91425" bIns="45700" anchor="t" anchorCtr="0">
            <a:noAutofit/>
          </a:bodyPr>
          <a:lstStyle>
            <a:lvl1pPr marL="188595" marR="0" lvl="0" indent="-94298" algn="ctr" rtl="0">
              <a:lnSpc>
                <a:spcPct val="108333"/>
              </a:lnSpc>
              <a:spcBef>
                <a:spcPts val="413"/>
              </a:spcBef>
              <a:spcAft>
                <a:spcPts val="0"/>
              </a:spcAft>
              <a:buClr>
                <a:schemeClr val="dk1"/>
              </a:buClr>
              <a:buSzPts val="6000"/>
              <a:buFont typeface="Arial"/>
              <a:buNone/>
              <a:defRPr sz="2400" b="1" i="1" u="none" strike="noStrike" cap="none">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Libre Franklin"/>
              </a:defRPr>
            </a:lvl1pPr>
            <a:lvl2pPr marL="377190" marR="0" lvl="1" indent="-94298" algn="l" rtl="0">
              <a:lnSpc>
                <a:spcPct val="90000"/>
              </a:lnSpc>
              <a:spcBef>
                <a:spcPts val="206"/>
              </a:spcBef>
              <a:spcAft>
                <a:spcPts val="0"/>
              </a:spcAft>
              <a:buClr>
                <a:schemeClr val="dk1"/>
              </a:buClr>
              <a:buSzPts val="2400"/>
              <a:buFont typeface="Arial"/>
              <a:buNone/>
              <a:defRPr sz="990" b="0" i="0" u="none" strike="noStrike" cap="none">
                <a:solidFill>
                  <a:schemeClr val="dk1"/>
                </a:solidFill>
                <a:latin typeface="Libre Franklin"/>
                <a:ea typeface="Libre Franklin"/>
                <a:cs typeface="Libre Franklin"/>
                <a:sym typeface="Libre Franklin"/>
              </a:defRPr>
            </a:lvl2pPr>
            <a:lvl3pPr marL="565785" marR="0" lvl="2" indent="-94298" algn="l" rtl="0">
              <a:lnSpc>
                <a:spcPct val="90000"/>
              </a:lnSpc>
              <a:spcBef>
                <a:spcPts val="206"/>
              </a:spcBef>
              <a:spcAft>
                <a:spcPts val="0"/>
              </a:spcAft>
              <a:buClr>
                <a:schemeClr val="dk1"/>
              </a:buClr>
              <a:buSzPts val="2000"/>
              <a:buFont typeface="Arial"/>
              <a:buNone/>
              <a:defRPr sz="825" b="0" i="0" u="none" strike="noStrike" cap="none">
                <a:solidFill>
                  <a:schemeClr val="dk1"/>
                </a:solidFill>
                <a:latin typeface="Libre Franklin"/>
                <a:ea typeface="Libre Franklin"/>
                <a:cs typeface="Libre Franklin"/>
                <a:sym typeface="Libre Franklin"/>
              </a:defRPr>
            </a:lvl3pPr>
            <a:lvl4pPr marL="754380" marR="0" lvl="3"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4pPr>
            <a:lvl5pPr marL="942975" marR="0" lvl="4"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5pPr>
            <a:lvl6pPr marL="1131570" marR="0" lvl="5"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6pPr>
            <a:lvl7pPr marL="1320165" marR="0" lvl="6"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7pPr>
            <a:lvl8pPr marL="1508760" marR="0" lvl="7"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8pPr>
            <a:lvl9pPr marL="1697355" marR="0" lvl="8"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52" y="2446040"/>
            <a:ext cx="2974372" cy="1895100"/>
          </a:xfrm>
          <a:prstGeom prst="rect">
            <a:avLst/>
          </a:prstGeom>
        </p:spPr>
      </p:pic>
    </p:spTree>
    <p:extLst>
      <p:ext uri="{BB962C8B-B14F-4D97-AF65-F5344CB8AC3E}">
        <p14:creationId xmlns:p14="http://schemas.microsoft.com/office/powerpoint/2010/main" val="33583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DE13-BB8F-98CB-8A1D-3FDE117E3478}"/>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AB09B9BA-DA19-807D-F0D5-FF0DA4A45E9D}"/>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27549F33-B2DE-8431-C075-34CCF368A5E8}"/>
              </a:ext>
            </a:extLst>
          </p:cNvPr>
          <p:cNvSpPr>
            <a:spLocks noGrp="1"/>
          </p:cNvSpPr>
          <p:nvPr>
            <p:ph type="dt" sz="half" idx="10"/>
          </p:nvPr>
        </p:nvSpPr>
        <p:spPr/>
        <p:txBody>
          <a:bodyPr/>
          <a:lstStyle/>
          <a:p>
            <a:fld id="{97C086E3-F852-4A97-8D38-DD0E07A829C8}" type="datetime1">
              <a:rPr lang="en-US" smtClean="0"/>
              <a:t>4/11/2024</a:t>
            </a:fld>
            <a:endParaRPr lang="en-US"/>
          </a:p>
        </p:txBody>
      </p:sp>
      <p:sp>
        <p:nvSpPr>
          <p:cNvPr id="5" name="Footer Placeholder 4">
            <a:extLst>
              <a:ext uri="{FF2B5EF4-FFF2-40B4-BE49-F238E27FC236}">
                <a16:creationId xmlns:a16="http://schemas.microsoft.com/office/drawing/2014/main" id="{BFB9E9BA-B5A8-44FF-ABAB-28F2C209C017}"/>
              </a:ext>
            </a:extLst>
          </p:cNvPr>
          <p:cNvSpPr>
            <a:spLocks noGrp="1"/>
          </p:cNvSpPr>
          <p:nvPr>
            <p:ph type="ftr" sz="quarter" idx="11"/>
          </p:nvPr>
        </p:nvSpPr>
        <p:spPr/>
        <p:txBody>
          <a:bodyPr/>
          <a:lstStyle/>
          <a:p>
            <a:r>
              <a:rPr lang="en-US"/>
              <a:t>2</a:t>
            </a:r>
          </a:p>
        </p:txBody>
      </p:sp>
      <p:sp>
        <p:nvSpPr>
          <p:cNvPr id="6" name="Slide Number Placeholder 5">
            <a:extLst>
              <a:ext uri="{FF2B5EF4-FFF2-40B4-BE49-F238E27FC236}">
                <a16:creationId xmlns:a16="http://schemas.microsoft.com/office/drawing/2014/main" id="{F8A42106-FD0D-E751-3C41-C3C6C065B042}"/>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344649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58DD-734D-A691-BE2D-9BC186DC1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C98AC-FF50-11A3-5873-589EB70093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1E47D-CE68-A745-D41D-DEBDB6421A28}"/>
              </a:ext>
            </a:extLst>
          </p:cNvPr>
          <p:cNvSpPr>
            <a:spLocks noGrp="1"/>
          </p:cNvSpPr>
          <p:nvPr>
            <p:ph type="dt" sz="half" idx="10"/>
          </p:nvPr>
        </p:nvSpPr>
        <p:spPr/>
        <p:txBody>
          <a:bodyPr/>
          <a:lstStyle/>
          <a:p>
            <a:fld id="{309D1EE8-3DF9-46CC-8D6E-811BB0FF242B}" type="datetime1">
              <a:rPr lang="en-US" smtClean="0"/>
              <a:t>4/11/2024</a:t>
            </a:fld>
            <a:endParaRPr lang="en-US"/>
          </a:p>
        </p:txBody>
      </p:sp>
      <p:sp>
        <p:nvSpPr>
          <p:cNvPr id="5" name="Footer Placeholder 4">
            <a:extLst>
              <a:ext uri="{FF2B5EF4-FFF2-40B4-BE49-F238E27FC236}">
                <a16:creationId xmlns:a16="http://schemas.microsoft.com/office/drawing/2014/main" id="{00200414-60ED-298A-7E17-29CA810804E1}"/>
              </a:ext>
            </a:extLst>
          </p:cNvPr>
          <p:cNvSpPr>
            <a:spLocks noGrp="1"/>
          </p:cNvSpPr>
          <p:nvPr>
            <p:ph type="ftr" sz="quarter" idx="11"/>
          </p:nvPr>
        </p:nvSpPr>
        <p:spPr/>
        <p:txBody>
          <a:bodyPr/>
          <a:lstStyle/>
          <a:p>
            <a:r>
              <a:rPr lang="en-US"/>
              <a:t>2</a:t>
            </a:r>
          </a:p>
        </p:txBody>
      </p:sp>
      <p:sp>
        <p:nvSpPr>
          <p:cNvPr id="6" name="Slide Number Placeholder 5">
            <a:extLst>
              <a:ext uri="{FF2B5EF4-FFF2-40B4-BE49-F238E27FC236}">
                <a16:creationId xmlns:a16="http://schemas.microsoft.com/office/drawing/2014/main" id="{B4720FD8-990C-02EE-EDA9-E80DA59E98DB}"/>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373480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74F2-9E7F-8802-B0DC-095D06ED4AF9}"/>
              </a:ext>
            </a:extLst>
          </p:cNvPr>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22762929-CE28-A2F1-877E-4FC5FD567F13}"/>
              </a:ext>
            </a:extLst>
          </p:cNvPr>
          <p:cNvSpPr>
            <a:spLocks noGrp="1"/>
          </p:cNvSpPr>
          <p:nvPr>
            <p:ph type="body" idx="1"/>
          </p:nvPr>
        </p:nvSpPr>
        <p:spPr>
          <a:xfrm>
            <a:off x="686276" y="5201392"/>
            <a:ext cx="8675370" cy="1700212"/>
          </a:xfrm>
        </p:spPr>
        <p:txBody>
          <a:bodyPr/>
          <a:lstStyle>
            <a:lvl1pPr marL="0" indent="0">
              <a:buNone/>
              <a:defRPr sz="1980">
                <a:solidFill>
                  <a:schemeClr val="tx1">
                    <a:tint val="82000"/>
                  </a:schemeClr>
                </a:solidFill>
              </a:defRPr>
            </a:lvl1pPr>
            <a:lvl2pPr marL="377190" indent="0">
              <a:buNone/>
              <a:defRPr sz="1650">
                <a:solidFill>
                  <a:schemeClr val="tx1">
                    <a:tint val="82000"/>
                  </a:schemeClr>
                </a:solidFill>
              </a:defRPr>
            </a:lvl2pPr>
            <a:lvl3pPr marL="754380" indent="0">
              <a:buNone/>
              <a:defRPr sz="1485">
                <a:solidFill>
                  <a:schemeClr val="tx1">
                    <a:tint val="82000"/>
                  </a:schemeClr>
                </a:solidFill>
              </a:defRPr>
            </a:lvl3pPr>
            <a:lvl4pPr marL="1131570" indent="0">
              <a:buNone/>
              <a:defRPr sz="1320">
                <a:solidFill>
                  <a:schemeClr val="tx1">
                    <a:tint val="82000"/>
                  </a:schemeClr>
                </a:solidFill>
              </a:defRPr>
            </a:lvl4pPr>
            <a:lvl5pPr marL="1508760" indent="0">
              <a:buNone/>
              <a:defRPr sz="1320">
                <a:solidFill>
                  <a:schemeClr val="tx1">
                    <a:tint val="82000"/>
                  </a:schemeClr>
                </a:solidFill>
              </a:defRPr>
            </a:lvl5pPr>
            <a:lvl6pPr marL="1885950" indent="0">
              <a:buNone/>
              <a:defRPr sz="1320">
                <a:solidFill>
                  <a:schemeClr val="tx1">
                    <a:tint val="82000"/>
                  </a:schemeClr>
                </a:solidFill>
              </a:defRPr>
            </a:lvl6pPr>
            <a:lvl7pPr marL="2263140" indent="0">
              <a:buNone/>
              <a:defRPr sz="1320">
                <a:solidFill>
                  <a:schemeClr val="tx1">
                    <a:tint val="82000"/>
                  </a:schemeClr>
                </a:solidFill>
              </a:defRPr>
            </a:lvl7pPr>
            <a:lvl8pPr marL="2640330" indent="0">
              <a:buNone/>
              <a:defRPr sz="1320">
                <a:solidFill>
                  <a:schemeClr val="tx1">
                    <a:tint val="82000"/>
                  </a:schemeClr>
                </a:solidFill>
              </a:defRPr>
            </a:lvl8pPr>
            <a:lvl9pPr marL="3017520" indent="0">
              <a:buNone/>
              <a:defRPr sz="13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25E7E3-2636-463F-79DE-3E281F94AB68}"/>
              </a:ext>
            </a:extLst>
          </p:cNvPr>
          <p:cNvSpPr>
            <a:spLocks noGrp="1"/>
          </p:cNvSpPr>
          <p:nvPr>
            <p:ph type="dt" sz="half" idx="10"/>
          </p:nvPr>
        </p:nvSpPr>
        <p:spPr/>
        <p:txBody>
          <a:bodyPr/>
          <a:lstStyle/>
          <a:p>
            <a:fld id="{5E6778DC-8926-4E27-A5C1-AE7218037ACA}" type="datetime1">
              <a:rPr lang="en-US" smtClean="0"/>
              <a:t>4/11/2024</a:t>
            </a:fld>
            <a:endParaRPr lang="en-US"/>
          </a:p>
        </p:txBody>
      </p:sp>
      <p:sp>
        <p:nvSpPr>
          <p:cNvPr id="5" name="Footer Placeholder 4">
            <a:extLst>
              <a:ext uri="{FF2B5EF4-FFF2-40B4-BE49-F238E27FC236}">
                <a16:creationId xmlns:a16="http://schemas.microsoft.com/office/drawing/2014/main" id="{CD76C351-C777-84C0-0CFC-3C67932762F4}"/>
              </a:ext>
            </a:extLst>
          </p:cNvPr>
          <p:cNvSpPr>
            <a:spLocks noGrp="1"/>
          </p:cNvSpPr>
          <p:nvPr>
            <p:ph type="ftr" sz="quarter" idx="11"/>
          </p:nvPr>
        </p:nvSpPr>
        <p:spPr/>
        <p:txBody>
          <a:bodyPr/>
          <a:lstStyle/>
          <a:p>
            <a:r>
              <a:rPr lang="en-US"/>
              <a:t>2</a:t>
            </a:r>
          </a:p>
        </p:txBody>
      </p:sp>
      <p:sp>
        <p:nvSpPr>
          <p:cNvPr id="6" name="Slide Number Placeholder 5">
            <a:extLst>
              <a:ext uri="{FF2B5EF4-FFF2-40B4-BE49-F238E27FC236}">
                <a16:creationId xmlns:a16="http://schemas.microsoft.com/office/drawing/2014/main" id="{378F2A9B-F84F-4A84-2CD4-DE4751324ED7}"/>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246613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687A-BA18-9E73-DFE7-99ABA691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8AF60-662A-9550-C954-E04F2FE43553}"/>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D6EF7F-F133-C364-D4F0-847D97D79C8D}"/>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FFDFC7-BB4D-D381-7C68-6390AED87718}"/>
              </a:ext>
            </a:extLst>
          </p:cNvPr>
          <p:cNvSpPr>
            <a:spLocks noGrp="1"/>
          </p:cNvSpPr>
          <p:nvPr>
            <p:ph type="dt" sz="half" idx="10"/>
          </p:nvPr>
        </p:nvSpPr>
        <p:spPr/>
        <p:txBody>
          <a:bodyPr/>
          <a:lstStyle/>
          <a:p>
            <a:fld id="{8FF1DFA7-90E2-48C7-B405-407E304C1E0A}" type="datetime1">
              <a:rPr lang="en-US" smtClean="0"/>
              <a:t>4/11/2024</a:t>
            </a:fld>
            <a:endParaRPr lang="en-US"/>
          </a:p>
        </p:txBody>
      </p:sp>
      <p:sp>
        <p:nvSpPr>
          <p:cNvPr id="6" name="Footer Placeholder 5">
            <a:extLst>
              <a:ext uri="{FF2B5EF4-FFF2-40B4-BE49-F238E27FC236}">
                <a16:creationId xmlns:a16="http://schemas.microsoft.com/office/drawing/2014/main" id="{79C180FA-D9F9-6DA7-4342-1B15F7A7773F}"/>
              </a:ext>
            </a:extLst>
          </p:cNvPr>
          <p:cNvSpPr>
            <a:spLocks noGrp="1"/>
          </p:cNvSpPr>
          <p:nvPr>
            <p:ph type="ftr" sz="quarter" idx="11"/>
          </p:nvPr>
        </p:nvSpPr>
        <p:spPr/>
        <p:txBody>
          <a:bodyPr/>
          <a:lstStyle/>
          <a:p>
            <a:r>
              <a:rPr lang="en-US"/>
              <a:t>2</a:t>
            </a:r>
          </a:p>
        </p:txBody>
      </p:sp>
      <p:sp>
        <p:nvSpPr>
          <p:cNvPr id="7" name="Slide Number Placeholder 6">
            <a:extLst>
              <a:ext uri="{FF2B5EF4-FFF2-40B4-BE49-F238E27FC236}">
                <a16:creationId xmlns:a16="http://schemas.microsoft.com/office/drawing/2014/main" id="{A5A83DD2-7760-0F87-87FD-4823F5A1551A}"/>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316916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A24A-1356-F3B5-E30C-76227310B9E4}"/>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94F547-F161-AF09-5D6D-FAD70FB545EB}"/>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7B28C045-E734-E42B-7A10-AF563422ACD8}"/>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DA4D6-9259-974E-8290-4D30143674DF}"/>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EB76955F-42F3-20B3-2AEE-0303C22734B5}"/>
              </a:ext>
            </a:extLst>
          </p:cNvPr>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463BB4-3B69-A81B-A62B-742A6B4FD79E}"/>
              </a:ext>
            </a:extLst>
          </p:cNvPr>
          <p:cNvSpPr>
            <a:spLocks noGrp="1"/>
          </p:cNvSpPr>
          <p:nvPr>
            <p:ph type="dt" sz="half" idx="10"/>
          </p:nvPr>
        </p:nvSpPr>
        <p:spPr/>
        <p:txBody>
          <a:bodyPr/>
          <a:lstStyle/>
          <a:p>
            <a:fld id="{C5008CB1-DBA5-439C-AD67-5D7BEFCB9219}" type="datetime1">
              <a:rPr lang="en-US" smtClean="0"/>
              <a:t>4/11/2024</a:t>
            </a:fld>
            <a:endParaRPr lang="en-US"/>
          </a:p>
        </p:txBody>
      </p:sp>
      <p:sp>
        <p:nvSpPr>
          <p:cNvPr id="8" name="Footer Placeholder 7">
            <a:extLst>
              <a:ext uri="{FF2B5EF4-FFF2-40B4-BE49-F238E27FC236}">
                <a16:creationId xmlns:a16="http://schemas.microsoft.com/office/drawing/2014/main" id="{0087CDE9-B8D3-0188-6DB0-4B501AA5151F}"/>
              </a:ext>
            </a:extLst>
          </p:cNvPr>
          <p:cNvSpPr>
            <a:spLocks noGrp="1"/>
          </p:cNvSpPr>
          <p:nvPr>
            <p:ph type="ftr" sz="quarter" idx="11"/>
          </p:nvPr>
        </p:nvSpPr>
        <p:spPr/>
        <p:txBody>
          <a:bodyPr/>
          <a:lstStyle/>
          <a:p>
            <a:r>
              <a:rPr lang="en-US"/>
              <a:t>2</a:t>
            </a:r>
          </a:p>
        </p:txBody>
      </p:sp>
      <p:sp>
        <p:nvSpPr>
          <p:cNvPr id="9" name="Slide Number Placeholder 8">
            <a:extLst>
              <a:ext uri="{FF2B5EF4-FFF2-40B4-BE49-F238E27FC236}">
                <a16:creationId xmlns:a16="http://schemas.microsoft.com/office/drawing/2014/main" id="{4B08B74F-A80A-81FA-7B84-44EBC015FB7D}"/>
              </a:ext>
            </a:extLst>
          </p:cNvPr>
          <p:cNvSpPr>
            <a:spLocks noGrp="1"/>
          </p:cNvSpPr>
          <p:nvPr>
            <p:ph type="sldNum" sz="quarter" idx="12"/>
          </p:nvPr>
        </p:nvSpPr>
        <p:spPr/>
        <p:txBody>
          <a:bodyPr/>
          <a:lstStyle/>
          <a:p>
            <a:fld id="{4197996B-F302-4189-8369-FF1F306990C6}" type="slidenum">
              <a:rPr lang="en-US" smtClean="0"/>
              <a:t>‹#›</a:t>
            </a:fld>
            <a:endParaRPr lang="en-US"/>
          </a:p>
        </p:txBody>
      </p:sp>
    </p:spTree>
    <p:extLst>
      <p:ext uri="{BB962C8B-B14F-4D97-AF65-F5344CB8AC3E}">
        <p14:creationId xmlns:p14="http://schemas.microsoft.com/office/powerpoint/2010/main" val="34566423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dirty="0"/>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4" r:id="rId4"/>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D2EDF5-02D1-1B45-3FA2-3A40579120DC}"/>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0F6A0-E893-682C-93BD-0A25D3B7EC7C}"/>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4EC81-DFA6-8822-67A7-5A61424C7128}"/>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82000"/>
                  </a:schemeClr>
                </a:solidFill>
              </a:defRPr>
            </a:lvl1pPr>
          </a:lstStyle>
          <a:p>
            <a:fld id="{AB80DCC9-3D59-4C95-A9C8-612D08E73D0B}" type="datetime1">
              <a:rPr lang="en-US" smtClean="0"/>
              <a:t>4/11/2024</a:t>
            </a:fld>
            <a:endParaRPr lang="en-US"/>
          </a:p>
        </p:txBody>
      </p:sp>
      <p:sp>
        <p:nvSpPr>
          <p:cNvPr id="5" name="Footer Placeholder 4">
            <a:extLst>
              <a:ext uri="{FF2B5EF4-FFF2-40B4-BE49-F238E27FC236}">
                <a16:creationId xmlns:a16="http://schemas.microsoft.com/office/drawing/2014/main" id="{3E00CDCA-CB8C-3604-9242-8563753D19F7}"/>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82000"/>
                  </a:schemeClr>
                </a:solidFill>
              </a:defRPr>
            </a:lvl1pPr>
          </a:lstStyle>
          <a:p>
            <a:r>
              <a:rPr lang="en-US"/>
              <a:t>2</a:t>
            </a:r>
          </a:p>
        </p:txBody>
      </p:sp>
      <p:sp>
        <p:nvSpPr>
          <p:cNvPr id="6" name="Slide Number Placeholder 5">
            <a:extLst>
              <a:ext uri="{FF2B5EF4-FFF2-40B4-BE49-F238E27FC236}">
                <a16:creationId xmlns:a16="http://schemas.microsoft.com/office/drawing/2014/main" id="{15CA668F-52F2-C783-58F2-043320CBA672}"/>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82000"/>
                  </a:schemeClr>
                </a:solidFill>
              </a:defRPr>
            </a:lvl1pPr>
          </a:lstStyle>
          <a:p>
            <a:fld id="{4197996B-F302-4189-8369-FF1F306990C6}" type="slidenum">
              <a:rPr lang="en-US" smtClean="0"/>
              <a:t>‹#›</a:t>
            </a:fld>
            <a:endParaRPr lang="en-US"/>
          </a:p>
        </p:txBody>
      </p:sp>
    </p:spTree>
    <p:extLst>
      <p:ext uri="{BB962C8B-B14F-4D97-AF65-F5344CB8AC3E}">
        <p14:creationId xmlns:p14="http://schemas.microsoft.com/office/powerpoint/2010/main" val="114565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owardsdatascience.com/email-spam-detection-1-2-b0e06a5c0472"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owardsdatascience.com/email-spam-detection-1-2-b0e06a5c0472"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xcelr.com/blog/data-science/natural-language-processing/implementation-of-bag-of-words-using-python"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towardsdatascience.com/how-to-build-your-first-spam-classifier-in-10-steps-fdbf5b1b387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ig.ft.com/generative-ai/"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hyperlink" Target="https://towardsdatascience.com/email-spam-detection-1-2-b0e06a5c0472" TargetMode="Externa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dl.acm.org/doi/10.1145/2046684.204669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eeexplore.ieee.org/document/649457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sciencedirect.com/science/article/abs/pii/S092523121830136X?via%3Dihub"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xample.com/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propellercrm.com/blog/email-spam-statistics"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www.propellercrm.com/blog/email-spam-statistic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5.wdp"/></Relationships>
</file>

<file path=ppt/slides/_rels/slide41.xml.rels><?xml version="1.0" encoding="UTF-8" standalone="yes"?>
<Relationships xmlns="http://schemas.openxmlformats.org/package/2006/relationships"><Relationship Id="rId2" Type="http://schemas.openxmlformats.org/officeDocument/2006/relationships/hyperlink" Target="https://www.semanticscholar.org/paper/DeepPhish-%3A-Simulating-Malicious-AI-Bahnsen-Torroledo/ae99765d48ab80fe3e221f2eedec719af80b93f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link.springer.com/chapter/10.1007%2F978-3-030-22479-0_5" TargetMode="External"/><Relationship Id="rId1" Type="http://schemas.openxmlformats.org/officeDocument/2006/relationships/slideLayout" Target="../slideLayouts/slideLayout2.xml"/><Relationship Id="rId4" Type="http://schemas.microsoft.com/office/2007/relationships/hdphoto" Target="../media/hdphoto6.wdp"/></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l.acm.org/doi/10.1145/3375708.338031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ailmodo.com/guides/email-spam-statistic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ieeexplore.ieee.org/document/847206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ijcai.org/proceedings/2018/52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arxiv.org/abs/1709.06397"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s://arxiv.org/abs/2007.02407" TargetMode="External"/><Relationship Id="rId7" Type="http://schemas.openxmlformats.org/officeDocument/2006/relationships/hyperlink" Target="https://towardsdatascience.com/email-spam-detection-1-2-b0e06a5c047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propellercrm.com/blog/email-spam-statistics" TargetMode="External"/><Relationship Id="rId5" Type="http://schemas.openxmlformats.org/officeDocument/2006/relationships/hyperlink" Target="https://folderly.com/blog/spam-fix/why-spam-filters-hate-you" TargetMode="External"/><Relationship Id="rId4" Type="http://schemas.openxmlformats.org/officeDocument/2006/relationships/hyperlink" Target="https://link.springer.com/article/10.1007/s10462-020-09814-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lp.cs.aueb.gr/software_and_datasets/Enron-Spam/index.html" TargetMode="External"/><Relationship Id="rId2" Type="http://schemas.openxmlformats.org/officeDocument/2006/relationships/hyperlink" Target="https://plg.uwaterloo.ca/~gvcormac/treccorpus07/" TargetMode="External"/><Relationship Id="rId1" Type="http://schemas.openxmlformats.org/officeDocument/2006/relationships/slideLayout" Target="../slideLayouts/slideLayout2.xml"/><Relationship Id="rId4" Type="http://schemas.openxmlformats.org/officeDocument/2006/relationships/hyperlink" Target="https://archive.ics.uci.edu/ml/datasets/spamb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D0A-0E8E-B7DE-C4FA-5A20FE0B4B55}"/>
              </a:ext>
            </a:extLst>
          </p:cNvPr>
          <p:cNvSpPr>
            <a:spLocks noGrp="1"/>
          </p:cNvSpPr>
          <p:nvPr>
            <p:ph type="title"/>
          </p:nvPr>
        </p:nvSpPr>
        <p:spPr>
          <a:xfrm>
            <a:off x="4996675" y="1538636"/>
            <a:ext cx="4247295" cy="2275556"/>
          </a:xfrm>
        </p:spPr>
        <p:txBody>
          <a:bodyPr/>
          <a:lstStyle/>
          <a:p>
            <a:pPr algn="ctr"/>
            <a:r>
              <a:rPr lang="en-US" altLang="en-US" dirty="0"/>
              <a:t>CS 487/587</a:t>
            </a:r>
            <a:r>
              <a:rPr lang="en-US" dirty="0"/>
              <a:t> Adversarial Machine Learning</a:t>
            </a:r>
          </a:p>
        </p:txBody>
      </p:sp>
      <p:sp>
        <p:nvSpPr>
          <p:cNvPr id="3" name="Subtitle 2"/>
          <p:cNvSpPr>
            <a:spLocks noGrp="1"/>
          </p:cNvSpPr>
          <p:nvPr>
            <p:ph type="body" idx="1"/>
          </p:nvPr>
        </p:nvSpPr>
        <p:spPr/>
        <p:txBody>
          <a:bodyPr/>
          <a:lstStyle/>
          <a:p>
            <a:pPr algn="ctr"/>
            <a:r>
              <a:rPr lang="en-US" altLang="en-US" dirty="0"/>
              <a:t>Dr. Alex Vakanski</a:t>
            </a:r>
          </a:p>
          <a:p>
            <a:endParaRPr lang="en-US" dirty="0"/>
          </a:p>
        </p:txBody>
      </p:sp>
    </p:spTree>
    <p:extLst>
      <p:ext uri="{BB962C8B-B14F-4D97-AF65-F5344CB8AC3E}">
        <p14:creationId xmlns:p14="http://schemas.microsoft.com/office/powerpoint/2010/main" val="47873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 Filtering Techniques</a:t>
            </a:r>
          </a:p>
        </p:txBody>
      </p:sp>
      <p:sp>
        <p:nvSpPr>
          <p:cNvPr id="3" name="Content Placeholder 2"/>
          <p:cNvSpPr>
            <a:spLocks noGrp="1"/>
          </p:cNvSpPr>
          <p:nvPr>
            <p:ph idx="1"/>
          </p:nvPr>
        </p:nvSpPr>
        <p:spPr/>
        <p:txBody>
          <a:bodyPr/>
          <a:lstStyle/>
          <a:p>
            <a:r>
              <a:rPr lang="en-US" dirty="0"/>
              <a:t>Based on the used email filtering techniques, spam detectors can be generally classified into:</a:t>
            </a:r>
          </a:p>
          <a:p>
            <a:pPr lvl="1"/>
            <a:r>
              <a:rPr lang="en-US" dirty="0"/>
              <a:t>Content-based filtering techniques</a:t>
            </a:r>
          </a:p>
          <a:p>
            <a:pPr lvl="1"/>
            <a:r>
              <a:rPr lang="en-US" dirty="0"/>
              <a:t>Heuristic-based filtering techniques</a:t>
            </a:r>
          </a:p>
          <a:p>
            <a:pPr lvl="1"/>
            <a:endParaRPr lang="en-US" dirty="0"/>
          </a:p>
          <a:p>
            <a:pPr lvl="1"/>
            <a:endParaRPr lang="en-US" dirty="0"/>
          </a:p>
        </p:txBody>
      </p:sp>
      <p:sp>
        <p:nvSpPr>
          <p:cNvPr id="4" name="Content Placeholder 3"/>
          <p:cNvSpPr>
            <a:spLocks noGrp="1"/>
          </p:cNvSpPr>
          <p:nvPr>
            <p:ph idx="10"/>
          </p:nvPr>
        </p:nvSpPr>
        <p:spPr/>
        <p:txBody>
          <a:bodyPr/>
          <a:lstStyle/>
          <a:p>
            <a:r>
              <a:rPr lang="en-US" dirty="0"/>
              <a:t>Spam Filtering Techniques</a:t>
            </a:r>
          </a:p>
          <a:p>
            <a:endParaRPr lang="en-US" dirty="0"/>
          </a:p>
        </p:txBody>
      </p:sp>
    </p:spTree>
    <p:extLst>
      <p:ext uri="{BB962C8B-B14F-4D97-AF65-F5344CB8AC3E}">
        <p14:creationId xmlns:p14="http://schemas.microsoft.com/office/powerpoint/2010/main" val="2333790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Content-based Filtering</a:t>
            </a:r>
          </a:p>
        </p:txBody>
      </p:sp>
      <p:sp>
        <p:nvSpPr>
          <p:cNvPr id="3" name="Content Placeholder 2"/>
          <p:cNvSpPr>
            <a:spLocks noGrp="1"/>
          </p:cNvSpPr>
          <p:nvPr>
            <p:ph idx="1"/>
          </p:nvPr>
        </p:nvSpPr>
        <p:spPr/>
        <p:txBody>
          <a:bodyPr/>
          <a:lstStyle/>
          <a:p>
            <a:r>
              <a:rPr lang="en-US" b="1" i="1" dirty="0">
                <a:solidFill>
                  <a:srgbClr val="0070C0"/>
                </a:solidFill>
              </a:rPr>
              <a:t>Content-based filtering techniques</a:t>
            </a:r>
          </a:p>
          <a:p>
            <a:pPr lvl="1"/>
            <a:r>
              <a:rPr lang="en-US" dirty="0"/>
              <a:t>The filter scans the content of incoming emails, looking for trigger keywords </a:t>
            </a:r>
          </a:p>
          <a:p>
            <a:pPr lvl="2"/>
            <a:r>
              <a:rPr lang="en-US" dirty="0"/>
              <a:t>E.g., keywords frequently used in spam emails, such as </a:t>
            </a:r>
            <a:r>
              <a:rPr lang="en-US" i="1" dirty="0"/>
              <a:t>free</a:t>
            </a:r>
            <a:r>
              <a:rPr lang="en-US" dirty="0"/>
              <a:t>, </a:t>
            </a:r>
            <a:r>
              <a:rPr lang="en-US" i="1" dirty="0"/>
              <a:t>buy</a:t>
            </a:r>
            <a:r>
              <a:rPr lang="en-US" dirty="0"/>
              <a:t>, </a:t>
            </a:r>
            <a:r>
              <a:rPr lang="en-US" i="1" dirty="0"/>
              <a:t>application</a:t>
            </a:r>
            <a:r>
              <a:rPr lang="en-US" dirty="0"/>
              <a:t>, </a:t>
            </a:r>
            <a:r>
              <a:rPr lang="en-US" i="1" dirty="0"/>
              <a:t>mortgage</a:t>
            </a:r>
          </a:p>
          <a:p>
            <a:pPr lvl="1"/>
            <a:r>
              <a:rPr lang="en-US" dirty="0"/>
              <a:t>The content of the body and header of emails are scanned</a:t>
            </a:r>
          </a:p>
          <a:p>
            <a:r>
              <a:rPr lang="en-US" dirty="0"/>
              <a:t>The frequency of occurrence and distribution of trigger words and phrases in the content of emails are used as features for training ML approaches, and afterward, for classifying new emails</a:t>
            </a:r>
          </a:p>
          <a:p>
            <a:pPr lvl="1"/>
            <a:r>
              <a:rPr lang="en-US" dirty="0"/>
              <a:t>Naïve Bayes classifiers were one of the early successful ML models for spam filtering</a:t>
            </a:r>
          </a:p>
          <a:p>
            <a:pPr lvl="1"/>
            <a:r>
              <a:rPr lang="en-US" dirty="0"/>
              <a:t>Other conventional ML approaches have been successfully applied, such as SVMs, </a:t>
            </a:r>
            <a:r>
              <a:rPr lang="en-US" i="1" dirty="0"/>
              <a:t>k</a:t>
            </a:r>
            <a:r>
              <a:rPr lang="en-US" dirty="0"/>
              <a:t>-nearest neighbors, decision trees, random forests</a:t>
            </a:r>
          </a:p>
          <a:p>
            <a:pPr lvl="1"/>
            <a:r>
              <a:rPr lang="en-US" dirty="0"/>
              <a:t>NNs and deep learning are commonly used nowadays for spam classification</a:t>
            </a:r>
          </a:p>
          <a:p>
            <a:r>
              <a:rPr lang="en-US" dirty="0"/>
              <a:t>Almost all commercial spam filters use some form of content-based filtering</a:t>
            </a:r>
          </a:p>
          <a:p>
            <a:pPr lvl="1"/>
            <a:r>
              <a:rPr lang="en-US" dirty="0"/>
              <a:t>A limitation of this approach is that harmless emails containing spam trigger words can be blocked</a:t>
            </a:r>
          </a:p>
          <a:p>
            <a:endParaRPr lang="en-US" dirty="0"/>
          </a:p>
        </p:txBody>
      </p:sp>
      <p:sp>
        <p:nvSpPr>
          <p:cNvPr id="4" name="Content Placeholder 3"/>
          <p:cNvSpPr>
            <a:spLocks noGrp="1"/>
          </p:cNvSpPr>
          <p:nvPr>
            <p:ph idx="10"/>
          </p:nvPr>
        </p:nvSpPr>
        <p:spPr/>
        <p:txBody>
          <a:bodyPr/>
          <a:lstStyle/>
          <a:p>
            <a:r>
              <a:rPr lang="en-US" dirty="0"/>
              <a:t>Spam Filtering Techniques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err="1"/>
              <a:t>Ganagavarapu</a:t>
            </a:r>
            <a:r>
              <a:rPr lang="en-US" sz="1000" dirty="0"/>
              <a:t> (2020) – Applicability of Machine Learning in Spam and Phishing Email Filtering</a:t>
            </a:r>
          </a:p>
        </p:txBody>
      </p:sp>
    </p:spTree>
    <p:extLst>
      <p:ext uri="{BB962C8B-B14F-4D97-AF65-F5344CB8AC3E}">
        <p14:creationId xmlns:p14="http://schemas.microsoft.com/office/powerpoint/2010/main" val="867819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Content-based Filtering</a:t>
            </a:r>
          </a:p>
        </p:txBody>
      </p:sp>
      <p:sp>
        <p:nvSpPr>
          <p:cNvPr id="3" name="Content Placeholder 2"/>
          <p:cNvSpPr>
            <a:spLocks noGrp="1"/>
          </p:cNvSpPr>
          <p:nvPr>
            <p:ph idx="1"/>
          </p:nvPr>
        </p:nvSpPr>
        <p:spPr/>
        <p:txBody>
          <a:bodyPr/>
          <a:lstStyle/>
          <a:p>
            <a:r>
              <a:rPr lang="en-US" dirty="0"/>
              <a:t>Scanning the body of emails explores the </a:t>
            </a:r>
            <a:r>
              <a:rPr lang="en-US" dirty="0">
                <a:solidFill>
                  <a:srgbClr val="FF0000"/>
                </a:solidFill>
              </a:rPr>
              <a:t>what</a:t>
            </a:r>
            <a:r>
              <a:rPr lang="en-US" dirty="0"/>
              <a:t> in the email</a:t>
            </a:r>
          </a:p>
          <a:p>
            <a:pPr lvl="1"/>
            <a:r>
              <a:rPr lang="en-US" dirty="0"/>
              <a:t>Scanning the header of emails explores the </a:t>
            </a:r>
            <a:r>
              <a:rPr lang="en-US" dirty="0">
                <a:solidFill>
                  <a:srgbClr val="FF0000"/>
                </a:solidFill>
              </a:rPr>
              <a:t>who</a:t>
            </a:r>
            <a:r>
              <a:rPr lang="en-US" dirty="0"/>
              <a:t> sent the email</a:t>
            </a:r>
          </a:p>
          <a:p>
            <a:r>
              <a:rPr lang="en-US" dirty="0"/>
              <a:t>Email headers display important information, such as: </a:t>
            </a:r>
          </a:p>
          <a:p>
            <a:pPr lvl="1"/>
            <a:r>
              <a:rPr lang="en-US" dirty="0"/>
              <a:t>Message ID – an identifier generated by the sender’s email service </a:t>
            </a:r>
          </a:p>
          <a:p>
            <a:pPr lvl="2"/>
            <a:r>
              <a:rPr lang="en-US" dirty="0"/>
              <a:t>There can be no two identical message IDs, hence, it helps to detect forged email headers</a:t>
            </a:r>
          </a:p>
          <a:p>
            <a:pPr lvl="1"/>
            <a:r>
              <a:rPr lang="en-US" dirty="0"/>
              <a:t>Sender address – is used to consult black lists to check sender’s domain reputation</a:t>
            </a:r>
          </a:p>
          <a:p>
            <a:pPr lvl="1"/>
            <a:r>
              <a:rPr lang="en-US" dirty="0"/>
              <a:t>DNS records – the DNS (Domain Name System) records of the sender allows to check the sender’s SPF, DKIM, and DMARC policies regarding email authentication</a:t>
            </a:r>
          </a:p>
          <a:p>
            <a:pPr lvl="2"/>
            <a:r>
              <a:rPr lang="en-US" dirty="0"/>
              <a:t>SPF (Sender Policy Framework), DKIM (Domain Keys Identified Mail), DMARC (Domain-based Message Authentication, Reporting and Conformance)</a:t>
            </a:r>
          </a:p>
          <a:p>
            <a:r>
              <a:rPr lang="en-US" dirty="0"/>
              <a:t>An example of a Gmail header</a:t>
            </a:r>
          </a:p>
        </p:txBody>
      </p:sp>
      <p:sp>
        <p:nvSpPr>
          <p:cNvPr id="4" name="Content Placeholder 3"/>
          <p:cNvSpPr>
            <a:spLocks noGrp="1"/>
          </p:cNvSpPr>
          <p:nvPr>
            <p:ph idx="10"/>
          </p:nvPr>
        </p:nvSpPr>
        <p:spPr/>
        <p:txBody>
          <a:bodyPr/>
          <a:lstStyle/>
          <a:p>
            <a:r>
              <a:rPr lang="en-US" dirty="0"/>
              <a:t>Spam Filtering Techniques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Why Spam Filters Hate You</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156992" y="5661172"/>
            <a:ext cx="5772763" cy="1897436"/>
          </a:xfrm>
          <a:prstGeom prst="rect">
            <a:avLst/>
          </a:prstGeom>
        </p:spPr>
      </p:pic>
    </p:spTree>
    <p:extLst>
      <p:ext uri="{BB962C8B-B14F-4D97-AF65-F5344CB8AC3E}">
        <p14:creationId xmlns:p14="http://schemas.microsoft.com/office/powerpoint/2010/main" val="5251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Heuristic-based Filtering</a:t>
            </a:r>
            <a:endParaRPr lang="en-US" dirty="0"/>
          </a:p>
        </p:txBody>
      </p:sp>
      <p:sp>
        <p:nvSpPr>
          <p:cNvPr id="3" name="Content Placeholder 2"/>
          <p:cNvSpPr>
            <a:spLocks noGrp="1"/>
          </p:cNvSpPr>
          <p:nvPr>
            <p:ph idx="1"/>
          </p:nvPr>
        </p:nvSpPr>
        <p:spPr>
          <a:xfrm>
            <a:off x="276673" y="2090803"/>
            <a:ext cx="9584265" cy="5611821"/>
          </a:xfrm>
        </p:spPr>
        <p:txBody>
          <a:bodyPr>
            <a:normAutofit/>
          </a:bodyPr>
          <a:lstStyle/>
          <a:p>
            <a:r>
              <a:rPr lang="en-US" b="1" i="1" dirty="0">
                <a:solidFill>
                  <a:srgbClr val="0070C0"/>
                </a:solidFill>
              </a:rPr>
              <a:t>Heuristic-based filtering techniques</a:t>
            </a:r>
          </a:p>
          <a:p>
            <a:pPr lvl="1"/>
            <a:r>
              <a:rPr lang="en-US" dirty="0"/>
              <a:t>These approaches apply heuristic rules to discover similar patterns in a large number of spam and non-spam emails</a:t>
            </a:r>
          </a:p>
          <a:p>
            <a:pPr lvl="1"/>
            <a:r>
              <a:rPr lang="en-US" altLang="en-US" dirty="0"/>
              <a:t>Scores are assigned to each rule, and the scores are weighted based on the importance of the rule</a:t>
            </a:r>
          </a:p>
          <a:p>
            <a:pPr lvl="1"/>
            <a:r>
              <a:rPr lang="en-US" dirty="0"/>
              <a:t>Repeating patterns in a message increase the total score of being a spam</a:t>
            </a:r>
          </a:p>
          <a:p>
            <a:pPr lvl="1"/>
            <a:r>
              <a:rPr lang="en-US" dirty="0"/>
              <a:t>If the total score surpasses a predefined threshold, the message is labeled as spam</a:t>
            </a:r>
          </a:p>
          <a:p>
            <a:r>
              <a:rPr lang="en-US" altLang="en-US" dirty="0"/>
              <a:t>Rules could be created based on:</a:t>
            </a:r>
          </a:p>
          <a:p>
            <a:pPr lvl="1"/>
            <a:r>
              <a:rPr lang="en-US" altLang="en-US" dirty="0"/>
              <a:t>Words and phrases, lots of uppercase characters, exclamation points, unusual Subject lines, special characters, web links, HTML messages, background colors, etc.</a:t>
            </a:r>
          </a:p>
          <a:p>
            <a:r>
              <a:rPr lang="en-US" dirty="0"/>
              <a:t>Content-based filtering techniques can be considered a sub-category of the heuristic-based techniques</a:t>
            </a:r>
          </a:p>
          <a:p>
            <a:r>
              <a:rPr lang="en-US" dirty="0"/>
              <a:t>A limitation of this approach is that it requires constant updating of the rules, to be able to cope with the continually adapting strategies by spammers</a:t>
            </a:r>
          </a:p>
          <a:p>
            <a:endParaRPr lang="en-US" altLang="en-US" dirty="0"/>
          </a:p>
          <a:p>
            <a:endParaRPr lang="en-US" dirty="0"/>
          </a:p>
        </p:txBody>
      </p:sp>
      <p:sp>
        <p:nvSpPr>
          <p:cNvPr id="8" name="Content Placeholder 7"/>
          <p:cNvSpPr>
            <a:spLocks noGrp="1"/>
          </p:cNvSpPr>
          <p:nvPr>
            <p:ph idx="10"/>
          </p:nvPr>
        </p:nvSpPr>
        <p:spPr/>
        <p:txBody>
          <a:bodyPr/>
          <a:lstStyle/>
          <a:p>
            <a:r>
              <a:rPr lang="en-US" dirty="0"/>
              <a:t>Spam Filtering Techniques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err="1"/>
              <a:t>Ganagavarapu</a:t>
            </a:r>
            <a:r>
              <a:rPr lang="en-US" sz="1000" dirty="0"/>
              <a:t> (2020) – Applicability of Machine Learning in Spam and Phishing Email Filtering</a:t>
            </a:r>
          </a:p>
        </p:txBody>
      </p:sp>
    </p:spTree>
    <p:extLst>
      <p:ext uri="{BB962C8B-B14F-4D97-AF65-F5344CB8AC3E}">
        <p14:creationId xmlns:p14="http://schemas.microsoft.com/office/powerpoint/2010/main" val="8144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Lists and White Lists</a:t>
            </a:r>
          </a:p>
        </p:txBody>
      </p:sp>
      <p:sp>
        <p:nvSpPr>
          <p:cNvPr id="3" name="Content Placeholder 2"/>
          <p:cNvSpPr>
            <a:spLocks noGrp="1"/>
          </p:cNvSpPr>
          <p:nvPr>
            <p:ph idx="1"/>
          </p:nvPr>
        </p:nvSpPr>
        <p:spPr/>
        <p:txBody>
          <a:bodyPr/>
          <a:lstStyle/>
          <a:p>
            <a:r>
              <a:rPr lang="en-US" altLang="en-US" b="1" i="1" dirty="0">
                <a:solidFill>
                  <a:srgbClr val="0070C0"/>
                </a:solidFill>
              </a:rPr>
              <a:t>Black lists </a:t>
            </a:r>
            <a:r>
              <a:rPr lang="en-US" altLang="en-US" dirty="0"/>
              <a:t>contain information of known spammers, collected by several sites</a:t>
            </a:r>
          </a:p>
          <a:p>
            <a:pPr lvl="1"/>
            <a:r>
              <a:rPr lang="en-US" altLang="en-US" dirty="0"/>
              <a:t>Senders of incoming emails are compared to the blacklist, to filter known spammers</a:t>
            </a:r>
          </a:p>
          <a:p>
            <a:r>
              <a:rPr lang="en-US" altLang="en-US" b="1" i="1" dirty="0">
                <a:solidFill>
                  <a:srgbClr val="0070C0"/>
                </a:solidFill>
              </a:rPr>
              <a:t>White lists </a:t>
            </a:r>
            <a:r>
              <a:rPr lang="en-US" altLang="en-US" dirty="0"/>
              <a:t>are complementary to black lists, and contain addresses of trusted contacts</a:t>
            </a:r>
          </a:p>
          <a:p>
            <a:r>
              <a:rPr lang="en-US" altLang="en-US" dirty="0"/>
              <a:t>Black lists and white lists are used for the first level of spam filtering</a:t>
            </a:r>
          </a:p>
          <a:p>
            <a:pPr lvl="1"/>
            <a:r>
              <a:rPr lang="en-US" altLang="en-US" dirty="0"/>
              <a:t>E.g., before applying content checks or heuristic rules</a:t>
            </a:r>
          </a:p>
          <a:p>
            <a:pPr lvl="1"/>
            <a:r>
              <a:rPr lang="en-US" altLang="en-US" dirty="0"/>
              <a:t>That is, the lists are used as a complementary tool, and not as the only tool for email classification</a:t>
            </a:r>
          </a:p>
        </p:txBody>
      </p:sp>
      <p:sp>
        <p:nvSpPr>
          <p:cNvPr id="7" name="Content Placeholder 6"/>
          <p:cNvSpPr>
            <a:spLocks noGrp="1"/>
          </p:cNvSpPr>
          <p:nvPr>
            <p:ph idx="10"/>
          </p:nvPr>
        </p:nvSpPr>
        <p:spPr/>
        <p:txBody>
          <a:bodyPr/>
          <a:lstStyle/>
          <a:p>
            <a:r>
              <a:rPr lang="en-US" dirty="0"/>
              <a:t>Spam Filtering Techniques</a:t>
            </a:r>
          </a:p>
          <a:p>
            <a:endParaRPr lang="en-US" dirty="0"/>
          </a:p>
        </p:txBody>
      </p:sp>
    </p:spTree>
    <p:extLst>
      <p:ext uri="{BB962C8B-B14F-4D97-AF65-F5344CB8AC3E}">
        <p14:creationId xmlns:p14="http://schemas.microsoft.com/office/powerpoint/2010/main" val="353690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Preprocessing Text Data</a:t>
            </a:r>
          </a:p>
        </p:txBody>
      </p:sp>
      <p:sp>
        <p:nvSpPr>
          <p:cNvPr id="3" name="Content Placeholder 2"/>
          <p:cNvSpPr>
            <a:spLocks noGrp="1"/>
          </p:cNvSpPr>
          <p:nvPr>
            <p:ph idx="1"/>
          </p:nvPr>
        </p:nvSpPr>
        <p:spPr>
          <a:xfrm>
            <a:off x="276673" y="2090803"/>
            <a:ext cx="9584265" cy="5539813"/>
          </a:xfrm>
        </p:spPr>
        <p:txBody>
          <a:bodyPr>
            <a:normAutofit lnSpcReduction="10000"/>
          </a:bodyPr>
          <a:lstStyle/>
          <a:p>
            <a:r>
              <a:rPr lang="en-US" dirty="0"/>
              <a:t>Preprocessing text data in emails for use by ML models typically involves:</a:t>
            </a:r>
          </a:p>
          <a:p>
            <a:pPr lvl="1"/>
            <a:r>
              <a:rPr lang="en-US" dirty="0"/>
              <a:t>Tokenization</a:t>
            </a:r>
          </a:p>
          <a:p>
            <a:pPr lvl="1"/>
            <a:r>
              <a:rPr lang="en-US" dirty="0"/>
              <a:t>Feature selection/extraction</a:t>
            </a:r>
          </a:p>
          <a:p>
            <a:r>
              <a:rPr lang="en-US" b="1" i="1" dirty="0">
                <a:solidFill>
                  <a:srgbClr val="0070C0"/>
                </a:solidFill>
              </a:rPr>
              <a:t>Tokenization</a:t>
            </a:r>
          </a:p>
          <a:p>
            <a:pPr lvl="1"/>
            <a:r>
              <a:rPr lang="en-US" dirty="0"/>
              <a:t>Tokenization breaks up the text of an email into a sequence of representative symbols (</a:t>
            </a:r>
            <a:r>
              <a:rPr lang="en-US" b="1" i="1" dirty="0">
                <a:solidFill>
                  <a:srgbClr val="0070C0"/>
                </a:solidFill>
              </a:rPr>
              <a:t>tokens</a:t>
            </a:r>
            <a:r>
              <a:rPr lang="en-US" dirty="0"/>
              <a:t>)</a:t>
            </a:r>
          </a:p>
          <a:p>
            <a:pPr lvl="2"/>
            <a:r>
              <a:rPr lang="en-US" dirty="0"/>
              <a:t>Tokens can be the individual words in the text, several consecutive words (e.g., </a:t>
            </a:r>
            <a:r>
              <a:rPr lang="en-US" i="1" dirty="0"/>
              <a:t>n</a:t>
            </a:r>
            <a:r>
              <a:rPr lang="en-US" dirty="0"/>
              <a:t>-grams), sub-words, or the individual characters in words (this is less common)</a:t>
            </a:r>
          </a:p>
          <a:p>
            <a:r>
              <a:rPr lang="en-US" dirty="0"/>
              <a:t>Tokenization typically includes:</a:t>
            </a:r>
          </a:p>
          <a:p>
            <a:pPr lvl="1"/>
            <a:r>
              <a:rPr lang="en-US" dirty="0"/>
              <a:t>Remove punctuation signs (comma, period) or non-alphabetic characters (@, #, {, ])</a:t>
            </a:r>
          </a:p>
          <a:p>
            <a:pPr lvl="1"/>
            <a:r>
              <a:rPr lang="en-US" dirty="0"/>
              <a:t>Optional step: remove stop words, such as </a:t>
            </a:r>
            <a:r>
              <a:rPr lang="en-US" i="1" dirty="0"/>
              <a:t>for</a:t>
            </a:r>
            <a:r>
              <a:rPr lang="en-US" dirty="0"/>
              <a:t>, </a:t>
            </a:r>
            <a:r>
              <a:rPr lang="en-US" i="1" dirty="0"/>
              <a:t>the</a:t>
            </a:r>
            <a:r>
              <a:rPr lang="en-US" dirty="0"/>
              <a:t>, </a:t>
            </a:r>
            <a:r>
              <a:rPr lang="en-US" i="1" dirty="0"/>
              <a:t>is</a:t>
            </a:r>
            <a:r>
              <a:rPr lang="en-US" dirty="0"/>
              <a:t>, </a:t>
            </a:r>
            <a:r>
              <a:rPr lang="en-US" i="1" dirty="0"/>
              <a:t>to</a:t>
            </a:r>
            <a:r>
              <a:rPr lang="en-US" dirty="0"/>
              <a:t>, </a:t>
            </a:r>
            <a:r>
              <a:rPr lang="en-US" i="1" dirty="0"/>
              <a:t>some</a:t>
            </a:r>
          </a:p>
          <a:p>
            <a:pPr lvl="2"/>
            <a:r>
              <a:rPr lang="en-US" dirty="0"/>
              <a:t>These words appear in both spam and non-spam emails, and are not relevant for filtering</a:t>
            </a:r>
          </a:p>
          <a:p>
            <a:pPr lvl="1"/>
            <a:r>
              <a:rPr lang="en-US" dirty="0"/>
              <a:t>Correct spelling errors or abbreviations</a:t>
            </a:r>
          </a:p>
          <a:p>
            <a:pPr lvl="1"/>
            <a:r>
              <a:rPr lang="en-US" dirty="0"/>
              <a:t>Change all words to lower-case letters</a:t>
            </a:r>
          </a:p>
          <a:p>
            <a:pPr lvl="2"/>
            <a:r>
              <a:rPr lang="en-US" dirty="0"/>
              <a:t>I.e., the model should consider </a:t>
            </a:r>
            <a:r>
              <a:rPr lang="en-US" i="1" dirty="0"/>
              <a:t>Text</a:t>
            </a:r>
            <a:r>
              <a:rPr lang="en-US" dirty="0"/>
              <a:t> and </a:t>
            </a:r>
            <a:r>
              <a:rPr lang="en-US" i="1" dirty="0"/>
              <a:t>text</a:t>
            </a:r>
            <a:r>
              <a:rPr lang="en-US" dirty="0"/>
              <a:t> as the same word</a:t>
            </a:r>
          </a:p>
          <a:p>
            <a:pPr lvl="1"/>
            <a:r>
              <a:rPr lang="en-US" dirty="0"/>
              <a:t>Stemming and lemmatization - means transforming words to their base form</a:t>
            </a:r>
          </a:p>
          <a:p>
            <a:pPr lvl="2"/>
            <a:r>
              <a:rPr lang="en-US" dirty="0"/>
              <a:t>E.g., the words </a:t>
            </a:r>
            <a:r>
              <a:rPr lang="en-US" i="1" dirty="0"/>
              <a:t>buy</a:t>
            </a:r>
            <a:r>
              <a:rPr lang="en-US" dirty="0"/>
              <a:t>-</a:t>
            </a:r>
            <a:r>
              <a:rPr lang="en-US" i="1" dirty="0"/>
              <a:t>bought</a:t>
            </a:r>
            <a:r>
              <a:rPr lang="en-US" dirty="0"/>
              <a:t> or </a:t>
            </a:r>
            <a:r>
              <a:rPr lang="en-US" i="1" dirty="0"/>
              <a:t>grill</a:t>
            </a:r>
            <a:r>
              <a:rPr lang="en-US" dirty="0"/>
              <a:t>-</a:t>
            </a:r>
            <a:r>
              <a:rPr lang="en-US" i="1" dirty="0"/>
              <a:t>grilled</a:t>
            </a:r>
            <a:r>
              <a:rPr lang="en-US" dirty="0"/>
              <a:t> have a common root</a:t>
            </a:r>
          </a:p>
          <a:p>
            <a:pPr lvl="1"/>
            <a:r>
              <a:rPr lang="en-US" dirty="0"/>
              <a:t>Indexing – assign a numerical index to each token in the vocabulary </a:t>
            </a:r>
          </a:p>
          <a:p>
            <a:pPr lvl="1"/>
            <a:endParaRPr lang="en-US" dirty="0"/>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spTree>
    <p:extLst>
      <p:ext uri="{BB962C8B-B14F-4D97-AF65-F5344CB8AC3E}">
        <p14:creationId xmlns:p14="http://schemas.microsoft.com/office/powerpoint/2010/main" val="4085575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Preprocessing Text Data</a:t>
            </a:r>
          </a:p>
        </p:txBody>
      </p:sp>
      <p:sp>
        <p:nvSpPr>
          <p:cNvPr id="3" name="Content Placeholder 2"/>
          <p:cNvSpPr>
            <a:spLocks noGrp="1"/>
          </p:cNvSpPr>
          <p:nvPr>
            <p:ph idx="1"/>
          </p:nvPr>
        </p:nvSpPr>
        <p:spPr/>
        <p:txBody>
          <a:bodyPr/>
          <a:lstStyle/>
          <a:p>
            <a:r>
              <a:rPr lang="en-US" dirty="0"/>
              <a:t>Example of preprocessing text data</a:t>
            </a:r>
          </a:p>
        </p:txBody>
      </p:sp>
      <p:sp>
        <p:nvSpPr>
          <p:cNvPr id="19" name="Content Placeholder 3"/>
          <p:cNvSpPr>
            <a:spLocks noGrp="1"/>
          </p:cNvSpPr>
          <p:nvPr>
            <p:ph idx="10"/>
          </p:nvPr>
        </p:nvSpPr>
        <p:spPr>
          <a:xfrm>
            <a:off x="276673" y="1509936"/>
            <a:ext cx="6192687" cy="350293"/>
          </a:xfrm>
        </p:spPr>
        <p:txBody>
          <a:bodyPr/>
          <a:lstStyle/>
          <a:p>
            <a:r>
              <a:rPr lang="en-US" dirty="0"/>
              <a:t>Pre-processing Text in Email Messages</a:t>
            </a:r>
          </a:p>
          <a:p>
            <a:endParaRPr lang="en-US" dirty="0"/>
          </a:p>
        </p:txBody>
      </p:sp>
      <p:pic>
        <p:nvPicPr>
          <p:cNvPr id="4" name="Picture 3">
            <a:extLst>
              <a:ext uri="{FF2B5EF4-FFF2-40B4-BE49-F238E27FC236}">
                <a16:creationId xmlns:a16="http://schemas.microsoft.com/office/drawing/2014/main" id="{EB8013DB-2C65-D08E-B4A2-F4423597EFEC}"/>
              </a:ext>
            </a:extLst>
          </p:cNvPr>
          <p:cNvPicPr>
            <a:picLocks noChangeAspect="1"/>
          </p:cNvPicPr>
          <p:nvPr/>
        </p:nvPicPr>
        <p:blipFill>
          <a:blip r:embed="rId2"/>
          <a:stretch>
            <a:fillRect/>
          </a:stretch>
        </p:blipFill>
        <p:spPr>
          <a:xfrm>
            <a:off x="2436912" y="2641253"/>
            <a:ext cx="4799960" cy="4701331"/>
          </a:xfrm>
          <a:prstGeom prst="rect">
            <a:avLst/>
          </a:prstGeom>
        </p:spPr>
      </p:pic>
      <p:sp>
        <p:nvSpPr>
          <p:cNvPr id="20" name="TextBox 19">
            <a:extLst>
              <a:ext uri="{FF2B5EF4-FFF2-40B4-BE49-F238E27FC236}">
                <a16:creationId xmlns:a16="http://schemas.microsoft.com/office/drawing/2014/main" id="{B4079BF0-E87F-45E2-8E63-15A930A5DB9B}"/>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form: </a:t>
            </a:r>
            <a:r>
              <a:rPr lang="en-US" sz="1000" dirty="0" err="1"/>
              <a:t>Chollet</a:t>
            </a:r>
            <a:r>
              <a:rPr lang="en-US" sz="1000" dirty="0"/>
              <a:t> (2021) Deep Learning with Python</a:t>
            </a:r>
          </a:p>
        </p:txBody>
      </p:sp>
    </p:spTree>
    <p:extLst>
      <p:ext uri="{BB962C8B-B14F-4D97-AF65-F5344CB8AC3E}">
        <p14:creationId xmlns:p14="http://schemas.microsoft.com/office/powerpoint/2010/main" val="157936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a:t>
            </a:r>
            <a:r>
              <a:rPr lang="en-US" dirty="0"/>
              <a:t>-Grams</a:t>
            </a:r>
          </a:p>
        </p:txBody>
      </p:sp>
      <p:sp>
        <p:nvSpPr>
          <p:cNvPr id="3" name="Content Placeholder 2"/>
          <p:cNvSpPr>
            <a:spLocks noGrp="1"/>
          </p:cNvSpPr>
          <p:nvPr>
            <p:ph idx="1"/>
          </p:nvPr>
        </p:nvSpPr>
        <p:spPr/>
        <p:txBody>
          <a:bodyPr/>
          <a:lstStyle/>
          <a:p>
            <a:r>
              <a:rPr lang="en-US" dirty="0"/>
              <a:t>Instead of using single words or </a:t>
            </a:r>
            <a:r>
              <a:rPr lang="en-US" dirty="0" err="1"/>
              <a:t>subwords</a:t>
            </a:r>
            <a:r>
              <a:rPr lang="en-US" dirty="0"/>
              <a:t> as tokens, it is also possible to use </a:t>
            </a:r>
            <a:r>
              <a:rPr lang="en-US" i="1" dirty="0"/>
              <a:t>n</a:t>
            </a:r>
            <a:r>
              <a:rPr lang="en-US" dirty="0"/>
              <a:t> consecutive words as tokens, referred to as </a:t>
            </a:r>
            <a:r>
              <a:rPr lang="en-US" b="1" i="1" dirty="0">
                <a:solidFill>
                  <a:srgbClr val="0070C0"/>
                </a:solidFill>
              </a:rPr>
              <a:t>n-grams</a:t>
            </a:r>
          </a:p>
          <a:p>
            <a:pPr lvl="1"/>
            <a:r>
              <a:rPr lang="en-US" dirty="0"/>
              <a:t>Combining several consecutive words together creates more specialized tokens</a:t>
            </a:r>
          </a:p>
          <a:p>
            <a:pPr lvl="2"/>
            <a:r>
              <a:rPr lang="en-US" dirty="0"/>
              <a:t>This type of tokenization is still popular for spam filtering and other NLP tasks</a:t>
            </a:r>
          </a:p>
          <a:p>
            <a:pPr lvl="1"/>
            <a:r>
              <a:rPr lang="en-US" dirty="0"/>
              <a:t>E.g., the word </a:t>
            </a:r>
            <a:r>
              <a:rPr lang="en-US" i="1" dirty="0"/>
              <a:t>play</a:t>
            </a:r>
            <a:r>
              <a:rPr lang="en-US" dirty="0"/>
              <a:t> is considered a neutral word in an email message, but the two-words phrase </a:t>
            </a:r>
            <a:r>
              <a:rPr lang="en-US" i="1" dirty="0"/>
              <a:t>play lotto </a:t>
            </a:r>
            <a:r>
              <a:rPr lang="en-US" dirty="0"/>
              <a:t>is less neutral</a:t>
            </a:r>
          </a:p>
          <a:p>
            <a:pPr lvl="2"/>
            <a:r>
              <a:rPr lang="en-US" dirty="0"/>
              <a:t>Such </a:t>
            </a:r>
            <a:r>
              <a:rPr lang="en-US" i="1" dirty="0"/>
              <a:t>n</a:t>
            </a:r>
            <a:r>
              <a:rPr lang="en-US" dirty="0"/>
              <a:t>-grams consisting of two adjacent pairs of words are called </a:t>
            </a:r>
            <a:r>
              <a:rPr lang="en-US" dirty="0">
                <a:solidFill>
                  <a:srgbClr val="FF0000"/>
                </a:solidFill>
              </a:rPr>
              <a:t>bigrams</a:t>
            </a:r>
          </a:p>
          <a:p>
            <a:pPr lvl="2"/>
            <a:r>
              <a:rPr lang="en-US" i="1" dirty="0"/>
              <a:t>n</a:t>
            </a:r>
            <a:r>
              <a:rPr lang="en-US" dirty="0"/>
              <a:t>-grams consisting of single words are called</a:t>
            </a:r>
            <a:r>
              <a:rPr lang="en-US" dirty="0">
                <a:solidFill>
                  <a:srgbClr val="FF0000"/>
                </a:solidFill>
              </a:rPr>
              <a:t> unigrams</a:t>
            </a:r>
          </a:p>
          <a:p>
            <a:r>
              <a:rPr lang="en-US" dirty="0"/>
              <a:t>The </a:t>
            </a:r>
            <a:r>
              <a:rPr lang="en-US" i="1" dirty="0"/>
              <a:t>n</a:t>
            </a:r>
            <a:r>
              <a:rPr lang="en-US" dirty="0"/>
              <a:t>-grams approach captures the words order and it can potentially provide more information for classifying spam messages</a:t>
            </a:r>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spTree>
    <p:extLst>
      <p:ext uri="{BB962C8B-B14F-4D97-AF65-F5344CB8AC3E}">
        <p14:creationId xmlns:p14="http://schemas.microsoft.com/office/powerpoint/2010/main" val="428998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a:t>
            </a:r>
            <a:r>
              <a:rPr lang="en-US" dirty="0"/>
              <a:t>-Grams</a:t>
            </a:r>
          </a:p>
        </p:txBody>
      </p:sp>
      <p:sp>
        <p:nvSpPr>
          <p:cNvPr id="3" name="Content Placeholder 2"/>
          <p:cNvSpPr>
            <a:spLocks noGrp="1"/>
          </p:cNvSpPr>
          <p:nvPr>
            <p:ph idx="1"/>
          </p:nvPr>
        </p:nvSpPr>
        <p:spPr/>
        <p:txBody>
          <a:bodyPr/>
          <a:lstStyle/>
          <a:p>
            <a:r>
              <a:rPr lang="en-US" dirty="0"/>
              <a:t>1-gram model example of non-spam and spam emails</a:t>
            </a:r>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pic>
        <p:nvPicPr>
          <p:cNvPr id="5" name="Picture 4"/>
          <p:cNvPicPr>
            <a:picLocks noChangeAspect="1"/>
          </p:cNvPicPr>
          <p:nvPr/>
        </p:nvPicPr>
        <p:blipFill>
          <a:blip r:embed="rId3"/>
          <a:stretch>
            <a:fillRect/>
          </a:stretch>
        </p:blipFill>
        <p:spPr>
          <a:xfrm>
            <a:off x="1823315" y="2573508"/>
            <a:ext cx="6518253" cy="4985100"/>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How To Design A Spam Filtering System with Machine Learning Algorithm (</a:t>
            </a:r>
            <a:r>
              <a:rPr lang="en-US" sz="1000" dirty="0">
                <a:hlinkClick r:id="rId4"/>
              </a:rPr>
              <a:t>link</a:t>
            </a:r>
            <a:r>
              <a:rPr lang="en-US" sz="1000" dirty="0"/>
              <a:t>)</a:t>
            </a:r>
          </a:p>
        </p:txBody>
      </p:sp>
    </p:spTree>
    <p:extLst>
      <p:ext uri="{BB962C8B-B14F-4D97-AF65-F5344CB8AC3E}">
        <p14:creationId xmlns:p14="http://schemas.microsoft.com/office/powerpoint/2010/main" val="351765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a:t>
            </a:r>
            <a:r>
              <a:rPr lang="en-US" dirty="0"/>
              <a:t>-Grams</a:t>
            </a:r>
          </a:p>
        </p:txBody>
      </p:sp>
      <p:sp>
        <p:nvSpPr>
          <p:cNvPr id="3" name="Content Placeholder 2"/>
          <p:cNvSpPr>
            <a:spLocks noGrp="1"/>
          </p:cNvSpPr>
          <p:nvPr>
            <p:ph idx="1"/>
          </p:nvPr>
        </p:nvSpPr>
        <p:spPr/>
        <p:txBody>
          <a:bodyPr/>
          <a:lstStyle/>
          <a:p>
            <a:r>
              <a:rPr lang="en-US" dirty="0"/>
              <a:t>2-gram model example of non-spam and spam emails</a:t>
            </a:r>
          </a:p>
          <a:p>
            <a:endParaRPr lang="en-US" dirty="0"/>
          </a:p>
        </p:txBody>
      </p:sp>
      <p:sp>
        <p:nvSpPr>
          <p:cNvPr id="4" name="Content Placeholder 3"/>
          <p:cNvSpPr>
            <a:spLocks noGrp="1"/>
          </p:cNvSpPr>
          <p:nvPr>
            <p:ph idx="10"/>
          </p:nvPr>
        </p:nvSpPr>
        <p:spPr/>
        <p:txBody>
          <a:bodyPr/>
          <a:lstStyle/>
          <a:p>
            <a:r>
              <a:rPr lang="en-US" dirty="0"/>
              <a:t>Pre-processing Text in Email Messages</a:t>
            </a:r>
          </a:p>
          <a:p>
            <a:endParaRPr lang="en-US" dirty="0"/>
          </a:p>
        </p:txBody>
      </p:sp>
      <p:pic>
        <p:nvPicPr>
          <p:cNvPr id="5" name="Picture 4"/>
          <p:cNvPicPr>
            <a:picLocks noChangeAspect="1"/>
          </p:cNvPicPr>
          <p:nvPr/>
        </p:nvPicPr>
        <p:blipFill>
          <a:blip r:embed="rId2"/>
          <a:stretch>
            <a:fillRect/>
          </a:stretch>
        </p:blipFill>
        <p:spPr>
          <a:xfrm>
            <a:off x="1754905" y="2544335"/>
            <a:ext cx="6369832" cy="4914135"/>
          </a:xfrm>
          <a:prstGeom prst="rect">
            <a:avLst/>
          </a:prstGeom>
        </p:spPr>
      </p:pic>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How To Design A Spam Filtering System with Machine Learning Algorithm (</a:t>
            </a:r>
            <a:r>
              <a:rPr lang="en-US" sz="1000" dirty="0">
                <a:hlinkClick r:id="rId3"/>
              </a:rPr>
              <a:t>link</a:t>
            </a:r>
            <a:r>
              <a:rPr lang="en-US" sz="1000" dirty="0"/>
              <a:t>)</a:t>
            </a:r>
          </a:p>
        </p:txBody>
      </p:sp>
    </p:spTree>
    <p:extLst>
      <p:ext uri="{BB962C8B-B14F-4D97-AF65-F5344CB8AC3E}">
        <p14:creationId xmlns:p14="http://schemas.microsoft.com/office/powerpoint/2010/main" val="155467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solidFill>
                  <a:srgbClr val="F1B300"/>
                </a:solidFill>
                <a:latin typeface="Franklin Gothic Demi" panose="020B0703020102020204" pitchFamily="34" charset="0"/>
              </a:rPr>
              <a:t>Lecture 10</a:t>
            </a:r>
          </a:p>
        </p:txBody>
      </p:sp>
      <p:sp>
        <p:nvSpPr>
          <p:cNvPr id="19459" name="Content Placeholder 2"/>
          <p:cNvSpPr>
            <a:spLocks noGrp="1"/>
          </p:cNvSpPr>
          <p:nvPr>
            <p:ph idx="1"/>
          </p:nvPr>
        </p:nvSpPr>
        <p:spPr>
          <a:xfrm>
            <a:off x="420688" y="3166120"/>
            <a:ext cx="9145016" cy="1800200"/>
          </a:xfrm>
        </p:spPr>
        <p:txBody>
          <a:bodyPr>
            <a:normAutofit fontScale="92500" lnSpcReduction="10000"/>
          </a:bodyPr>
          <a:lstStyle/>
          <a:p>
            <a:pPr algn="ctr" eaLnBrk="1" hangingPunct="1">
              <a:buFont typeface="Arial" charset="0"/>
              <a:buNone/>
            </a:pPr>
            <a:r>
              <a:rPr lang="en-US" altLang="en-US" sz="4000" b="1" dirty="0"/>
              <a:t>AML in Cybersecurity – Part III:</a:t>
            </a:r>
          </a:p>
          <a:p>
            <a:pPr algn="ctr" eaLnBrk="1" hangingPunct="1">
              <a:buFont typeface="Arial" charset="0"/>
              <a:buNone/>
            </a:pPr>
            <a:r>
              <a:rPr lang="en-US" altLang="en-US" sz="4000" b="1" dirty="0"/>
              <a:t>Spam Filtering, URL Detection, Cyber-Physical Systems</a:t>
            </a:r>
          </a:p>
        </p:txBody>
      </p:sp>
    </p:spTree>
    <p:extLst>
      <p:ext uri="{BB962C8B-B14F-4D97-AF65-F5344CB8AC3E}">
        <p14:creationId xmlns:p14="http://schemas.microsoft.com/office/powerpoint/2010/main" val="278137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0627-A174-0570-CC21-4BD551394D86}"/>
              </a:ext>
            </a:extLst>
          </p:cNvPr>
          <p:cNvSpPr>
            <a:spLocks noGrp="1"/>
          </p:cNvSpPr>
          <p:nvPr>
            <p:ph type="title"/>
          </p:nvPr>
        </p:nvSpPr>
        <p:spPr/>
        <p:txBody>
          <a:bodyPr/>
          <a:lstStyle/>
          <a:p>
            <a:r>
              <a:rPr lang="en-US" dirty="0"/>
              <a:t>Representation of Groups of Words</a:t>
            </a:r>
          </a:p>
        </p:txBody>
      </p:sp>
      <p:sp>
        <p:nvSpPr>
          <p:cNvPr id="3" name="Content Placeholder 2">
            <a:extLst>
              <a:ext uri="{FF2B5EF4-FFF2-40B4-BE49-F238E27FC236}">
                <a16:creationId xmlns:a16="http://schemas.microsoft.com/office/drawing/2014/main" id="{D9634FCE-2DC8-84C1-8CF6-C919DF5E82F3}"/>
              </a:ext>
            </a:extLst>
          </p:cNvPr>
          <p:cNvSpPr>
            <a:spLocks noGrp="1"/>
          </p:cNvSpPr>
          <p:nvPr>
            <p:ph idx="1"/>
          </p:nvPr>
        </p:nvSpPr>
        <p:spPr/>
        <p:txBody>
          <a:bodyPr/>
          <a:lstStyle/>
          <a:p>
            <a:r>
              <a:rPr lang="en-US" dirty="0"/>
              <a:t>The representation of groups of words in text data can be divided into two categories of approaches:</a:t>
            </a:r>
          </a:p>
          <a:p>
            <a:pPr lvl="1"/>
            <a:r>
              <a:rPr lang="en-US" b="1" i="1" dirty="0">
                <a:solidFill>
                  <a:srgbClr val="0070C0"/>
                </a:solidFill>
              </a:rPr>
              <a:t>Set models </a:t>
            </a:r>
            <a:r>
              <a:rPr lang="en-US" dirty="0"/>
              <a:t>approach, where the text is represented as unordered collection of words</a:t>
            </a:r>
          </a:p>
          <a:p>
            <a:pPr lvl="2"/>
            <a:r>
              <a:rPr lang="en-US" dirty="0"/>
              <a:t>The order of the words in the text is not preserved</a:t>
            </a:r>
          </a:p>
          <a:p>
            <a:pPr lvl="2"/>
            <a:r>
              <a:rPr lang="en-US" dirty="0"/>
              <a:t>Representatives of this group is the </a:t>
            </a:r>
            <a:r>
              <a:rPr lang="en-US" dirty="0">
                <a:solidFill>
                  <a:srgbClr val="FF0000"/>
                </a:solidFill>
              </a:rPr>
              <a:t>bag-of-words</a:t>
            </a:r>
            <a:r>
              <a:rPr lang="en-US" dirty="0"/>
              <a:t> model</a:t>
            </a:r>
          </a:p>
          <a:p>
            <a:pPr lvl="1"/>
            <a:r>
              <a:rPr lang="en-US" b="1" i="1" dirty="0">
                <a:solidFill>
                  <a:srgbClr val="0070C0"/>
                </a:solidFill>
              </a:rPr>
              <a:t>Sequence models </a:t>
            </a:r>
            <a:r>
              <a:rPr lang="en-US" dirty="0"/>
              <a:t>approach, where the text is represented as ordered sequences of words</a:t>
            </a:r>
          </a:p>
          <a:p>
            <a:pPr lvl="2"/>
            <a:r>
              <a:rPr lang="en-US" dirty="0"/>
              <a:t>These methods preserve the order of the words in the text</a:t>
            </a:r>
          </a:p>
          <a:p>
            <a:pPr lvl="2"/>
            <a:r>
              <a:rPr lang="en-US" dirty="0"/>
              <a:t>Representatives of this group are </a:t>
            </a:r>
            <a:r>
              <a:rPr lang="en-US" dirty="0">
                <a:solidFill>
                  <a:srgbClr val="FF0000"/>
                </a:solidFill>
              </a:rPr>
              <a:t>Recurrent Neural Networks </a:t>
            </a:r>
            <a:r>
              <a:rPr lang="en-US" dirty="0"/>
              <a:t>and </a:t>
            </a:r>
            <a:r>
              <a:rPr lang="en-US" dirty="0">
                <a:solidFill>
                  <a:srgbClr val="FF0000"/>
                </a:solidFill>
              </a:rPr>
              <a:t>Transformer Networks</a:t>
            </a:r>
          </a:p>
          <a:p>
            <a:r>
              <a:rPr lang="en-US" dirty="0"/>
              <a:t>In general, the order of words in natural language is not necessarily fixed, and sentences with different orders of the words can have the same meaning </a:t>
            </a:r>
          </a:p>
          <a:p>
            <a:pPr lvl="1"/>
            <a:r>
              <a:rPr lang="en-US" dirty="0"/>
              <a:t>However, in many cases the word order can be very important and a difference in the word order can significantly change the meaning of the text</a:t>
            </a:r>
          </a:p>
          <a:p>
            <a:pPr lvl="1"/>
            <a:r>
              <a:rPr lang="en-US" dirty="0"/>
              <a:t>Recent ML models for NLP employ sequence models where the order of the words is preserved</a:t>
            </a:r>
          </a:p>
        </p:txBody>
      </p:sp>
      <p:sp>
        <p:nvSpPr>
          <p:cNvPr id="4" name="Content Placeholder 3">
            <a:extLst>
              <a:ext uri="{FF2B5EF4-FFF2-40B4-BE49-F238E27FC236}">
                <a16:creationId xmlns:a16="http://schemas.microsoft.com/office/drawing/2014/main" id="{E4E4B34B-6CD2-8219-D417-B4F482F3AC99}"/>
              </a:ext>
            </a:extLst>
          </p:cNvPr>
          <p:cNvSpPr>
            <a:spLocks noGrp="1"/>
          </p:cNvSpPr>
          <p:nvPr>
            <p:ph idx="10"/>
          </p:nvPr>
        </p:nvSpPr>
        <p:spPr/>
        <p:txBody>
          <a:bodyPr/>
          <a:lstStyle/>
          <a:p>
            <a:r>
              <a:rPr lang="en-US" dirty="0"/>
              <a:t>Pre-processing Text in Email Messages</a:t>
            </a:r>
          </a:p>
          <a:p>
            <a:endParaRPr lang="en-US" dirty="0"/>
          </a:p>
        </p:txBody>
      </p:sp>
    </p:spTree>
    <p:extLst>
      <p:ext uri="{BB962C8B-B14F-4D97-AF65-F5344CB8AC3E}">
        <p14:creationId xmlns:p14="http://schemas.microsoft.com/office/powerpoint/2010/main" val="415421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Bag-of-Words Approach</a:t>
            </a:r>
          </a:p>
        </p:txBody>
      </p:sp>
      <p:sp>
        <p:nvSpPr>
          <p:cNvPr id="3" name="Content Placeholder 2"/>
          <p:cNvSpPr>
            <a:spLocks noGrp="1"/>
          </p:cNvSpPr>
          <p:nvPr>
            <p:ph idx="1"/>
          </p:nvPr>
        </p:nvSpPr>
        <p:spPr/>
        <p:txBody>
          <a:bodyPr/>
          <a:lstStyle/>
          <a:p>
            <a:r>
              <a:rPr lang="en-US" b="1" i="1" dirty="0">
                <a:solidFill>
                  <a:srgbClr val="0070C0"/>
                </a:solidFill>
              </a:rPr>
              <a:t>Bag-of-words approach</a:t>
            </a:r>
          </a:p>
          <a:p>
            <a:pPr lvl="1"/>
            <a:r>
              <a:rPr lang="en-US" dirty="0"/>
              <a:t>The tokenized words in text are represented as a bag (i.e., set) of words</a:t>
            </a:r>
          </a:p>
          <a:p>
            <a:pPr lvl="1"/>
            <a:r>
              <a:rPr lang="en-US" dirty="0"/>
              <a:t>The term </a:t>
            </a:r>
            <a:r>
              <a:rPr lang="en-US" i="1" dirty="0">
                <a:solidFill>
                  <a:srgbClr val="FF0000"/>
                </a:solidFill>
              </a:rPr>
              <a:t>bag</a:t>
            </a:r>
            <a:r>
              <a:rPr lang="en-US" dirty="0"/>
              <a:t> implies that the order of the words and the structure of the text is lost</a:t>
            </a:r>
          </a:p>
          <a:p>
            <a:pPr lvl="2"/>
            <a:r>
              <a:rPr lang="en-US" dirty="0"/>
              <a:t>A numerical value is assigned to each token (can be either individual words or </a:t>
            </a:r>
            <a:r>
              <a:rPr lang="en-US" i="1" dirty="0"/>
              <a:t>n</a:t>
            </a:r>
            <a:r>
              <a:rPr lang="en-US" dirty="0"/>
              <a:t>-grams)</a:t>
            </a:r>
          </a:p>
          <a:p>
            <a:pPr lvl="2"/>
            <a:r>
              <a:rPr lang="en-US" dirty="0"/>
              <a:t>The frequency of occurrence of each word is typically used as a feature for training a ML classifier</a:t>
            </a:r>
          </a:p>
        </p:txBody>
      </p:sp>
      <p:sp>
        <p:nvSpPr>
          <p:cNvPr id="4" name="Content Placeholder 3"/>
          <p:cNvSpPr>
            <a:spLocks noGrp="1"/>
          </p:cNvSpPr>
          <p:nvPr>
            <p:ph idx="10"/>
          </p:nvPr>
        </p:nvSpPr>
        <p:spPr/>
        <p:txBody>
          <a:bodyPr/>
          <a:lstStyle/>
          <a:p>
            <a:r>
              <a:rPr lang="en-US" dirty="0"/>
              <a:t>Bag-of-Words Approach</a:t>
            </a:r>
          </a:p>
        </p:txBody>
      </p:sp>
      <p:pic>
        <p:nvPicPr>
          <p:cNvPr id="2052" name="Picture 4" descr="Comparison of word bag model BoW and word set model SoW - Programmer Sought"/>
          <p:cNvPicPr>
            <a:picLocks noChangeAspect="1" noChangeArrowheads="1"/>
          </p:cNvPicPr>
          <p:nvPr/>
        </p:nvPicPr>
        <p:blipFill rotWithShape="1">
          <a:blip r:embed="rId2">
            <a:extLst>
              <a:ext uri="{28A0092B-C50C-407E-A947-70E740481C1C}">
                <a14:useLocalDpi xmlns:a14="http://schemas.microsoft.com/office/drawing/2010/main" val="0"/>
              </a:ext>
            </a:extLst>
          </a:blip>
          <a:srcRect l="2248" t="6103" b="7991"/>
          <a:stretch/>
        </p:blipFill>
        <p:spPr bwMode="auto">
          <a:xfrm>
            <a:off x="1712895" y="4102224"/>
            <a:ext cx="6700681" cy="33123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Implementation Of Bag Of Words Using Python (</a:t>
            </a:r>
            <a:r>
              <a:rPr lang="en-US" sz="1000" dirty="0">
                <a:hlinkClick r:id="rId3"/>
              </a:rPr>
              <a:t>link</a:t>
            </a:r>
            <a:r>
              <a:rPr lang="en-US" sz="1000" dirty="0"/>
              <a:t>)</a:t>
            </a:r>
          </a:p>
        </p:txBody>
      </p:sp>
    </p:spTree>
    <p:extLst>
      <p:ext uri="{BB962C8B-B14F-4D97-AF65-F5344CB8AC3E}">
        <p14:creationId xmlns:p14="http://schemas.microsoft.com/office/powerpoint/2010/main" val="34178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Bag-of-Words Approach</a:t>
            </a:r>
          </a:p>
        </p:txBody>
      </p:sp>
      <p:sp>
        <p:nvSpPr>
          <p:cNvPr id="3" name="Content Placeholder 2"/>
          <p:cNvSpPr>
            <a:spLocks noGrp="1"/>
          </p:cNvSpPr>
          <p:nvPr>
            <p:ph idx="1"/>
          </p:nvPr>
        </p:nvSpPr>
        <p:spPr/>
        <p:txBody>
          <a:bodyPr/>
          <a:lstStyle/>
          <a:p>
            <a:r>
              <a:rPr lang="en-US" dirty="0"/>
              <a:t>Bag-of-words example (based on the frequency of each word in the text)</a:t>
            </a:r>
          </a:p>
          <a:p>
            <a:pPr lvl="1"/>
            <a:r>
              <a:rPr lang="en-US" dirty="0"/>
              <a:t>Text: 	</a:t>
            </a:r>
            <a:r>
              <a:rPr lang="en-US" dirty="0">
                <a:latin typeface="Arial" panose="020B0604020202020204" pitchFamily="34" charset="0"/>
                <a:cs typeface="Arial" panose="020B0604020202020204" pitchFamily="34" charset="0"/>
              </a:rPr>
              <a:t>John likes to watch movies. Mary likes movies too.</a:t>
            </a:r>
          </a:p>
          <a:p>
            <a:pPr lvl="1"/>
            <a:r>
              <a:rPr lang="en-US" dirty="0"/>
              <a:t>Bag-of-words listing the words and the frequency of each word:</a:t>
            </a:r>
            <a:r>
              <a:rPr lang="en-US" dirty="0">
                <a:latin typeface="Arial" panose="020B0604020202020204" pitchFamily="34" charset="0"/>
                <a:cs typeface="Arial" panose="020B0604020202020204" pitchFamily="34" charset="0"/>
              </a:rPr>
              <a:t> </a:t>
            </a:r>
          </a:p>
          <a:p>
            <a:pPr marL="404812" lvl="1" indent="0">
              <a:buNone/>
            </a:pPr>
            <a:r>
              <a:rPr lang="en-US" dirty="0">
                <a:latin typeface="Arial" panose="020B0604020202020204" pitchFamily="34" charset="0"/>
                <a:cs typeface="Arial" panose="020B0604020202020204" pitchFamily="34" charset="0"/>
              </a:rPr>
              <a:t>		{"John":1,  "likes":2,  "to":1,  "watch":1,  "movies":2,  "Mary":1,  "too":1}</a:t>
            </a:r>
          </a:p>
          <a:p>
            <a:endParaRPr lang="en-US" sz="1000" dirty="0"/>
          </a:p>
          <a:p>
            <a:r>
              <a:rPr lang="en-US" dirty="0"/>
              <a:t>Approach: </a:t>
            </a:r>
          </a:p>
          <a:p>
            <a:pPr lvl="1"/>
            <a:r>
              <a:rPr lang="en-US" dirty="0"/>
              <a:t>Tokenize all spam and non-spam emails in a dataset</a:t>
            </a:r>
          </a:p>
          <a:p>
            <a:pPr lvl="1"/>
            <a:r>
              <a:rPr lang="en-US" dirty="0"/>
              <a:t>Create a vocabulary (token database) from the unique words (tokens) collected from all processed emails </a:t>
            </a:r>
          </a:p>
          <a:p>
            <a:pPr lvl="1"/>
            <a:r>
              <a:rPr lang="en-US" dirty="0"/>
              <a:t>Count the frequency of occurrence of tokens in spam and non-spam emails</a:t>
            </a:r>
          </a:p>
          <a:p>
            <a:pPr lvl="1"/>
            <a:r>
              <a:rPr lang="en-US" dirty="0"/>
              <a:t>Create two bags-of-words, pertaining to all spam and non-spam emails</a:t>
            </a:r>
          </a:p>
          <a:p>
            <a:pPr lvl="2"/>
            <a:r>
              <a:rPr lang="en-US" dirty="0"/>
              <a:t>E.g., the spam bag will contain trigger keywords (cheep, buy, stock) more frequently</a:t>
            </a:r>
          </a:p>
          <a:p>
            <a:pPr lvl="1"/>
            <a:r>
              <a:rPr lang="en-US" dirty="0"/>
              <a:t>A spam filter classifies an incoming email based on the probability of belonging to the spam or non-spam bag-of-words</a:t>
            </a:r>
          </a:p>
          <a:p>
            <a:endParaRPr lang="en-US" dirty="0"/>
          </a:p>
        </p:txBody>
      </p:sp>
      <p:sp>
        <p:nvSpPr>
          <p:cNvPr id="4" name="Content Placeholder 3"/>
          <p:cNvSpPr>
            <a:spLocks noGrp="1"/>
          </p:cNvSpPr>
          <p:nvPr>
            <p:ph idx="10"/>
          </p:nvPr>
        </p:nvSpPr>
        <p:spPr/>
        <p:txBody>
          <a:bodyPr/>
          <a:lstStyle/>
          <a:p>
            <a:r>
              <a:rPr lang="en-US" dirty="0"/>
              <a:t>Bag-of-Words Approach</a:t>
            </a:r>
          </a:p>
        </p:txBody>
      </p:sp>
    </p:spTree>
    <p:extLst>
      <p:ext uri="{BB962C8B-B14F-4D97-AF65-F5344CB8AC3E}">
        <p14:creationId xmlns:p14="http://schemas.microsoft.com/office/powerpoint/2010/main" val="3859574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0750-7A54-8C3F-B2D4-F520FF0EAF0C}"/>
              </a:ext>
            </a:extLst>
          </p:cNvPr>
          <p:cNvSpPr>
            <a:spLocks noGrp="1"/>
          </p:cNvSpPr>
          <p:nvPr>
            <p:ph type="title"/>
          </p:nvPr>
        </p:nvSpPr>
        <p:spPr/>
        <p:txBody>
          <a:bodyPr/>
          <a:lstStyle/>
          <a:p>
            <a:r>
              <a:rPr lang="en-US" dirty="0"/>
              <a:t>Bag-of-Words Approach</a:t>
            </a:r>
          </a:p>
        </p:txBody>
      </p:sp>
      <p:sp>
        <p:nvSpPr>
          <p:cNvPr id="3" name="Content Placeholder 2">
            <a:extLst>
              <a:ext uri="{FF2B5EF4-FFF2-40B4-BE49-F238E27FC236}">
                <a16:creationId xmlns:a16="http://schemas.microsoft.com/office/drawing/2014/main" id="{49D38E0A-99B4-CA07-9460-65508347CDB5}"/>
              </a:ext>
            </a:extLst>
          </p:cNvPr>
          <p:cNvSpPr>
            <a:spLocks noGrp="1"/>
          </p:cNvSpPr>
          <p:nvPr>
            <p:ph idx="1"/>
          </p:nvPr>
        </p:nvSpPr>
        <p:spPr/>
        <p:txBody>
          <a:bodyPr/>
          <a:lstStyle/>
          <a:p>
            <a:r>
              <a:rPr lang="en-US" dirty="0"/>
              <a:t>Bags-of-words examples for spam (left) and non-spam messages (right)</a:t>
            </a:r>
          </a:p>
        </p:txBody>
      </p:sp>
      <p:sp>
        <p:nvSpPr>
          <p:cNvPr id="4" name="Content Placeholder 3">
            <a:extLst>
              <a:ext uri="{FF2B5EF4-FFF2-40B4-BE49-F238E27FC236}">
                <a16:creationId xmlns:a16="http://schemas.microsoft.com/office/drawing/2014/main" id="{0E736786-45D8-57D9-0E88-7E8B6D4F92D1}"/>
              </a:ext>
            </a:extLst>
          </p:cNvPr>
          <p:cNvSpPr>
            <a:spLocks noGrp="1"/>
          </p:cNvSpPr>
          <p:nvPr>
            <p:ph idx="10"/>
          </p:nvPr>
        </p:nvSpPr>
        <p:spPr/>
        <p:txBody>
          <a:bodyPr/>
          <a:lstStyle/>
          <a:p>
            <a:r>
              <a:rPr lang="en-US" dirty="0"/>
              <a:t>Bag-of-Words Approach</a:t>
            </a:r>
          </a:p>
          <a:p>
            <a:endParaRPr lang="en-US" dirty="0"/>
          </a:p>
        </p:txBody>
      </p:sp>
      <p:pic>
        <p:nvPicPr>
          <p:cNvPr id="1026" name="Picture 2" descr="word cloud for non spam messages">
            <a:extLst>
              <a:ext uri="{FF2B5EF4-FFF2-40B4-BE49-F238E27FC236}">
                <a16:creationId xmlns:a16="http://schemas.microsoft.com/office/drawing/2014/main" id="{CEE27914-A315-1D90-8C99-58BCFA4C7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41" r="5374"/>
          <a:stretch/>
        </p:blipFill>
        <p:spPr bwMode="auto">
          <a:xfrm>
            <a:off x="4973391" y="2954266"/>
            <a:ext cx="5096370" cy="4210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rd cloud of spam words">
            <a:extLst>
              <a:ext uri="{FF2B5EF4-FFF2-40B4-BE49-F238E27FC236}">
                <a16:creationId xmlns:a16="http://schemas.microsoft.com/office/drawing/2014/main" id="{803E3718-2B65-1B30-5C35-640DCC3804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20" r="2802"/>
          <a:stretch/>
        </p:blipFill>
        <p:spPr bwMode="auto">
          <a:xfrm>
            <a:off x="31983" y="2878088"/>
            <a:ext cx="5096371"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97E985-5BCF-FFDC-876D-849E04706C14}"/>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How to Build a Spam Classifier in 10 Steps (</a:t>
            </a:r>
            <a:r>
              <a:rPr lang="en-US" sz="1000" dirty="0">
                <a:hlinkClick r:id="rId4"/>
              </a:rPr>
              <a:t>link</a:t>
            </a:r>
            <a:r>
              <a:rPr lang="en-US" sz="1000" dirty="0"/>
              <a:t>)</a:t>
            </a:r>
          </a:p>
        </p:txBody>
      </p:sp>
    </p:spTree>
    <p:extLst>
      <p:ext uri="{BB962C8B-B14F-4D97-AF65-F5344CB8AC3E}">
        <p14:creationId xmlns:p14="http://schemas.microsoft.com/office/powerpoint/2010/main" val="105646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arison of word bag model BoW and word set model SoW - Programmer Sought">
            <a:extLst>
              <a:ext uri="{FF2B5EF4-FFF2-40B4-BE49-F238E27FC236}">
                <a16:creationId xmlns:a16="http://schemas.microsoft.com/office/drawing/2014/main" id="{5F3CB280-57ED-CC96-9003-EFE63B563C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173" t="15441" b="7991"/>
          <a:stretch/>
        </p:blipFill>
        <p:spPr bwMode="auto">
          <a:xfrm>
            <a:off x="6469360" y="1869976"/>
            <a:ext cx="3569874" cy="26136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8CCB90-11F6-8F93-0A73-A7462AA3907C}"/>
              </a:ext>
            </a:extLst>
          </p:cNvPr>
          <p:cNvSpPr>
            <a:spLocks noGrp="1"/>
          </p:cNvSpPr>
          <p:nvPr>
            <p:ph type="title"/>
          </p:nvPr>
        </p:nvSpPr>
        <p:spPr/>
        <p:txBody>
          <a:bodyPr/>
          <a:lstStyle/>
          <a:p>
            <a:r>
              <a:rPr lang="en-US" dirty="0"/>
              <a:t>Bag-of-Words Approach</a:t>
            </a:r>
          </a:p>
        </p:txBody>
      </p:sp>
      <p:sp>
        <p:nvSpPr>
          <p:cNvPr id="3" name="Content Placeholder 2">
            <a:extLst>
              <a:ext uri="{FF2B5EF4-FFF2-40B4-BE49-F238E27FC236}">
                <a16:creationId xmlns:a16="http://schemas.microsoft.com/office/drawing/2014/main" id="{A35F429A-8B32-925B-AEC6-2DC704D46163}"/>
              </a:ext>
            </a:extLst>
          </p:cNvPr>
          <p:cNvSpPr>
            <a:spLocks noGrp="1"/>
          </p:cNvSpPr>
          <p:nvPr>
            <p:ph idx="1"/>
          </p:nvPr>
        </p:nvSpPr>
        <p:spPr>
          <a:xfrm>
            <a:off x="276673" y="2090804"/>
            <a:ext cx="5904655" cy="3346556"/>
          </a:xfrm>
        </p:spPr>
        <p:txBody>
          <a:bodyPr/>
          <a:lstStyle/>
          <a:p>
            <a:r>
              <a:rPr lang="en-US" dirty="0"/>
              <a:t>In the shown example, we can notice that the words “it”, “I”, “the”, and “to” have the highest number of occurrences</a:t>
            </a:r>
          </a:p>
          <a:p>
            <a:pPr lvl="1"/>
            <a:r>
              <a:rPr lang="en-US" dirty="0"/>
              <a:t>However, these words are not very indicative of the meaning of the text in the messages</a:t>
            </a:r>
          </a:p>
          <a:p>
            <a:r>
              <a:rPr lang="en-US" dirty="0"/>
              <a:t>To account for that, the frequency of occurrence of words is often represented by </a:t>
            </a:r>
            <a:r>
              <a:rPr lang="en-US" b="1" i="1" dirty="0">
                <a:solidFill>
                  <a:srgbClr val="0070C0"/>
                </a:solidFill>
              </a:rPr>
              <a:t>TF-IDF (Term Frequency – Inverse Document Frequency)</a:t>
            </a:r>
          </a:p>
          <a:p>
            <a:endParaRPr lang="en-US" dirty="0"/>
          </a:p>
          <a:p>
            <a:endParaRPr lang="en-US" dirty="0"/>
          </a:p>
        </p:txBody>
      </p:sp>
      <p:sp>
        <p:nvSpPr>
          <p:cNvPr id="4" name="Content Placeholder 3">
            <a:extLst>
              <a:ext uri="{FF2B5EF4-FFF2-40B4-BE49-F238E27FC236}">
                <a16:creationId xmlns:a16="http://schemas.microsoft.com/office/drawing/2014/main" id="{D56DD407-AD7D-05EA-8E0C-5997713250E3}"/>
              </a:ext>
            </a:extLst>
          </p:cNvPr>
          <p:cNvSpPr>
            <a:spLocks noGrp="1"/>
          </p:cNvSpPr>
          <p:nvPr>
            <p:ph idx="10"/>
          </p:nvPr>
        </p:nvSpPr>
        <p:spPr/>
        <p:txBody>
          <a:bodyPr/>
          <a:lstStyle/>
          <a:p>
            <a:r>
              <a:rPr lang="en-US" dirty="0"/>
              <a:t>Bag-of-Words Approach</a:t>
            </a:r>
          </a:p>
          <a:p>
            <a:endParaRPr lang="en-US" dirty="0"/>
          </a:p>
        </p:txBody>
      </p:sp>
      <p:sp>
        <p:nvSpPr>
          <p:cNvPr id="6" name="Content Placeholder 2">
            <a:extLst>
              <a:ext uri="{FF2B5EF4-FFF2-40B4-BE49-F238E27FC236}">
                <a16:creationId xmlns:a16="http://schemas.microsoft.com/office/drawing/2014/main" id="{0DF878A2-614C-4363-26BF-1875C03D1769}"/>
              </a:ext>
            </a:extLst>
          </p:cNvPr>
          <p:cNvSpPr txBox="1">
            <a:spLocks/>
          </p:cNvSpPr>
          <p:nvPr/>
        </p:nvSpPr>
        <p:spPr>
          <a:xfrm>
            <a:off x="276674" y="4678288"/>
            <a:ext cx="9505054" cy="2880320"/>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TF is calculated as the number of times a specific word (i.e., term) appears in a message, divided by the total number of words in the message</a:t>
            </a:r>
          </a:p>
          <a:p>
            <a:pPr lvl="1"/>
            <a:r>
              <a:rPr lang="en-US" dirty="0"/>
              <a:t>IDF is calculated as the logarithm of the total number of messages (i.e., documents) in the training set, divided by the number of messages in which the specific word appears in</a:t>
            </a:r>
          </a:p>
          <a:p>
            <a:pPr lvl="1"/>
            <a:r>
              <a:rPr lang="en-US" dirty="0"/>
              <a:t>A TF-IDF score for a specific word is obtained by multiplying TF and IDF</a:t>
            </a:r>
          </a:p>
          <a:p>
            <a:r>
              <a:rPr lang="en-US" dirty="0"/>
              <a:t>In other words, TF-IDF assign weights to the words so that the words that appear in most messages will be considered less important for the spam classifier</a:t>
            </a:r>
          </a:p>
        </p:txBody>
      </p:sp>
    </p:spTree>
    <p:extLst>
      <p:ext uri="{BB962C8B-B14F-4D97-AF65-F5344CB8AC3E}">
        <p14:creationId xmlns:p14="http://schemas.microsoft.com/office/powerpoint/2010/main" val="288147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C71A-0F96-FE3F-FD2E-5CD200C23B40}"/>
              </a:ext>
            </a:extLst>
          </p:cNvPr>
          <p:cNvSpPr>
            <a:spLocks noGrp="1"/>
          </p:cNvSpPr>
          <p:nvPr>
            <p:ph type="title"/>
          </p:nvPr>
        </p:nvSpPr>
        <p:spPr/>
        <p:txBody>
          <a:bodyPr/>
          <a:lstStyle/>
          <a:p>
            <a:r>
              <a:rPr lang="en-US" dirty="0"/>
              <a:t>TF-IDF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F46460-0DEF-7410-40FA-1604E9E0D11A}"/>
                  </a:ext>
                </a:extLst>
              </p:cNvPr>
              <p:cNvSpPr>
                <a:spLocks noGrp="1"/>
              </p:cNvSpPr>
              <p:nvPr>
                <p:ph idx="1"/>
              </p:nvPr>
            </p:nvSpPr>
            <p:spPr/>
            <p:txBody>
              <a:bodyPr/>
              <a:lstStyle/>
              <a:p>
                <a:r>
                  <a:rPr lang="en-US" dirty="0"/>
                  <a:t>Example 1: word “the”</a:t>
                </a:r>
              </a:p>
              <a:p>
                <a:pPr lvl="1"/>
                <a:r>
                  <a:rPr lang="en-US" dirty="0"/>
                  <a:t>Let’s assume that the word “the” appears 4 times in a message: </a:t>
                </a:r>
                <a14:m>
                  <m:oMath xmlns:m="http://schemas.openxmlformats.org/officeDocument/2006/math">
                    <m:r>
                      <a:rPr lang="en-US" i="1" dirty="0" smtClean="0">
                        <a:latin typeface="Cambria Math" panose="02040503050406030204" pitchFamily="18" charset="0"/>
                      </a:rPr>
                      <m:t>𝑇𝐹</m:t>
                    </m:r>
                    <m:r>
                      <a:rPr lang="en-US" i="1" dirty="0" smtClean="0">
                        <a:latin typeface="Cambria Math" panose="02040503050406030204" pitchFamily="18" charset="0"/>
                      </a:rPr>
                      <m:t>=4/20=0.2</m:t>
                    </m:r>
                  </m:oMath>
                </a14:m>
                <a:endParaRPr lang="en-US" dirty="0"/>
              </a:p>
              <a:p>
                <a:pPr lvl="1"/>
                <a:r>
                  <a:rPr lang="en-US" dirty="0"/>
                  <a:t>Also, assume that there are 100 message in the training set and the word “the” appears in all of them: </a:t>
                </a:r>
                <a14:m>
                  <m:oMath xmlns:m="http://schemas.openxmlformats.org/officeDocument/2006/math">
                    <m:r>
                      <a:rPr lang="en-US" i="1" dirty="0" smtClean="0">
                        <a:latin typeface="Cambria Math" panose="02040503050406030204" pitchFamily="18" charset="0"/>
                      </a:rPr>
                      <m:t>𝐼𝐷𝐹</m:t>
                    </m:r>
                    <m:r>
                      <a:rPr lang="en-US" i="1" dirty="0" smtClean="0">
                        <a:latin typeface="Cambria Math" panose="02040503050406030204" pitchFamily="18" charset="0"/>
                      </a:rPr>
                      <m:t>=100/100=1</m:t>
                    </m:r>
                  </m:oMath>
                </a14:m>
                <a:endParaRPr lang="en-US" dirty="0"/>
              </a:p>
              <a:p>
                <a:pPr lvl="1"/>
                <a:r>
                  <a:rPr lang="en-US" dirty="0"/>
                  <a:t>Therefore, TF-IDF will be </a:t>
                </a:r>
                <a14:m>
                  <m:oMath xmlns:m="http://schemas.openxmlformats.org/officeDocument/2006/math">
                    <m:r>
                      <a:rPr lang="en-US" i="1" dirty="0">
                        <a:latin typeface="Cambria Math" panose="02040503050406030204" pitchFamily="18" charset="0"/>
                      </a:rPr>
                      <m:t> </m:t>
                    </m:r>
                    <m:r>
                      <a:rPr lang="en-US" i="1" dirty="0" smtClean="0">
                        <a:latin typeface="Cambria Math" panose="02040503050406030204" pitchFamily="18" charset="0"/>
                      </a:rPr>
                      <m:t>𝑇𝐹</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𝐼𝐷𝐹</m:t>
                    </m:r>
                    <m:r>
                      <a:rPr lang="en-US" i="1" dirty="0" smtClean="0">
                        <a:latin typeface="Cambria Math" panose="02040503050406030204" pitchFamily="18" charset="0"/>
                      </a:rPr>
                      <m:t>=0.2∙1 = 0.2</m:t>
                    </m:r>
                  </m:oMath>
                </a14:m>
                <a:endParaRPr lang="en-US" dirty="0"/>
              </a:p>
              <a:p>
                <a:r>
                  <a:rPr lang="en-US" dirty="0"/>
                  <a:t>Example 2: the word “adventure”</a:t>
                </a:r>
              </a:p>
              <a:p>
                <a:pPr lvl="1"/>
                <a:r>
                  <a:rPr lang="en-US" dirty="0"/>
                  <a:t>If the word adventure appears once in this message: </a:t>
                </a:r>
                <a14:m>
                  <m:oMath xmlns:m="http://schemas.openxmlformats.org/officeDocument/2006/math">
                    <m:r>
                      <a:rPr lang="en-US" i="1" dirty="0" smtClean="0">
                        <a:latin typeface="Cambria Math" panose="02040503050406030204" pitchFamily="18" charset="0"/>
                      </a:rPr>
                      <m:t>𝑇𝐹</m:t>
                    </m:r>
                    <m:r>
                      <a:rPr lang="en-US" i="1" dirty="0" smtClean="0">
                        <a:latin typeface="Cambria Math" panose="02040503050406030204" pitchFamily="18" charset="0"/>
                      </a:rPr>
                      <m:t>=1/20=0.05 </m:t>
                    </m:r>
                  </m:oMath>
                </a14:m>
                <a:endParaRPr lang="en-US" dirty="0"/>
              </a:p>
              <a:p>
                <a:pPr lvl="1"/>
                <a:r>
                  <a:rPr lang="en-US" dirty="0"/>
                  <a:t>If it appears in 2 of the 100 messages in the training set: </a:t>
                </a:r>
                <a14:m>
                  <m:oMath xmlns:m="http://schemas.openxmlformats.org/officeDocument/2006/math">
                    <m:r>
                      <a:rPr lang="en-US" i="1" dirty="0" smtClean="0">
                        <a:latin typeface="Cambria Math" panose="02040503050406030204" pitchFamily="18" charset="0"/>
                      </a:rPr>
                      <m:t>𝐼𝐷𝐹</m:t>
                    </m:r>
                    <m:r>
                      <a:rPr lang="en-US" i="1" dirty="0" smtClean="0">
                        <a:latin typeface="Cambria Math" panose="02040503050406030204" pitchFamily="18" charset="0"/>
                      </a:rPr>
                      <m:t> = 100/2=50</m:t>
                    </m:r>
                  </m:oMath>
                </a14:m>
                <a:endParaRPr lang="en-US" dirty="0"/>
              </a:p>
              <a:p>
                <a:pPr lvl="1"/>
                <a:r>
                  <a:rPr lang="en-US" dirty="0"/>
                  <a:t>Therefore, TF-IDF will be </a:t>
                </a:r>
                <a14:m>
                  <m:oMath xmlns:m="http://schemas.openxmlformats.org/officeDocument/2006/math">
                    <m:r>
                      <a:rPr lang="en-US" i="1" dirty="0" smtClean="0">
                        <a:latin typeface="Cambria Math" panose="02040503050406030204" pitchFamily="18" charset="0"/>
                      </a:rPr>
                      <m:t>𝑇𝐹</m:t>
                    </m:r>
                    <m:r>
                      <a:rPr lang="en-US"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𝐼𝐷</m:t>
                    </m:r>
                    <m:r>
                      <a:rPr lang="en-US" i="1" dirty="0" smtClean="0">
                        <a:latin typeface="Cambria Math" panose="02040503050406030204" pitchFamily="18" charset="0"/>
                      </a:rPr>
                      <m:t>𝐹</m:t>
                    </m:r>
                    <m:r>
                      <a:rPr lang="en-US" i="1" dirty="0" smtClean="0">
                        <a:latin typeface="Cambria Math" panose="02040503050406030204" pitchFamily="18" charset="0"/>
                      </a:rPr>
                      <m:t>=0.05∗50 = 2.5</m:t>
                    </m:r>
                  </m:oMath>
                </a14:m>
                <a:endParaRPr lang="en-US" dirty="0"/>
              </a:p>
              <a:p>
                <a:r>
                  <a:rPr lang="en-US" dirty="0"/>
                  <a:t>TF-IDF will apply low weight for the word “the” since it appears in all messages, and hither weight for the word “adventure” since it appears only in a few messages</a:t>
                </a:r>
              </a:p>
            </p:txBody>
          </p:sp>
        </mc:Choice>
        <mc:Fallback xmlns="">
          <p:sp>
            <p:nvSpPr>
              <p:cNvPr id="3" name="Content Placeholder 2">
                <a:extLst>
                  <a:ext uri="{FF2B5EF4-FFF2-40B4-BE49-F238E27FC236}">
                    <a16:creationId xmlns:a16="http://schemas.microsoft.com/office/drawing/2014/main" id="{24F46460-0DEF-7410-40FA-1604E9E0D11A}"/>
                  </a:ext>
                </a:extLst>
              </p:cNvPr>
              <p:cNvSpPr>
                <a:spLocks noGrp="1" noRot="1" noChangeAspect="1" noMove="1" noResize="1" noEditPoints="1" noAdjustHandles="1" noChangeArrowheads="1" noChangeShapeType="1" noTextEdit="1"/>
              </p:cNvSpPr>
              <p:nvPr>
                <p:ph idx="1"/>
              </p:nvPr>
            </p:nvSpPr>
            <p:spPr>
              <a:blipFill>
                <a:blip r:embed="rId2"/>
                <a:stretch>
                  <a:fillRect l="-699" t="-795" r="-1081"/>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97622AFB-CB69-A222-1725-32D7A50FFF42}"/>
              </a:ext>
            </a:extLst>
          </p:cNvPr>
          <p:cNvSpPr>
            <a:spLocks noGrp="1"/>
          </p:cNvSpPr>
          <p:nvPr>
            <p:ph idx="10"/>
          </p:nvPr>
        </p:nvSpPr>
        <p:spPr/>
        <p:txBody>
          <a:bodyPr/>
          <a:lstStyle/>
          <a:p>
            <a:r>
              <a:rPr lang="en-US" dirty="0"/>
              <a:t>Bag-of-Words Approach</a:t>
            </a:r>
          </a:p>
          <a:p>
            <a:endParaRPr lang="en-US" dirty="0"/>
          </a:p>
        </p:txBody>
      </p:sp>
    </p:spTree>
    <p:extLst>
      <p:ext uri="{BB962C8B-B14F-4D97-AF65-F5344CB8AC3E}">
        <p14:creationId xmlns:p14="http://schemas.microsoft.com/office/powerpoint/2010/main" val="220063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Extraction</a:t>
            </a:r>
          </a:p>
        </p:txBody>
      </p:sp>
      <p:sp>
        <p:nvSpPr>
          <p:cNvPr id="3" name="Content Placeholder 2"/>
          <p:cNvSpPr>
            <a:spLocks noGrp="1"/>
          </p:cNvSpPr>
          <p:nvPr>
            <p:ph idx="1"/>
          </p:nvPr>
        </p:nvSpPr>
        <p:spPr/>
        <p:txBody>
          <a:bodyPr/>
          <a:lstStyle/>
          <a:p>
            <a:r>
              <a:rPr lang="en-US" dirty="0"/>
              <a:t>Besides using TF-IDF for the individual tokens or words as input features for training ML spam classifiers, other approaches are based on extracting a custom set of features for training an ML model</a:t>
            </a:r>
          </a:p>
          <a:p>
            <a:r>
              <a:rPr lang="en-US" dirty="0"/>
              <a:t>The extracted features from emails can include:</a:t>
            </a:r>
          </a:p>
          <a:p>
            <a:pPr lvl="1"/>
            <a:r>
              <a:rPr lang="en-US" dirty="0">
                <a:solidFill>
                  <a:srgbClr val="FF0000"/>
                </a:solidFill>
              </a:rPr>
              <a:t>Body-based features</a:t>
            </a:r>
            <a:r>
              <a:rPr lang="en-US" dirty="0"/>
              <a:t>: features extracted from the email message content</a:t>
            </a:r>
          </a:p>
          <a:p>
            <a:pPr lvl="1"/>
            <a:r>
              <a:rPr lang="en-US" dirty="0">
                <a:solidFill>
                  <a:srgbClr val="FF0000"/>
                </a:solidFill>
              </a:rPr>
              <a:t>Subject line-based features</a:t>
            </a:r>
            <a:r>
              <a:rPr lang="en-US" dirty="0"/>
              <a:t>: features extracted from the subject line of the email</a:t>
            </a:r>
          </a:p>
          <a:p>
            <a:pPr lvl="1"/>
            <a:r>
              <a:rPr lang="en-US" dirty="0">
                <a:solidFill>
                  <a:srgbClr val="FF0000"/>
                </a:solidFill>
              </a:rPr>
              <a:t>Sender address-based features</a:t>
            </a:r>
            <a:r>
              <a:rPr lang="en-US" dirty="0"/>
              <a:t>: features extracted from the information about the email address of the sender</a:t>
            </a:r>
          </a:p>
          <a:p>
            <a:pPr lvl="1"/>
            <a:r>
              <a:rPr lang="en-US" dirty="0">
                <a:solidFill>
                  <a:srgbClr val="FF0000"/>
                </a:solidFill>
              </a:rPr>
              <a:t>URL-based features</a:t>
            </a:r>
            <a:r>
              <a:rPr lang="en-US" dirty="0"/>
              <a:t>: features extracted from the anchor tags of HTML emails</a:t>
            </a:r>
          </a:p>
          <a:p>
            <a:pPr lvl="1"/>
            <a:r>
              <a:rPr lang="en-US" dirty="0">
                <a:solidFill>
                  <a:srgbClr val="FF0000"/>
                </a:solidFill>
              </a:rPr>
              <a:t>Script-based features</a:t>
            </a:r>
            <a:r>
              <a:rPr lang="en-US" dirty="0"/>
              <a:t>: features extracted from the information concerning the presence or absence of scripts in the email and the impact of such scripts</a:t>
            </a:r>
          </a:p>
          <a:p>
            <a:pPr lvl="1"/>
            <a:endParaRPr lang="en-US" dirty="0"/>
          </a:p>
          <a:p>
            <a:pPr lvl="1"/>
            <a:endParaRPr lang="en-US" dirty="0"/>
          </a:p>
        </p:txBody>
      </p:sp>
      <p:sp>
        <p:nvSpPr>
          <p:cNvPr id="4" name="Content Placeholder 3"/>
          <p:cNvSpPr>
            <a:spLocks noGrp="1"/>
          </p:cNvSpPr>
          <p:nvPr>
            <p:ph idx="10"/>
          </p:nvPr>
        </p:nvSpPr>
        <p:spPr/>
        <p:txBody>
          <a:bodyPr/>
          <a:lstStyle/>
          <a:p>
            <a:r>
              <a:rPr lang="en-US" dirty="0"/>
              <a:t>Feature Extraction</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err="1"/>
              <a:t>Ganagavarapu</a:t>
            </a:r>
            <a:r>
              <a:rPr lang="en-US" sz="1000" dirty="0"/>
              <a:t> (2020) – Applicability of Machine Learning in Spam and Phishing Email Filtering</a:t>
            </a:r>
          </a:p>
        </p:txBody>
      </p:sp>
    </p:spTree>
    <p:extLst>
      <p:ext uri="{BB962C8B-B14F-4D97-AF65-F5344CB8AC3E}">
        <p14:creationId xmlns:p14="http://schemas.microsoft.com/office/powerpoint/2010/main" val="2622904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Extraction</a:t>
            </a:r>
          </a:p>
        </p:txBody>
      </p:sp>
      <p:sp>
        <p:nvSpPr>
          <p:cNvPr id="3" name="Content Placeholder 2"/>
          <p:cNvSpPr>
            <a:spLocks noGrp="1"/>
          </p:cNvSpPr>
          <p:nvPr>
            <p:ph idx="1"/>
          </p:nvPr>
        </p:nvSpPr>
        <p:spPr/>
        <p:txBody>
          <a:bodyPr/>
          <a:lstStyle/>
          <a:p>
            <a:r>
              <a:rPr lang="en-US" dirty="0"/>
              <a:t>Example: 40 features extracted from emails, categorized based on the information from the previous page</a:t>
            </a:r>
          </a:p>
          <a:p>
            <a:pPr lvl="1"/>
            <a:r>
              <a:rPr lang="en-US" dirty="0"/>
              <a:t>The features can be used to train a Naïve Bayes model or another ML model for classification of spam messages</a:t>
            </a:r>
          </a:p>
        </p:txBody>
      </p:sp>
      <p:sp>
        <p:nvSpPr>
          <p:cNvPr id="4" name="Content Placeholder 3"/>
          <p:cNvSpPr>
            <a:spLocks noGrp="1"/>
          </p:cNvSpPr>
          <p:nvPr>
            <p:ph idx="10"/>
          </p:nvPr>
        </p:nvSpPr>
        <p:spPr/>
        <p:txBody>
          <a:bodyPr/>
          <a:lstStyle/>
          <a:p>
            <a:r>
              <a:rPr lang="en-US" dirty="0"/>
              <a:t>Feature Extraction</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648" y="3851753"/>
            <a:ext cx="4932676" cy="2698743"/>
          </a:xfrm>
          <a:prstGeom prst="rect">
            <a:avLst/>
          </a:prstGeom>
        </p:spPr>
      </p:pic>
      <p:grpSp>
        <p:nvGrpSpPr>
          <p:cNvPr id="8" name="Group 7"/>
          <p:cNvGrpSpPr/>
          <p:nvPr/>
        </p:nvGrpSpPr>
        <p:grpSpPr>
          <a:xfrm>
            <a:off x="5164192" y="3717430"/>
            <a:ext cx="4833560" cy="3121098"/>
            <a:chOff x="5161193" y="3310136"/>
            <a:chExt cx="4833560" cy="3121098"/>
          </a:xfrm>
        </p:grpSpPr>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161193" y="3517155"/>
              <a:ext cx="4833560" cy="2914079"/>
            </a:xfrm>
            <a:prstGeom prst="rect">
              <a:avLst/>
            </a:prstGeom>
          </p:spPr>
        </p:pic>
        <p:pic>
          <p:nvPicPr>
            <p:cNvPr id="7" name="Picture 6"/>
            <p:cNvPicPr>
              <a:picLocks noChangeAspect="1"/>
            </p:cNvPicPr>
            <p:nvPr/>
          </p:nvPicPr>
          <p:blipFill>
            <a:blip r:embed="rId6"/>
            <a:stretch>
              <a:fillRect/>
            </a:stretch>
          </p:blipFill>
          <p:spPr>
            <a:xfrm>
              <a:off x="5165175" y="3310136"/>
              <a:ext cx="4829578" cy="273986"/>
            </a:xfrm>
            <a:prstGeom prst="rect">
              <a:avLst/>
            </a:prstGeom>
          </p:spPr>
        </p:pic>
      </p:grpSp>
      <p:sp>
        <p:nvSpPr>
          <p:cNvPr id="9" name="TextBox 8">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err="1"/>
              <a:t>Ganagavarapu</a:t>
            </a:r>
            <a:r>
              <a:rPr lang="en-US" sz="1000" dirty="0"/>
              <a:t> (2020) – Applicability of Machine Learning in Spam and Phishing Email Filtering</a:t>
            </a:r>
          </a:p>
        </p:txBody>
      </p:sp>
    </p:spTree>
    <p:extLst>
      <p:ext uri="{BB962C8B-B14F-4D97-AF65-F5344CB8AC3E}">
        <p14:creationId xmlns:p14="http://schemas.microsoft.com/office/powerpoint/2010/main" val="183681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 Filtering with Naive Bayes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i="1" dirty="0">
                    <a:solidFill>
                      <a:srgbClr val="0070C0"/>
                    </a:solidFill>
                  </a:rPr>
                  <a:t>Naive Bayes classifier </a:t>
                </a:r>
                <a:r>
                  <a:rPr lang="en-US" dirty="0"/>
                  <a:t>has been one of the most popular ML models for spam filtering</a:t>
                </a:r>
              </a:p>
              <a:p>
                <a:pPr lvl="1"/>
                <a:r>
                  <a:rPr lang="en-US" dirty="0"/>
                  <a:t>It is easy to implement, has low computational complexity, and provides statistical measure of the probability that a message is spam or non-spam</a:t>
                </a:r>
              </a:p>
              <a:p>
                <a:r>
                  <a:rPr lang="en-US" dirty="0"/>
                  <a:t>From Bayes’ theorem, the probability that an email message represented with a vector </a:t>
                </a:r>
                <a14:m>
                  <m:oMath xmlns:m="http://schemas.openxmlformats.org/officeDocument/2006/math">
                    <m:r>
                      <a:rPr lang="en-US" b="1">
                        <a:latin typeface="Cambria Math" panose="02040503050406030204" pitchFamily="18" charset="0"/>
                      </a:rPr>
                      <m:t>𝐱</m:t>
                    </m:r>
                    <m:r>
                      <a:rPr lang="en-US" b="1" i="0" smtClean="0">
                        <a:latin typeface="Cambria Math" panose="02040503050406030204" pitchFamily="18" charset="0"/>
                      </a:rPr>
                      <m:t>=</m:t>
                    </m:r>
                    <m:d>
                      <m:dPr>
                        <m:begChr m:val="["/>
                        <m:endChr m:val="]"/>
                        <m:ctrlPr>
                          <a:rPr lang="en-US" b="1"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1" i="1" smtClean="0">
                            <a:latin typeface="Cambria Math" panose="02040503050406030204" pitchFamily="18" charset="0"/>
                          </a:rPr>
                          <m:t>,…</m:t>
                        </m:r>
                      </m:e>
                    </m:d>
                  </m:oMath>
                </a14:m>
                <a:r>
                  <a:rPr lang="en-US" dirty="0"/>
                  <a:t> belongs to the spam category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oMath>
                </a14:m>
                <a:r>
                  <a:rPr lang="en-US" dirty="0"/>
                  <a:t> is </a:t>
                </a:r>
              </a:p>
              <a:p>
                <a:endParaRPr lang="en-US" sz="1000"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1" i="0" smtClean="0">
                              <a:latin typeface="Cambria Math" panose="02040503050406030204" pitchFamily="18" charset="0"/>
                            </a:rPr>
                            <m:t>𝐱</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num>
                        <m:den>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r>
                            <a:rPr lang="en-US" b="0" i="1" smtClean="0">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h</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h</m:t>
                                  </m:r>
                                </m:sub>
                              </m:sSub>
                            </m:e>
                          </m:d>
                        </m:den>
                      </m:f>
                    </m:oMath>
                  </m:oMathPara>
                </a14:m>
                <a:endParaRPr lang="en-US" dirty="0"/>
              </a:p>
              <a:p>
                <a:pPr marL="0" indent="0" algn="ctr">
                  <a:buNone/>
                </a:pPr>
                <a:endParaRPr lang="en-US" sz="1000" dirty="0"/>
              </a:p>
              <a:p>
                <a:pPr lvl="1"/>
                <a:r>
                  <a:rPr lang="en-US" dirty="0"/>
                  <a:t>In the equation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h</m:t>
                        </m:r>
                      </m:sub>
                    </m:sSub>
                  </m:oMath>
                </a14:m>
                <a:r>
                  <a:rPr lang="en-US" dirty="0"/>
                  <a:t> is the ham category</a:t>
                </a:r>
              </a:p>
              <a:p>
                <a:pPr lvl="1"/>
                <a:r>
                  <a:rPr lang="en-US" dirty="0"/>
                  <a:t>The prior probabilities </a:t>
                </a:r>
                <a14:m>
                  <m:oMath xmlns:m="http://schemas.openxmlformats.org/officeDocument/2006/math">
                    <m:r>
                      <a:rPr lang="en-US" sz="1700" i="1">
                        <a:latin typeface="Cambria Math" panose="02040503050406030204" pitchFamily="18" charset="0"/>
                      </a:rPr>
                      <m:t>𝑝</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𝑐</m:t>
                            </m:r>
                          </m:e>
                          <m:sub>
                            <m:r>
                              <a:rPr lang="en-US" sz="1700" i="1">
                                <a:latin typeface="Cambria Math" panose="02040503050406030204" pitchFamily="18" charset="0"/>
                              </a:rPr>
                              <m:t>𝑠</m:t>
                            </m:r>
                          </m:sub>
                        </m:sSub>
                      </m:e>
                    </m:d>
                  </m:oMath>
                </a14:m>
                <a:r>
                  <a:rPr lang="en-US" dirty="0"/>
                  <a:t> and </a:t>
                </a:r>
                <a14:m>
                  <m:oMath xmlns:m="http://schemas.openxmlformats.org/officeDocument/2006/math">
                    <m:r>
                      <a:rPr lang="en-US" sz="1700" i="1">
                        <a:latin typeface="Cambria Math" panose="02040503050406030204" pitchFamily="18" charset="0"/>
                      </a:rPr>
                      <m:t>𝑝</m:t>
                    </m:r>
                    <m:d>
                      <m:dPr>
                        <m:ctrlPr>
                          <a:rPr lang="en-US" sz="1700" i="1">
                            <a:latin typeface="Cambria Math" panose="02040503050406030204" pitchFamily="18" charset="0"/>
                          </a:rPr>
                        </m:ctrlPr>
                      </m:dPr>
                      <m:e>
                        <m:sSub>
                          <m:sSubPr>
                            <m:ctrlPr>
                              <a:rPr lang="en-US" sz="1700" i="1">
                                <a:latin typeface="Cambria Math" panose="02040503050406030204" pitchFamily="18" charset="0"/>
                              </a:rPr>
                            </m:ctrlPr>
                          </m:sSubPr>
                          <m:e>
                            <m:r>
                              <a:rPr lang="en-US" sz="1700" i="1">
                                <a:latin typeface="Cambria Math" panose="02040503050406030204" pitchFamily="18" charset="0"/>
                              </a:rPr>
                              <m:t>𝑐</m:t>
                            </m:r>
                          </m:e>
                          <m:sub>
                            <m:r>
                              <a:rPr lang="en-US" sz="1700" b="0" i="1" smtClean="0">
                                <a:latin typeface="Cambria Math" panose="02040503050406030204" pitchFamily="18" charset="0"/>
                              </a:rPr>
                              <m:t>h</m:t>
                            </m:r>
                          </m:sub>
                        </m:sSub>
                      </m:e>
                    </m:d>
                  </m:oMath>
                </a14:m>
                <a:r>
                  <a:rPr lang="en-US" dirty="0"/>
                  <a:t> are typically estimated by dividing the number of training emails in each category by the total number of training emails</a:t>
                </a:r>
              </a:p>
              <a:p>
                <a:pPr lvl="1"/>
                <a:r>
                  <a:rPr lang="en-US" dirty="0"/>
                  <a:t>The probabilities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oMath>
                </a14:m>
                <a:r>
                  <a:rPr lang="en-US" dirty="0"/>
                  <a:t> and </a:t>
                </a:r>
                <a14:m>
                  <m:oMath xmlns:m="http://schemas.openxmlformats.org/officeDocument/2006/math">
                    <m:r>
                      <a:rPr lang="en-US" sz="1700" i="1">
                        <a:latin typeface="Cambria Math" panose="02040503050406030204" pitchFamily="18" charset="0"/>
                      </a:rPr>
                      <m:t>𝑝</m:t>
                    </m:r>
                    <m:d>
                      <m:dPr>
                        <m:ctrlPr>
                          <a:rPr lang="en-US" sz="1700" i="1">
                            <a:latin typeface="Cambria Math" panose="02040503050406030204" pitchFamily="18" charset="0"/>
                          </a:rPr>
                        </m:ctrlPr>
                      </m:dPr>
                      <m:e>
                        <m:r>
                          <a:rPr lang="en-US" sz="1700" b="1">
                            <a:latin typeface="Cambria Math" panose="02040503050406030204" pitchFamily="18" charset="0"/>
                          </a:rPr>
                          <m:t>𝐱</m:t>
                        </m:r>
                        <m:r>
                          <a:rPr lang="en-US" sz="1700" i="1">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𝑐</m:t>
                            </m:r>
                          </m:e>
                          <m:sub>
                            <m:r>
                              <a:rPr lang="en-US" sz="1700" b="0" i="1" smtClean="0">
                                <a:latin typeface="Cambria Math" panose="02040503050406030204" pitchFamily="18" charset="0"/>
                              </a:rPr>
                              <m:t>h</m:t>
                            </m:r>
                          </m:sub>
                        </m:sSub>
                      </m:e>
                    </m:d>
                  </m:oMath>
                </a14:m>
                <a:r>
                  <a:rPr lang="en-US" dirty="0"/>
                  <a:t> are calculated as a product of the probability that each feature belongs to the spam of ham bag-of-words, i.e.,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b="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e>
                    </m:d>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oMath>
                </a14:m>
                <a:r>
                  <a:rPr lang="en-US" dirty="0"/>
                  <a:t>)</a:t>
                </a:r>
              </a:p>
              <a:p>
                <a:r>
                  <a:rPr lang="en-US" dirty="0"/>
                  <a:t>If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𝑠</m:t>
                            </m:r>
                          </m:sub>
                        </m:sSub>
                        <m:r>
                          <a:rPr lang="en-US" i="1">
                            <a:latin typeface="Cambria Math" panose="02040503050406030204" pitchFamily="18" charset="0"/>
                          </a:rPr>
                          <m:t>|</m:t>
                        </m:r>
                        <m:r>
                          <a:rPr lang="en-US" b="1">
                            <a:latin typeface="Cambria Math" panose="02040503050406030204" pitchFamily="18" charset="0"/>
                          </a:rPr>
                          <m:t>𝐱</m:t>
                        </m:r>
                      </m:e>
                    </m:d>
                    <m:r>
                      <a:rPr lang="en-US" i="1" smtClean="0">
                        <a:latin typeface="Cambria Math" panose="02040503050406030204" pitchFamily="18" charset="0"/>
                        <a:ea typeface="Cambria Math" panose="02040503050406030204" pitchFamily="18" charset="0"/>
                      </a:rPr>
                      <m:t>&gt;</m:t>
                    </m:r>
                    <m:r>
                      <m:rPr>
                        <m:sty m:val="p"/>
                      </m:rPr>
                      <a:rPr lang="en-US" b="0" i="0" smtClean="0">
                        <a:latin typeface="Cambria Math" panose="02040503050406030204" pitchFamily="18" charset="0"/>
                        <a:ea typeface="Cambria Math" panose="02040503050406030204" pitchFamily="18" charset="0"/>
                      </a:rPr>
                      <m:t>threshold</m:t>
                    </m:r>
                  </m:oMath>
                </a14:m>
                <a:r>
                  <a:rPr lang="en-US" dirty="0"/>
                  <a:t>, the email message is classified as a spam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r="-381"/>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Spam Filtering Techniques</a:t>
            </a:r>
          </a:p>
          <a:p>
            <a:endParaRPr lang="en-US" dirty="0"/>
          </a:p>
        </p:txBody>
      </p:sp>
    </p:spTree>
    <p:extLst>
      <p:ext uri="{BB962C8B-B14F-4D97-AF65-F5344CB8AC3E}">
        <p14:creationId xmlns:p14="http://schemas.microsoft.com/office/powerpoint/2010/main" val="891396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 Filtering Block Diagram</a:t>
            </a:r>
          </a:p>
        </p:txBody>
      </p:sp>
      <p:sp>
        <p:nvSpPr>
          <p:cNvPr id="3" name="Content Placeholder 2"/>
          <p:cNvSpPr>
            <a:spLocks noGrp="1"/>
          </p:cNvSpPr>
          <p:nvPr>
            <p:ph idx="1"/>
          </p:nvPr>
        </p:nvSpPr>
        <p:spPr/>
        <p:txBody>
          <a:bodyPr/>
          <a:lstStyle/>
          <a:p>
            <a:r>
              <a:rPr lang="en-US" dirty="0"/>
              <a:t>A typical data flow in spam filtering </a:t>
            </a:r>
          </a:p>
        </p:txBody>
      </p:sp>
      <p:sp>
        <p:nvSpPr>
          <p:cNvPr id="4" name="Content Placeholder 3"/>
          <p:cNvSpPr>
            <a:spLocks noGrp="1"/>
          </p:cNvSpPr>
          <p:nvPr>
            <p:ph idx="10"/>
          </p:nvPr>
        </p:nvSpPr>
        <p:spPr/>
        <p:txBody>
          <a:bodyPr/>
          <a:lstStyle/>
          <a:p>
            <a:r>
              <a:rPr lang="en-US" dirty="0"/>
              <a:t>Spam Filtering Techniques</a:t>
            </a:r>
          </a:p>
          <a:p>
            <a:endParaRPr lang="en-US" dirty="0"/>
          </a:p>
        </p:txBody>
      </p:sp>
      <p:pic>
        <p:nvPicPr>
          <p:cNvPr id="1026" name="Picture 2" descr="https://www.researchgate.net/publication/41099662/figure/fig1/AS:668944021090306@1536500091087/Common-Work-Flow-of-Spam-Filtering-SMTP-Protocol-Processing_W640.jpg"/>
          <p:cNvPicPr>
            <a:picLocks noChangeAspect="1" noChangeArrowheads="1"/>
          </p:cNvPicPr>
          <p:nvPr/>
        </p:nvPicPr>
        <p:blipFill rotWithShape="1">
          <a:blip r:embed="rId2">
            <a:extLst>
              <a:ext uri="{28A0092B-C50C-407E-A947-70E740481C1C}">
                <a14:useLocalDpi xmlns:a14="http://schemas.microsoft.com/office/drawing/2010/main" val="0"/>
              </a:ext>
            </a:extLst>
          </a:blip>
          <a:srcRect t="2890"/>
          <a:stretch/>
        </p:blipFill>
        <p:spPr bwMode="auto">
          <a:xfrm>
            <a:off x="2652936" y="2590055"/>
            <a:ext cx="4104456" cy="4793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Yan (2010) – Workload Characterization of Spam Email Filtering Systems</a:t>
            </a:r>
          </a:p>
        </p:txBody>
      </p:sp>
    </p:spTree>
    <p:extLst>
      <p:ext uri="{BB962C8B-B14F-4D97-AF65-F5344CB8AC3E}">
        <p14:creationId xmlns:p14="http://schemas.microsoft.com/office/powerpoint/2010/main" val="357178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Spam filtering</a:t>
            </a:r>
          </a:p>
          <a:p>
            <a:pPr lvl="1"/>
            <a:r>
              <a:rPr lang="en-US" dirty="0"/>
              <a:t>Spam statistics</a:t>
            </a:r>
          </a:p>
          <a:p>
            <a:pPr lvl="1"/>
            <a:r>
              <a:rPr lang="en-US" dirty="0"/>
              <a:t>Spam filtering datasets</a:t>
            </a:r>
          </a:p>
          <a:p>
            <a:pPr lvl="1"/>
            <a:r>
              <a:rPr lang="en-US" dirty="0"/>
              <a:t>Spam filtering techniques</a:t>
            </a:r>
          </a:p>
          <a:p>
            <a:pPr lvl="1"/>
            <a:r>
              <a:rPr lang="en-US" dirty="0"/>
              <a:t>Pre-processing text in email messages</a:t>
            </a:r>
          </a:p>
          <a:p>
            <a:pPr lvl="2"/>
            <a:r>
              <a:rPr lang="en-US" dirty="0"/>
              <a:t>Tokenization, feature extraction, word embedding</a:t>
            </a:r>
          </a:p>
          <a:p>
            <a:pPr lvl="1"/>
            <a:r>
              <a:rPr lang="en-US" dirty="0"/>
              <a:t>Adversarial attacks against ML-based spam filters</a:t>
            </a:r>
          </a:p>
          <a:p>
            <a:r>
              <a:rPr lang="en-US" dirty="0"/>
              <a:t>URL detection</a:t>
            </a:r>
          </a:p>
          <a:p>
            <a:pPr lvl="1"/>
            <a:r>
              <a:rPr lang="en-US" dirty="0"/>
              <a:t>Phishing URL detection</a:t>
            </a:r>
          </a:p>
          <a:p>
            <a:pPr lvl="2"/>
            <a:r>
              <a:rPr lang="en-US" dirty="0"/>
              <a:t>Adversarial attacks against phishing URL classifiers</a:t>
            </a:r>
          </a:p>
          <a:p>
            <a:r>
              <a:rPr lang="en-US" dirty="0"/>
              <a:t>Cyber-physical Systems (CPS)</a:t>
            </a:r>
          </a:p>
          <a:p>
            <a:pPr lvl="1"/>
            <a:r>
              <a:rPr lang="en-US" dirty="0"/>
              <a:t>Machine learning-based CPS</a:t>
            </a:r>
          </a:p>
          <a:p>
            <a:pPr lvl="1"/>
            <a:r>
              <a:rPr lang="en-US" dirty="0"/>
              <a:t>Adversarial attacks against CPS</a:t>
            </a:r>
          </a:p>
          <a:p>
            <a:r>
              <a:rPr lang="en-US" dirty="0"/>
              <a:t>Presentation by </a:t>
            </a:r>
            <a:r>
              <a:rPr lang="en-US" dirty="0" err="1"/>
              <a:t>Deekshith</a:t>
            </a:r>
            <a:r>
              <a:rPr lang="en-US" dirty="0"/>
              <a:t> </a:t>
            </a:r>
            <a:r>
              <a:rPr lang="en-US" dirty="0" err="1"/>
              <a:t>Basvoju</a:t>
            </a:r>
            <a:endParaRPr lang="en-US" dirty="0"/>
          </a:p>
          <a:p>
            <a:pPr lvl="1"/>
            <a:r>
              <a:rPr lang="en-US" dirty="0" err="1"/>
              <a:t>Erba</a:t>
            </a:r>
            <a:r>
              <a:rPr lang="en-US" dirty="0"/>
              <a:t> (2020) Constrained Concealment Attacks against Reconstruction-based Anomaly Detectors in Industrial Control Systems </a:t>
            </a:r>
          </a:p>
          <a:p>
            <a:endParaRPr lang="en-US" dirty="0"/>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2FFF-1342-8F37-C8CE-2E9717FD80D4}"/>
              </a:ext>
            </a:extLst>
          </p:cNvPr>
          <p:cNvSpPr>
            <a:spLocks noGrp="1"/>
          </p:cNvSpPr>
          <p:nvPr>
            <p:ph type="title"/>
          </p:nvPr>
        </p:nvSpPr>
        <p:spPr/>
        <p:txBody>
          <a:bodyPr/>
          <a:lstStyle/>
          <a:p>
            <a:r>
              <a:rPr lang="en-US" dirty="0"/>
              <a:t>Sequence Model Approach</a:t>
            </a:r>
          </a:p>
        </p:txBody>
      </p:sp>
      <p:sp>
        <p:nvSpPr>
          <p:cNvPr id="3" name="Content Placeholder 2">
            <a:extLst>
              <a:ext uri="{FF2B5EF4-FFF2-40B4-BE49-F238E27FC236}">
                <a16:creationId xmlns:a16="http://schemas.microsoft.com/office/drawing/2014/main" id="{1A56FA59-5DF3-D1ED-8387-EB27BE013685}"/>
              </a:ext>
            </a:extLst>
          </p:cNvPr>
          <p:cNvSpPr>
            <a:spLocks noGrp="1"/>
          </p:cNvSpPr>
          <p:nvPr>
            <p:ph idx="1"/>
          </p:nvPr>
        </p:nvSpPr>
        <p:spPr/>
        <p:txBody>
          <a:bodyPr/>
          <a:lstStyle/>
          <a:p>
            <a:r>
              <a:rPr lang="en-US" b="1" i="1" dirty="0">
                <a:solidFill>
                  <a:srgbClr val="0070C0"/>
                </a:solidFill>
              </a:rPr>
              <a:t>Sequence models </a:t>
            </a:r>
            <a:r>
              <a:rPr lang="en-US" dirty="0"/>
              <a:t>preserve the order of words in the input text</a:t>
            </a:r>
          </a:p>
          <a:p>
            <a:r>
              <a:rPr lang="en-US" dirty="0"/>
              <a:t>As mentioned, commonly used models are Recurrent Neural Networks and Transformer Networks</a:t>
            </a:r>
          </a:p>
          <a:p>
            <a:pPr lvl="1"/>
            <a:r>
              <a:rPr lang="en-US" dirty="0"/>
              <a:t>Transformers have replaced RNNs in recent applications</a:t>
            </a:r>
          </a:p>
          <a:p>
            <a:r>
              <a:rPr lang="en-US" dirty="0"/>
              <a:t>The application of sequence models typically involves:</a:t>
            </a:r>
          </a:p>
          <a:p>
            <a:pPr marL="747712" lvl="1" indent="-342900">
              <a:buFont typeface="+mj-lt"/>
              <a:buAutoNum type="arabicPeriod"/>
            </a:pPr>
            <a:r>
              <a:rPr lang="en-US" dirty="0"/>
              <a:t>Tokenization to represent the words in text data with integer indices</a:t>
            </a:r>
          </a:p>
          <a:p>
            <a:pPr marL="747712" lvl="1" indent="-342900">
              <a:buFont typeface="+mj-lt"/>
              <a:buAutoNum type="arabicPeriod"/>
            </a:pPr>
            <a:r>
              <a:rPr lang="en-US" dirty="0"/>
              <a:t>Mapping the integers to vector representations (embeddings)</a:t>
            </a:r>
          </a:p>
          <a:p>
            <a:pPr marL="747712" lvl="1" indent="-342900">
              <a:buFont typeface="+mj-lt"/>
              <a:buAutoNum type="arabicPeriod"/>
            </a:pPr>
            <a:r>
              <a:rPr lang="en-US" dirty="0"/>
              <a:t>Pad the sequences in the text to have the same length</a:t>
            </a:r>
          </a:p>
          <a:p>
            <a:pPr marL="747712" lvl="1" indent="-342900">
              <a:buFont typeface="+mj-lt"/>
              <a:buAutoNum type="arabicPeriod"/>
            </a:pPr>
            <a:r>
              <a:rPr lang="en-US" dirty="0"/>
              <a:t>Use the padded sequences as inputs to train a machine learning model</a:t>
            </a:r>
          </a:p>
          <a:p>
            <a:pPr marL="404812" indent="-342900"/>
            <a:r>
              <a:rPr lang="en-US" dirty="0"/>
              <a:t>The trained models take into account the ordering of words embeddings in the original text</a:t>
            </a:r>
          </a:p>
          <a:p>
            <a:pPr marL="747712" lvl="1" indent="-342900">
              <a:buFont typeface="+mj-lt"/>
              <a:buAutoNum type="arabicPeriod"/>
            </a:pPr>
            <a:endParaRPr lang="en-US" dirty="0"/>
          </a:p>
        </p:txBody>
      </p:sp>
      <p:sp>
        <p:nvSpPr>
          <p:cNvPr id="4" name="Content Placeholder 3">
            <a:extLst>
              <a:ext uri="{FF2B5EF4-FFF2-40B4-BE49-F238E27FC236}">
                <a16:creationId xmlns:a16="http://schemas.microsoft.com/office/drawing/2014/main" id="{BB7F1D6A-240E-5CB2-A18D-0EDBB8BDE41E}"/>
              </a:ext>
            </a:extLst>
          </p:cNvPr>
          <p:cNvSpPr>
            <a:spLocks noGrp="1"/>
          </p:cNvSpPr>
          <p:nvPr>
            <p:ph idx="10"/>
          </p:nvPr>
        </p:nvSpPr>
        <p:spPr/>
        <p:txBody>
          <a:bodyPr/>
          <a:lstStyle/>
          <a:p>
            <a:r>
              <a:rPr lang="en-US" dirty="0"/>
              <a:t>Sequence Model Approach</a:t>
            </a:r>
          </a:p>
        </p:txBody>
      </p:sp>
    </p:spTree>
    <p:extLst>
      <p:ext uri="{BB962C8B-B14F-4D97-AF65-F5344CB8AC3E}">
        <p14:creationId xmlns:p14="http://schemas.microsoft.com/office/powerpoint/2010/main" val="1532478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Embedding</a:t>
            </a:r>
          </a:p>
        </p:txBody>
      </p:sp>
      <p:sp>
        <p:nvSpPr>
          <p:cNvPr id="3" name="Content Placeholder 2"/>
          <p:cNvSpPr>
            <a:spLocks noGrp="1"/>
          </p:cNvSpPr>
          <p:nvPr>
            <p:ph idx="1"/>
          </p:nvPr>
        </p:nvSpPr>
        <p:spPr/>
        <p:txBody>
          <a:bodyPr/>
          <a:lstStyle/>
          <a:p>
            <a:r>
              <a:rPr lang="en-US" b="1" i="1" dirty="0">
                <a:solidFill>
                  <a:srgbClr val="0070C0"/>
                </a:solidFill>
              </a:rPr>
              <a:t>Word embedding </a:t>
            </a:r>
            <a:r>
              <a:rPr lang="en-US" dirty="0"/>
              <a:t>is converting words to a vector format, where the vectors represent the position of words in a higher-dimensional space</a:t>
            </a:r>
          </a:p>
          <a:p>
            <a:pPr lvl="1"/>
            <a:r>
              <a:rPr lang="en-US" dirty="0"/>
              <a:t>Words that have similar meanings should have close spatial positions of their vector representations in the </a:t>
            </a:r>
            <a:r>
              <a:rPr lang="en-US" dirty="0">
                <a:solidFill>
                  <a:srgbClr val="FF0000"/>
                </a:solidFill>
              </a:rPr>
              <a:t>embedding space </a:t>
            </a:r>
          </a:p>
          <a:p>
            <a:r>
              <a:rPr lang="en-US" sz="1800" dirty="0"/>
              <a:t>Typical vectors for representing word embeddings have between 256 to 1,024 dimensions</a:t>
            </a:r>
          </a:p>
          <a:p>
            <a:pPr lvl="1"/>
            <a:r>
              <a:rPr lang="en-US" sz="1600" dirty="0"/>
              <a:t>E.g., embedding vector for the word ‘work’</a:t>
            </a:r>
            <a:endParaRPr lang="en-US" dirty="0">
              <a:solidFill>
                <a:srgbClr val="FF0000"/>
              </a:solidFill>
            </a:endParaRPr>
          </a:p>
        </p:txBody>
      </p:sp>
      <p:sp>
        <p:nvSpPr>
          <p:cNvPr id="4" name="Content Placeholder 3"/>
          <p:cNvSpPr>
            <a:spLocks noGrp="1"/>
          </p:cNvSpPr>
          <p:nvPr>
            <p:ph idx="10"/>
          </p:nvPr>
        </p:nvSpPr>
        <p:spPr/>
        <p:txBody>
          <a:bodyPr/>
          <a:lstStyle/>
          <a:p>
            <a:r>
              <a:rPr lang="en-US" dirty="0"/>
              <a:t>Sequence Model Approach</a:t>
            </a:r>
          </a:p>
          <a:p>
            <a:endParaRPr lang="en-US" dirty="0"/>
          </a:p>
        </p:txBody>
      </p:sp>
      <p:pic>
        <p:nvPicPr>
          <p:cNvPr id="5" name="Picture 2" descr="626c3a07d9b54c6993a34c1e00b4f7c3">
            <a:extLst>
              <a:ext uri="{FF2B5EF4-FFF2-40B4-BE49-F238E27FC236}">
                <a16:creationId xmlns:a16="http://schemas.microsoft.com/office/drawing/2014/main" id="{49922CD7-E5C4-6A82-9BC8-0B6664317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28" y="4318248"/>
            <a:ext cx="8014123" cy="1224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7BC848-22C0-57E1-8DF5-81DD505AFA9D}"/>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Generative AI exists because of the transformer (</a:t>
            </a:r>
            <a:r>
              <a:rPr lang="en-US" sz="1000" dirty="0">
                <a:hlinkClick r:id="rId4"/>
              </a:rPr>
              <a:t>link</a:t>
            </a:r>
            <a:r>
              <a:rPr lang="en-US" sz="1000" dirty="0"/>
              <a:t>)</a:t>
            </a:r>
          </a:p>
        </p:txBody>
      </p:sp>
    </p:spTree>
    <p:extLst>
      <p:ext uri="{BB962C8B-B14F-4D97-AF65-F5344CB8AC3E}">
        <p14:creationId xmlns:p14="http://schemas.microsoft.com/office/powerpoint/2010/main" val="229013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Embedding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figure shows an example of word embeddings space</a:t>
                </a:r>
              </a:p>
              <a:p>
                <a:pPr lvl="1"/>
                <a:r>
                  <a:rPr lang="en-US" dirty="0"/>
                  <a:t>The embedding vectors of words that have similar meanings are also similar</a:t>
                </a:r>
              </a:p>
              <a:p>
                <a:r>
                  <a:rPr lang="en-US" dirty="0"/>
                  <a:t>Typically, the cosine distance between the vectors  in the embedding space is used a distance metric</a:t>
                </a:r>
              </a:p>
              <a:p>
                <a:pPr lvl="1"/>
                <a:r>
                  <a:rPr lang="en-US" dirty="0"/>
                  <a:t>For given embedding vectors </a:t>
                </a:r>
                <a:r>
                  <a:rPr lang="en-US" b="1" dirty="0">
                    <a:ea typeface="Cambria Math" panose="02040503050406030204" pitchFamily="18" charset="0"/>
                  </a:rPr>
                  <a:t>u</a:t>
                </a:r>
                <a:r>
                  <a:rPr lang="en-US" dirty="0">
                    <a:ea typeface="Cambria Math" panose="02040503050406030204" pitchFamily="18" charset="0"/>
                  </a:rPr>
                  <a:t> and </a:t>
                </a:r>
                <a:r>
                  <a:rPr lang="en-US" b="1" dirty="0">
                    <a:ea typeface="Cambria Math" panose="02040503050406030204" pitchFamily="18" charset="0"/>
                  </a:rPr>
                  <a:t>v</a:t>
                </a:r>
                <a:r>
                  <a:rPr lang="en-US" dirty="0">
                    <a:ea typeface="Cambria Math" panose="02040503050406030204" pitchFamily="18" charset="0"/>
                  </a:rPr>
                  <a:t>, cosine similarity is </a:t>
                </a:r>
                <a14:m>
                  <m:oMath xmlns:m="http://schemas.openxmlformats.org/officeDocument/2006/math">
                    <m:r>
                      <m:rPr>
                        <m:sty m:val="p"/>
                      </m:rPr>
                      <a:rPr lang="en-US">
                        <a:latin typeface="Cambria Math" panose="02040503050406030204" pitchFamily="18" charset="0"/>
                        <a:ea typeface="Cambria Math" panose="02040503050406030204" pitchFamily="18" charset="0"/>
                      </a:rPr>
                      <m:t>cos</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b="1">
                            <a:latin typeface="Cambria Math" panose="02040503050406030204" pitchFamily="18" charset="0"/>
                          </a:rPr>
                          <m:t>𝐮</m:t>
                        </m:r>
                        <m:r>
                          <a:rPr lang="en-US" b="1" i="1">
                            <a:latin typeface="Cambria Math" panose="02040503050406030204" pitchFamily="18" charset="0"/>
                            <a:ea typeface="Cambria Math" panose="02040503050406030204" pitchFamily="18" charset="0"/>
                          </a:rPr>
                          <m:t>∙</m:t>
                        </m:r>
                        <m:r>
                          <a:rPr lang="en-US" b="1">
                            <a:latin typeface="Cambria Math" panose="02040503050406030204" pitchFamily="18" charset="0"/>
                          </a:rPr>
                          <m:t>𝐯</m:t>
                        </m:r>
                      </m:num>
                      <m:den>
                        <m:d>
                          <m:dPr>
                            <m:begChr m:val="‖"/>
                            <m:endChr m:val="‖"/>
                            <m:ctrlPr>
                              <a:rPr lang="en-US" b="1" i="1">
                                <a:latin typeface="Cambria Math" panose="02040503050406030204" pitchFamily="18" charset="0"/>
                              </a:rPr>
                            </m:ctrlPr>
                          </m:dPr>
                          <m:e>
                            <m:r>
                              <a:rPr lang="en-US" b="1">
                                <a:latin typeface="Cambria Math" panose="02040503050406030204" pitchFamily="18" charset="0"/>
                              </a:rPr>
                              <m:t>𝐮</m:t>
                            </m:r>
                          </m:e>
                        </m:d>
                        <m:d>
                          <m:dPr>
                            <m:begChr m:val="‖"/>
                            <m:endChr m:val="‖"/>
                            <m:ctrlPr>
                              <a:rPr lang="en-US" b="1" i="1">
                                <a:latin typeface="Cambria Math" panose="02040503050406030204" pitchFamily="18" charset="0"/>
                              </a:rPr>
                            </m:ctrlPr>
                          </m:dPr>
                          <m:e>
                            <m:r>
                              <a:rPr lang="en-US" b="1">
                                <a:latin typeface="Cambria Math" panose="02040503050406030204" pitchFamily="18" charset="0"/>
                              </a:rPr>
                              <m:t>𝐯</m:t>
                            </m:r>
                          </m:e>
                        </m:d>
                      </m:den>
                    </m:f>
                    <m:r>
                      <a:rPr lang="en-US" b="1" i="1" smtClean="0">
                        <a:latin typeface="Cambria Math" panose="02040503050406030204" pitchFamily="18" charset="0"/>
                      </a:rPr>
                      <m:t> </m:t>
                    </m:r>
                  </m:oMath>
                </a14:m>
                <a:r>
                  <a:rPr lang="en-US" dirty="0">
                    <a:ea typeface="Cambria Math" panose="020405030504060302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Sequence Model Approach</a:t>
            </a:r>
          </a:p>
          <a:p>
            <a:endParaRPr lang="en-US" dirty="0"/>
          </a:p>
        </p:txBody>
      </p:sp>
      <p:pic>
        <p:nvPicPr>
          <p:cNvPr id="5" name="Picture 2" descr="Word embedding | Natural Language Understanding Wiki | Fandom"/>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36328" y="4318248"/>
            <a:ext cx="8278222" cy="29955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How To Design A Spam Filtering System with Machine Learning Algorithm (</a:t>
            </a:r>
            <a:r>
              <a:rPr lang="en-US" sz="1000" dirty="0">
                <a:hlinkClick r:id="rId5"/>
              </a:rPr>
              <a:t>link</a:t>
            </a:r>
            <a:r>
              <a:rPr lang="en-US" sz="1000" dirty="0"/>
              <a:t>)</a:t>
            </a:r>
          </a:p>
        </p:txBody>
      </p:sp>
    </p:spTree>
    <p:extLst>
      <p:ext uri="{BB962C8B-B14F-4D97-AF65-F5344CB8AC3E}">
        <p14:creationId xmlns:p14="http://schemas.microsoft.com/office/powerpoint/2010/main" val="2658328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Spam Filters</a:t>
            </a:r>
          </a:p>
        </p:txBody>
      </p:sp>
      <p:sp>
        <p:nvSpPr>
          <p:cNvPr id="3" name="Content Placeholder 2"/>
          <p:cNvSpPr>
            <a:spLocks noGrp="1"/>
          </p:cNvSpPr>
          <p:nvPr>
            <p:ph idx="1"/>
          </p:nvPr>
        </p:nvSpPr>
        <p:spPr/>
        <p:txBody>
          <a:bodyPr/>
          <a:lstStyle/>
          <a:p>
            <a:r>
              <a:rPr lang="en-US" dirty="0"/>
              <a:t>Examples of three different spam filters solutions</a:t>
            </a:r>
          </a:p>
          <a:p>
            <a:pPr lvl="1"/>
            <a:r>
              <a:rPr lang="en-US" dirty="0"/>
              <a:t>Gmail and Outlook use these spam filters</a:t>
            </a:r>
          </a:p>
        </p:txBody>
      </p:sp>
      <p:sp>
        <p:nvSpPr>
          <p:cNvPr id="4" name="Content Placeholder 3"/>
          <p:cNvSpPr>
            <a:spLocks noGrp="1"/>
          </p:cNvSpPr>
          <p:nvPr>
            <p:ph idx="10"/>
          </p:nvPr>
        </p:nvSpPr>
        <p:spPr/>
        <p:txBody>
          <a:bodyPr/>
          <a:lstStyle/>
          <a:p>
            <a:r>
              <a:rPr lang="en-US" dirty="0"/>
              <a:t>Spam Filtering Techniques</a:t>
            </a:r>
          </a:p>
          <a:p>
            <a:endParaRPr lang="en-US" dirty="0"/>
          </a:p>
        </p:txBody>
      </p:sp>
      <p:pic>
        <p:nvPicPr>
          <p:cNvPr id="5" name="Picture 4"/>
          <p:cNvPicPr>
            <a:picLocks noChangeAspect="1"/>
          </p:cNvPicPr>
          <p:nvPr/>
        </p:nvPicPr>
        <p:blipFill>
          <a:blip r:embed="rId2"/>
          <a:stretch>
            <a:fillRect/>
          </a:stretch>
        </p:blipFill>
        <p:spPr>
          <a:xfrm>
            <a:off x="315830" y="3094112"/>
            <a:ext cx="9505950" cy="3286125"/>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Why Spam Filters Hate You</a:t>
            </a:r>
          </a:p>
        </p:txBody>
      </p:sp>
    </p:spTree>
    <p:extLst>
      <p:ext uri="{BB962C8B-B14F-4D97-AF65-F5344CB8AC3E}">
        <p14:creationId xmlns:p14="http://schemas.microsoft.com/office/powerpoint/2010/main" val="6612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Spam Filters</a:t>
            </a:r>
          </a:p>
        </p:txBody>
      </p:sp>
      <p:sp>
        <p:nvSpPr>
          <p:cNvPr id="3" name="Content Placeholder 2"/>
          <p:cNvSpPr>
            <a:spLocks noGrp="1"/>
          </p:cNvSpPr>
          <p:nvPr>
            <p:ph idx="1"/>
          </p:nvPr>
        </p:nvSpPr>
        <p:spPr>
          <a:xfrm>
            <a:off x="276673" y="2090804"/>
            <a:ext cx="9584265" cy="5435376"/>
          </a:xfrm>
        </p:spPr>
        <p:txBody>
          <a:bodyPr>
            <a:normAutofit/>
          </a:bodyPr>
          <a:lstStyle/>
          <a:p>
            <a:r>
              <a:rPr lang="en-US" dirty="0"/>
              <a:t>Common approaches for creating adversarial attacks against ML-based spam filters include:</a:t>
            </a:r>
          </a:p>
          <a:p>
            <a:pPr lvl="1"/>
            <a:r>
              <a:rPr lang="en-US" b="1" i="1" dirty="0">
                <a:solidFill>
                  <a:srgbClr val="0070C0"/>
                </a:solidFill>
              </a:rPr>
              <a:t>Bad words obfuscation </a:t>
            </a:r>
            <a:r>
              <a:rPr lang="en-US" dirty="0"/>
              <a:t>– replace typical words in spam messages with synonyms or misspelled words </a:t>
            </a:r>
          </a:p>
          <a:p>
            <a:pPr lvl="1"/>
            <a:r>
              <a:rPr lang="en-US" b="1" i="1" dirty="0">
                <a:solidFill>
                  <a:srgbClr val="0070C0"/>
                </a:solidFill>
              </a:rPr>
              <a:t>Good words insertion </a:t>
            </a:r>
            <a:r>
              <a:rPr lang="en-US" dirty="0"/>
              <a:t>– insert into spam messages words that appear in legitimate messages</a:t>
            </a:r>
            <a:endParaRPr lang="en-US" b="1" i="1" dirty="0">
              <a:solidFill>
                <a:srgbClr val="0070C0"/>
              </a:solidFill>
            </a:endParaRPr>
          </a:p>
          <a:p>
            <a:r>
              <a:rPr lang="en-US" b="1" i="1" dirty="0">
                <a:solidFill>
                  <a:srgbClr val="0070C0"/>
                </a:solidFill>
              </a:rPr>
              <a:t>Huang et al. (2011) Adversarial Machine Learning </a:t>
            </a:r>
            <a:r>
              <a:rPr lang="en-US" dirty="0"/>
              <a:t>(</a:t>
            </a:r>
            <a:r>
              <a:rPr lang="en-US" dirty="0">
                <a:hlinkClick r:id="rId2"/>
              </a:rPr>
              <a:t>link</a:t>
            </a:r>
            <a:r>
              <a:rPr lang="en-US" dirty="0"/>
              <a:t>)</a:t>
            </a:r>
          </a:p>
          <a:p>
            <a:pPr lvl="1"/>
            <a:r>
              <a:rPr lang="en-US" dirty="0"/>
              <a:t>This work introduced an availability attack</a:t>
            </a:r>
          </a:p>
          <a:p>
            <a:pPr lvl="2"/>
            <a:r>
              <a:rPr lang="en-US" dirty="0"/>
              <a:t>I.e., the attack makes the spam filter unavailable for regular use</a:t>
            </a:r>
          </a:p>
          <a:p>
            <a:pPr lvl="1"/>
            <a:r>
              <a:rPr lang="en-US" dirty="0"/>
              <a:t>Attacked is a model called </a:t>
            </a:r>
            <a:r>
              <a:rPr lang="en-US" dirty="0" err="1"/>
              <a:t>SpamBayes</a:t>
            </a:r>
            <a:r>
              <a:rPr lang="en-US" dirty="0"/>
              <a:t>, which uses Naïve Bayes for spam filtering based on words occurrences in the content of email messages</a:t>
            </a:r>
          </a:p>
          <a:p>
            <a:pPr lvl="1"/>
            <a:r>
              <a:rPr lang="en-US" dirty="0"/>
              <a:t>Attack approach:</a:t>
            </a:r>
          </a:p>
          <a:p>
            <a:pPr lvl="2"/>
            <a:r>
              <a:rPr lang="en-US" dirty="0"/>
              <a:t>Send spam email messages that contain a very large set of words to the spam filter</a:t>
            </a:r>
          </a:p>
          <a:p>
            <a:pPr lvl="2"/>
            <a:r>
              <a:rPr lang="en-US" dirty="0"/>
              <a:t>The spam filter algorithm will recognize the emails as spam, and it will assign a higher spam score to every word in the received messages</a:t>
            </a:r>
          </a:p>
          <a:p>
            <a:pPr lvl="2"/>
            <a:r>
              <a:rPr lang="en-US" dirty="0"/>
              <a:t>As a result, future legitimate emails are more likely to be marked as spam</a:t>
            </a:r>
          </a:p>
          <a:p>
            <a:pPr lvl="1"/>
            <a:endParaRPr lang="en-US" dirty="0"/>
          </a:p>
        </p:txBody>
      </p:sp>
      <p:sp>
        <p:nvSpPr>
          <p:cNvPr id="4" name="Content Placeholder 3"/>
          <p:cNvSpPr>
            <a:spLocks noGrp="1"/>
          </p:cNvSpPr>
          <p:nvPr>
            <p:ph idx="10"/>
          </p:nvPr>
        </p:nvSpPr>
        <p:spPr/>
        <p:txBody>
          <a:bodyPr/>
          <a:lstStyle/>
          <a:p>
            <a:r>
              <a:rPr lang="en-US" dirty="0"/>
              <a:t>Adversarial Attacks against ML-based Spam Filters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AML Attacks and Defense Methods in the Cyber Security Domain </a:t>
            </a:r>
          </a:p>
        </p:txBody>
      </p:sp>
    </p:spTree>
    <p:extLst>
      <p:ext uri="{BB962C8B-B14F-4D97-AF65-F5344CB8AC3E}">
        <p14:creationId xmlns:p14="http://schemas.microsoft.com/office/powerpoint/2010/main" val="2876166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Spam Filters</a:t>
            </a:r>
          </a:p>
        </p:txBody>
      </p:sp>
      <p:sp>
        <p:nvSpPr>
          <p:cNvPr id="3" name="Content Placeholder 2"/>
          <p:cNvSpPr>
            <a:spLocks noGrp="1"/>
          </p:cNvSpPr>
          <p:nvPr>
            <p:ph idx="1"/>
          </p:nvPr>
        </p:nvSpPr>
        <p:spPr/>
        <p:txBody>
          <a:bodyPr/>
          <a:lstStyle/>
          <a:p>
            <a:r>
              <a:rPr lang="en-US" b="1" i="1" dirty="0" err="1">
                <a:solidFill>
                  <a:srgbClr val="0070C0"/>
                </a:solidFill>
              </a:rPr>
              <a:t>Biggio</a:t>
            </a:r>
            <a:r>
              <a:rPr lang="en-US" b="1" i="1" dirty="0">
                <a:solidFill>
                  <a:srgbClr val="0070C0"/>
                </a:solidFill>
              </a:rPr>
              <a:t> et al. (2014) Security Evaluation of Pattern Classifiers under Attack </a:t>
            </a:r>
            <a:r>
              <a:rPr lang="en-US" dirty="0"/>
              <a:t>(</a:t>
            </a:r>
            <a:r>
              <a:rPr lang="en-US" dirty="0">
                <a:hlinkClick r:id="rId3"/>
              </a:rPr>
              <a:t>link</a:t>
            </a:r>
            <a:r>
              <a:rPr lang="en-US" dirty="0"/>
              <a:t>)</a:t>
            </a:r>
          </a:p>
          <a:p>
            <a:pPr lvl="1"/>
            <a:r>
              <a:rPr lang="en-US" dirty="0"/>
              <a:t>White-box availability attack</a:t>
            </a:r>
          </a:p>
          <a:p>
            <a:pPr lvl="1"/>
            <a:r>
              <a:rPr lang="en-US" dirty="0"/>
              <a:t>Attacked are two spam classifiers: linear SVM and logistic regression classifier, </a:t>
            </a:r>
          </a:p>
          <a:p>
            <a:pPr lvl="2"/>
            <a:r>
              <a:rPr lang="en-US" dirty="0"/>
              <a:t>The classifiers used bag-of-words representation based on text content, where features are word occurrences</a:t>
            </a:r>
          </a:p>
          <a:p>
            <a:pPr lvl="1"/>
            <a:r>
              <a:rPr lang="en-US" dirty="0"/>
              <a:t>Attack approach: </a:t>
            </a:r>
          </a:p>
          <a:p>
            <a:pPr lvl="2"/>
            <a:r>
              <a:rPr lang="en-US" dirty="0"/>
              <a:t>Use an optimization approach to find most impactful non-spam words</a:t>
            </a:r>
          </a:p>
          <a:p>
            <a:pPr lvl="2"/>
            <a:r>
              <a:rPr lang="en-US" dirty="0"/>
              <a:t>Add </a:t>
            </a:r>
            <a:r>
              <a:rPr lang="en-US" i="1" dirty="0" err="1"/>
              <a:t>n</a:t>
            </a:r>
            <a:r>
              <a:rPr lang="en-US" baseline="-25000" dirty="0" err="1"/>
              <a:t>max</a:t>
            </a:r>
            <a:r>
              <a:rPr lang="en-US" dirty="0"/>
              <a:t> most impactful non-spam words to spam emails</a:t>
            </a:r>
          </a:p>
          <a:p>
            <a:pPr lvl="2"/>
            <a:r>
              <a:rPr lang="en-US" dirty="0"/>
              <a:t>This can cause the spam filter to increase the scores for the impactful good words, and as a result, the model will be more likely to classify non-spam emails as spam </a:t>
            </a:r>
          </a:p>
          <a:p>
            <a:pPr lvl="2"/>
            <a:endParaRPr lang="en-US" dirty="0"/>
          </a:p>
          <a:p>
            <a:endParaRPr lang="en-US" dirty="0"/>
          </a:p>
        </p:txBody>
      </p:sp>
      <p:sp>
        <p:nvSpPr>
          <p:cNvPr id="4" name="Content Placeholder 3"/>
          <p:cNvSpPr>
            <a:spLocks noGrp="1"/>
          </p:cNvSpPr>
          <p:nvPr>
            <p:ph idx="10"/>
          </p:nvPr>
        </p:nvSpPr>
        <p:spPr/>
        <p:txBody>
          <a:bodyPr/>
          <a:lstStyle/>
          <a:p>
            <a:r>
              <a:rPr lang="en-US" dirty="0"/>
              <a:t>Adversarial Attacks against ML-based Spam Filters</a:t>
            </a:r>
          </a:p>
          <a:p>
            <a:endParaRPr lang="en-US" dirty="0"/>
          </a:p>
        </p:txBody>
      </p:sp>
      <p:sp>
        <p:nvSpPr>
          <p:cNvPr id="9" name="TextBox 8">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AML Attacks and Defense Methods in the Cyber Security Domain </a:t>
            </a:r>
          </a:p>
        </p:txBody>
      </p:sp>
    </p:spTree>
    <p:extLst>
      <p:ext uri="{BB962C8B-B14F-4D97-AF65-F5344CB8AC3E}">
        <p14:creationId xmlns:p14="http://schemas.microsoft.com/office/powerpoint/2010/main" val="1475924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Spam Filters</a:t>
            </a:r>
          </a:p>
        </p:txBody>
      </p:sp>
      <p:sp>
        <p:nvSpPr>
          <p:cNvPr id="3" name="Content Placeholder 2"/>
          <p:cNvSpPr>
            <a:spLocks noGrp="1"/>
          </p:cNvSpPr>
          <p:nvPr>
            <p:ph idx="1"/>
          </p:nvPr>
        </p:nvSpPr>
        <p:spPr/>
        <p:txBody>
          <a:bodyPr/>
          <a:lstStyle/>
          <a:p>
            <a:r>
              <a:rPr lang="en-US" b="1" i="1" dirty="0" err="1">
                <a:solidFill>
                  <a:srgbClr val="0070C0"/>
                </a:solidFill>
              </a:rPr>
              <a:t>Sethi</a:t>
            </a:r>
            <a:r>
              <a:rPr lang="en-US" b="1" i="1" dirty="0">
                <a:solidFill>
                  <a:srgbClr val="0070C0"/>
                </a:solidFill>
              </a:rPr>
              <a:t> and </a:t>
            </a:r>
            <a:r>
              <a:rPr lang="en-US" b="1" i="1" dirty="0" err="1">
                <a:solidFill>
                  <a:srgbClr val="0070C0"/>
                </a:solidFill>
              </a:rPr>
              <a:t>Kantradzic</a:t>
            </a:r>
            <a:r>
              <a:rPr lang="en-US" b="1" i="1" dirty="0">
                <a:solidFill>
                  <a:srgbClr val="0070C0"/>
                </a:solidFill>
              </a:rPr>
              <a:t> (2018) Data Driven Exploratory Attacks on Black Box Classifiers in Adversarial Domains </a:t>
            </a:r>
            <a:r>
              <a:rPr lang="en-US" dirty="0"/>
              <a:t>(</a:t>
            </a:r>
            <a:r>
              <a:rPr lang="en-US" dirty="0">
                <a:hlinkClick r:id="rId2"/>
              </a:rPr>
              <a:t>link</a:t>
            </a:r>
            <a:r>
              <a:rPr lang="en-US" dirty="0"/>
              <a:t>)</a:t>
            </a:r>
          </a:p>
          <a:p>
            <a:pPr lvl="1"/>
            <a:r>
              <a:rPr lang="en-US" dirty="0"/>
              <a:t>Black-box query-efficient evasion attacks</a:t>
            </a:r>
          </a:p>
          <a:p>
            <a:pPr lvl="1"/>
            <a:r>
              <a:rPr lang="en-US" dirty="0"/>
              <a:t>The authors trained 5 different spam classifiers using conventional ML methods: linear SVM, </a:t>
            </a:r>
            <a:r>
              <a:rPr lang="en-US" i="1" dirty="0"/>
              <a:t>k</a:t>
            </a:r>
            <a:r>
              <a:rPr lang="en-US" dirty="0"/>
              <a:t>-nearest neighbors, SVM with RBF kernel, decision tree, and random forest </a:t>
            </a:r>
          </a:p>
          <a:p>
            <a:pPr lvl="1"/>
            <a:r>
              <a:rPr lang="en-US" dirty="0"/>
              <a:t>SPAMBASE dataset was used for model training and evaluation</a:t>
            </a:r>
          </a:p>
          <a:p>
            <a:pPr lvl="1"/>
            <a:r>
              <a:rPr lang="en-US" dirty="0"/>
              <a:t>The authors introduced a framework called </a:t>
            </a:r>
            <a:r>
              <a:rPr lang="en-US" dirty="0">
                <a:solidFill>
                  <a:srgbClr val="FF0000"/>
                </a:solidFill>
              </a:rPr>
              <a:t>SEE (Seed-Explore-Exploit)</a:t>
            </a:r>
          </a:p>
          <a:p>
            <a:pPr lvl="1"/>
            <a:r>
              <a:rPr lang="en-US" dirty="0"/>
              <a:t> Attacks include:</a:t>
            </a:r>
          </a:p>
          <a:p>
            <a:pPr lvl="2"/>
            <a:r>
              <a:rPr lang="en-US" dirty="0"/>
              <a:t>Anchor Points (AP) attack: anchors are legitimate emails, that serve as a ground-truth for generating adversarial samples by applying perturbation to the legitimate emails</a:t>
            </a:r>
          </a:p>
          <a:p>
            <a:pPr lvl="3"/>
            <a:r>
              <a:rPr lang="en-US" dirty="0"/>
              <a:t>The spam filter is queried, and the procedure is repeated until the emails are classified as spam</a:t>
            </a:r>
          </a:p>
          <a:p>
            <a:pPr lvl="2"/>
            <a:r>
              <a:rPr lang="en-US" dirty="0"/>
              <a:t>Reverse Engineering (RE) attack: the goal is to discover the decision boundary for spam email classification, and ultimately learn a substitute model based on querying the target classifier</a:t>
            </a:r>
          </a:p>
          <a:p>
            <a:pPr lvl="3"/>
            <a:r>
              <a:rPr lang="en-US" dirty="0"/>
              <a:t>The generated samples against the substitute model are then transferred to the target classifier</a:t>
            </a:r>
          </a:p>
        </p:txBody>
      </p:sp>
      <p:sp>
        <p:nvSpPr>
          <p:cNvPr id="4" name="Content Placeholder 3"/>
          <p:cNvSpPr>
            <a:spLocks noGrp="1"/>
          </p:cNvSpPr>
          <p:nvPr>
            <p:ph idx="10"/>
          </p:nvPr>
        </p:nvSpPr>
        <p:spPr/>
        <p:txBody>
          <a:bodyPr/>
          <a:lstStyle/>
          <a:p>
            <a:r>
              <a:rPr lang="en-US" dirty="0"/>
              <a:t>Adversarial Attacks against ML-based Spam Filters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AML Attacks and Defense Methods in the Cyber Security Domain </a:t>
            </a:r>
          </a:p>
        </p:txBody>
      </p:sp>
    </p:spTree>
    <p:extLst>
      <p:ext uri="{BB962C8B-B14F-4D97-AF65-F5344CB8AC3E}">
        <p14:creationId xmlns:p14="http://schemas.microsoft.com/office/powerpoint/2010/main" val="2588500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URL Detection</a:t>
            </a:r>
          </a:p>
        </p:txBody>
      </p:sp>
      <p:sp>
        <p:nvSpPr>
          <p:cNvPr id="3" name="Content Placeholder 2"/>
          <p:cNvSpPr>
            <a:spLocks noGrp="1"/>
          </p:cNvSpPr>
          <p:nvPr>
            <p:ph idx="1"/>
          </p:nvPr>
        </p:nvSpPr>
        <p:spPr/>
        <p:txBody>
          <a:bodyPr/>
          <a:lstStyle/>
          <a:p>
            <a:r>
              <a:rPr lang="en-US" b="1" i="1" dirty="0">
                <a:solidFill>
                  <a:srgbClr val="0070C0"/>
                </a:solidFill>
              </a:rPr>
              <a:t>URL (Uniform Resources Locator)</a:t>
            </a:r>
            <a:r>
              <a:rPr lang="en-US" dirty="0"/>
              <a:t> is a web address that specifies the location of the webpage on a computer network</a:t>
            </a:r>
          </a:p>
          <a:p>
            <a:r>
              <a:rPr lang="en-US" dirty="0"/>
              <a:t>A typical URL </a:t>
            </a:r>
            <a:r>
              <a:rPr lang="en-US" dirty="0">
                <a:hlinkClick r:id="rId3"/>
              </a:rPr>
              <a:t>http://www.example.com/index.html</a:t>
            </a:r>
            <a:r>
              <a:rPr lang="en-US" dirty="0"/>
              <a:t> consists of several components:</a:t>
            </a:r>
          </a:p>
          <a:p>
            <a:pPr lvl="1"/>
            <a:r>
              <a:rPr lang="en-US" dirty="0">
                <a:solidFill>
                  <a:srgbClr val="FF0000"/>
                </a:solidFill>
              </a:rPr>
              <a:t>Protocol type </a:t>
            </a:r>
            <a:r>
              <a:rPr lang="en-US" dirty="0"/>
              <a:t>= http</a:t>
            </a:r>
          </a:p>
          <a:p>
            <a:pPr lvl="1"/>
            <a:r>
              <a:rPr lang="en-US" dirty="0">
                <a:solidFill>
                  <a:srgbClr val="FF0000"/>
                </a:solidFill>
              </a:rPr>
              <a:t>Domain name</a:t>
            </a:r>
            <a:r>
              <a:rPr lang="en-US" dirty="0"/>
              <a:t>  = www.example.com</a:t>
            </a:r>
          </a:p>
          <a:p>
            <a:pPr lvl="1"/>
            <a:r>
              <a:rPr lang="en-US" dirty="0">
                <a:solidFill>
                  <a:srgbClr val="FF0000"/>
                </a:solidFill>
              </a:rPr>
              <a:t>File name </a:t>
            </a:r>
            <a:r>
              <a:rPr lang="en-US" dirty="0"/>
              <a:t>= index.html</a:t>
            </a:r>
          </a:p>
          <a:p>
            <a:r>
              <a:rPr lang="en-US" dirty="0"/>
              <a:t>The domain name is also referred to as </a:t>
            </a:r>
            <a:r>
              <a:rPr lang="en-US" dirty="0">
                <a:solidFill>
                  <a:srgbClr val="FF0000"/>
                </a:solidFill>
              </a:rPr>
              <a:t>FQDN (Fully Qualified Domain Name)</a:t>
            </a:r>
          </a:p>
          <a:p>
            <a:pPr lvl="1"/>
            <a:r>
              <a:rPr lang="en-US" dirty="0"/>
              <a:t>It identifies the server hosting the webpage</a:t>
            </a:r>
          </a:p>
          <a:p>
            <a:pPr lvl="1"/>
            <a:r>
              <a:rPr lang="en-US" dirty="0"/>
              <a:t>FQDN can be further divided into a </a:t>
            </a:r>
            <a:r>
              <a:rPr lang="en-US" dirty="0">
                <a:solidFill>
                  <a:srgbClr val="FF0000"/>
                </a:solidFill>
              </a:rPr>
              <a:t>prefix (subdomain) </a:t>
            </a:r>
            <a:r>
              <a:rPr lang="en-US" dirty="0"/>
              <a:t>= www, and an </a:t>
            </a:r>
            <a:r>
              <a:rPr lang="en-US" dirty="0">
                <a:solidFill>
                  <a:srgbClr val="FF0000"/>
                </a:solidFill>
              </a:rPr>
              <a:t>RDN (Registered Domain Name)</a:t>
            </a:r>
            <a:r>
              <a:rPr lang="en-US" dirty="0"/>
              <a:t> = example.com</a:t>
            </a:r>
          </a:p>
          <a:p>
            <a:endParaRPr lang="en-US" dirty="0"/>
          </a:p>
        </p:txBody>
      </p:sp>
      <p:sp>
        <p:nvSpPr>
          <p:cNvPr id="4" name="Content Placeholder 3"/>
          <p:cNvSpPr>
            <a:spLocks noGrp="1"/>
          </p:cNvSpPr>
          <p:nvPr>
            <p:ph idx="10"/>
          </p:nvPr>
        </p:nvSpPr>
        <p:spPr/>
        <p:txBody>
          <a:bodyPr/>
          <a:lstStyle/>
          <a:p>
            <a:r>
              <a:rPr lang="en-US" dirty="0"/>
              <a:t>URL Detection</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AML Attacks and Defense Methods in the Cyber Security Domain </a:t>
            </a:r>
          </a:p>
        </p:txBody>
      </p:sp>
    </p:spTree>
    <p:extLst>
      <p:ext uri="{BB962C8B-B14F-4D97-AF65-F5344CB8AC3E}">
        <p14:creationId xmlns:p14="http://schemas.microsoft.com/office/powerpoint/2010/main" val="366160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Phishing URL Detection</a:t>
            </a:r>
          </a:p>
        </p:txBody>
      </p:sp>
      <p:sp>
        <p:nvSpPr>
          <p:cNvPr id="3" name="Content Placeholder 2"/>
          <p:cNvSpPr>
            <a:spLocks noGrp="1"/>
          </p:cNvSpPr>
          <p:nvPr>
            <p:ph idx="1"/>
          </p:nvPr>
        </p:nvSpPr>
        <p:spPr/>
        <p:txBody>
          <a:bodyPr/>
          <a:lstStyle/>
          <a:p>
            <a:r>
              <a:rPr lang="en-US" b="1" i="1" dirty="0">
                <a:solidFill>
                  <a:srgbClr val="0070C0"/>
                </a:solidFill>
              </a:rPr>
              <a:t>Phishing</a:t>
            </a:r>
            <a:r>
              <a:rPr lang="en-US" dirty="0"/>
              <a:t> refers to attacks where a victim is lured to a fake web, and is deceived into disclosing personal data or credentials</a:t>
            </a:r>
          </a:p>
          <a:p>
            <a:pPr lvl="1"/>
            <a:r>
              <a:rPr lang="en-US" dirty="0"/>
              <a:t>Most common phishing scam tactics are shown below</a:t>
            </a:r>
          </a:p>
          <a:p>
            <a:r>
              <a:rPr lang="en-US" i="1" dirty="0">
                <a:solidFill>
                  <a:srgbClr val="0070C0"/>
                </a:solidFill>
              </a:rPr>
              <a:t>Phishing URLs </a:t>
            </a:r>
            <a:r>
              <a:rPr lang="en-US" dirty="0"/>
              <a:t>seem like legitimate URLs, and redirect the users to phishing web pages, which mimic the look and feel of their target websites</a:t>
            </a:r>
          </a:p>
          <a:p>
            <a:pPr lvl="1"/>
            <a:r>
              <a:rPr lang="en-US" dirty="0"/>
              <a:t>E.g., a fake bank website hopes that the user will enter personal data (password)</a:t>
            </a:r>
          </a:p>
          <a:p>
            <a:pPr marL="0" indent="0">
              <a:buNone/>
            </a:pPr>
            <a:endParaRPr lang="en-US" dirty="0"/>
          </a:p>
          <a:p>
            <a:pPr lvl="1"/>
            <a:endParaRPr lang="en-US" dirty="0"/>
          </a:p>
        </p:txBody>
      </p:sp>
      <p:sp>
        <p:nvSpPr>
          <p:cNvPr id="4" name="Content Placeholder 3"/>
          <p:cNvSpPr>
            <a:spLocks noGrp="1"/>
          </p:cNvSpPr>
          <p:nvPr>
            <p:ph idx="10"/>
          </p:nvPr>
        </p:nvSpPr>
        <p:spPr/>
        <p:txBody>
          <a:bodyPr/>
          <a:lstStyle/>
          <a:p>
            <a:r>
              <a:rPr lang="en-US" dirty="0"/>
              <a:t>Phishing URL Detection</a:t>
            </a:r>
          </a:p>
        </p:txBody>
      </p:sp>
      <p:pic>
        <p:nvPicPr>
          <p:cNvPr id="5" name="Picture 4"/>
          <p:cNvPicPr>
            <a:picLocks noChangeAspect="1"/>
          </p:cNvPicPr>
          <p:nvPr/>
        </p:nvPicPr>
        <p:blipFill>
          <a:blip r:embed="rId3"/>
          <a:stretch>
            <a:fillRect/>
          </a:stretch>
        </p:blipFill>
        <p:spPr>
          <a:xfrm>
            <a:off x="2427106" y="4102224"/>
            <a:ext cx="5122374" cy="3454997"/>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a:t>
            </a:r>
            <a:r>
              <a:rPr lang="en-US" sz="1000" dirty="0">
                <a:hlinkClick r:id="rId4"/>
              </a:rPr>
              <a:t>https://www.propellercrm.com/blog/email-spam-statistics</a:t>
            </a:r>
            <a:endParaRPr lang="en-US" sz="1000" dirty="0"/>
          </a:p>
        </p:txBody>
      </p:sp>
    </p:spTree>
    <p:extLst>
      <p:ext uri="{BB962C8B-B14F-4D97-AF65-F5344CB8AC3E}">
        <p14:creationId xmlns:p14="http://schemas.microsoft.com/office/powerpoint/2010/main" val="2370213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Phishing Scam Statistics</a:t>
            </a:r>
          </a:p>
        </p:txBody>
      </p:sp>
      <p:sp>
        <p:nvSpPr>
          <p:cNvPr id="3" name="Content Placeholder 2"/>
          <p:cNvSpPr>
            <a:spLocks noGrp="1"/>
          </p:cNvSpPr>
          <p:nvPr>
            <p:ph idx="1"/>
          </p:nvPr>
        </p:nvSpPr>
        <p:spPr/>
        <p:txBody>
          <a:bodyPr/>
          <a:lstStyle/>
          <a:p>
            <a:r>
              <a:rPr lang="en-US" dirty="0"/>
              <a:t>Google blocks around 100 million phishing emails every day</a:t>
            </a:r>
          </a:p>
          <a:p>
            <a:r>
              <a:rPr lang="en-US" dirty="0"/>
              <a:t>90% of phishing attacks sent via messaging apps are sent through WhatsApp</a:t>
            </a:r>
          </a:p>
          <a:p>
            <a:r>
              <a:rPr lang="en-US" dirty="0"/>
              <a:t>Fake invoices are used in 26% of phishing scams</a:t>
            </a:r>
          </a:p>
          <a:p>
            <a:r>
              <a:rPr lang="en-US" dirty="0"/>
              <a:t>Top 5 phishing targets in 2022 were:</a:t>
            </a:r>
          </a:p>
          <a:p>
            <a:pPr lvl="1"/>
            <a:r>
              <a:rPr lang="en-US" dirty="0"/>
              <a:t>LinkedIn – 52% (i.e., URLs with links that mimic the LinkedIn website)</a:t>
            </a:r>
          </a:p>
          <a:p>
            <a:pPr lvl="1"/>
            <a:r>
              <a:rPr lang="en-US" dirty="0"/>
              <a:t>DHL – 14%</a:t>
            </a:r>
          </a:p>
          <a:p>
            <a:pPr lvl="1"/>
            <a:r>
              <a:rPr lang="en-US" dirty="0"/>
              <a:t>Google – 7%</a:t>
            </a:r>
          </a:p>
          <a:p>
            <a:pPr lvl="1"/>
            <a:r>
              <a:rPr lang="en-US" dirty="0"/>
              <a:t>Microsoft – 6%</a:t>
            </a:r>
          </a:p>
          <a:p>
            <a:pPr lvl="1"/>
            <a:r>
              <a:rPr lang="en-US" dirty="0"/>
              <a:t>FedEx – 6%</a:t>
            </a:r>
          </a:p>
          <a:p>
            <a:pPr lvl="1"/>
            <a:endParaRPr lang="en-US" dirty="0"/>
          </a:p>
          <a:p>
            <a:endParaRPr lang="en-US" dirty="0"/>
          </a:p>
        </p:txBody>
      </p:sp>
      <p:sp>
        <p:nvSpPr>
          <p:cNvPr id="4" name="Content Placeholder 3"/>
          <p:cNvSpPr>
            <a:spLocks noGrp="1"/>
          </p:cNvSpPr>
          <p:nvPr>
            <p:ph idx="10"/>
          </p:nvPr>
        </p:nvSpPr>
        <p:spPr/>
        <p:txBody>
          <a:bodyPr/>
          <a:lstStyle/>
          <a:p>
            <a:r>
              <a:rPr lang="en-US" dirty="0"/>
              <a:t>Phishing URL Detection</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a:t>
            </a:r>
            <a:r>
              <a:rPr lang="en-US" sz="1000" dirty="0">
                <a:hlinkClick r:id="rId2"/>
              </a:rPr>
              <a:t>https://www.propellercrm.com/blog/email-spam-statistics</a:t>
            </a:r>
            <a:endParaRPr lang="en-US" sz="1000" dirty="0"/>
          </a:p>
        </p:txBody>
      </p:sp>
    </p:spTree>
    <p:extLst>
      <p:ext uri="{BB962C8B-B14F-4D97-AF65-F5344CB8AC3E}">
        <p14:creationId xmlns:p14="http://schemas.microsoft.com/office/powerpoint/2010/main" val="173172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 Filtering</a:t>
            </a:r>
          </a:p>
        </p:txBody>
      </p:sp>
      <p:sp>
        <p:nvSpPr>
          <p:cNvPr id="3" name="Content Placeholder 2"/>
          <p:cNvSpPr>
            <a:spLocks noGrp="1"/>
          </p:cNvSpPr>
          <p:nvPr>
            <p:ph idx="1"/>
          </p:nvPr>
        </p:nvSpPr>
        <p:spPr/>
        <p:txBody>
          <a:bodyPr/>
          <a:lstStyle/>
          <a:p>
            <a:r>
              <a:rPr lang="en-US" dirty="0"/>
              <a:t>The purpose of a </a:t>
            </a:r>
            <a:r>
              <a:rPr lang="en-US" b="1" i="1" dirty="0">
                <a:solidFill>
                  <a:srgbClr val="0070C0"/>
                </a:solidFill>
              </a:rPr>
              <a:t>spam filter </a:t>
            </a:r>
            <a:r>
              <a:rPr lang="en-US" dirty="0"/>
              <a:t>is to determine whether an incoming message is legitimate (i.e., non-spam, </a:t>
            </a:r>
            <a:r>
              <a:rPr lang="en-US" dirty="0">
                <a:solidFill>
                  <a:srgbClr val="FF0000"/>
                </a:solidFill>
              </a:rPr>
              <a:t>ham</a:t>
            </a:r>
            <a:r>
              <a:rPr lang="en-US" dirty="0"/>
              <a:t>) or unsolicited (i.e., </a:t>
            </a:r>
            <a:r>
              <a:rPr lang="en-US" dirty="0">
                <a:solidFill>
                  <a:srgbClr val="FF0000"/>
                </a:solidFill>
              </a:rPr>
              <a:t>spam</a:t>
            </a:r>
            <a:r>
              <a:rPr lang="en-US" dirty="0"/>
              <a:t>)</a:t>
            </a:r>
          </a:p>
          <a:p>
            <a:r>
              <a:rPr lang="en-US" dirty="0"/>
              <a:t>ML-based spam classifiers were among the first applications of machine learning in the cyber security domain (and in general, as well)</a:t>
            </a:r>
          </a:p>
          <a:p>
            <a:pPr lvl="1"/>
            <a:r>
              <a:rPr lang="en-US" dirty="0"/>
              <a:t>Subsequently, they were among the first to be attacked</a:t>
            </a:r>
          </a:p>
          <a:p>
            <a:pPr lvl="1"/>
            <a:r>
              <a:rPr lang="en-US" dirty="0"/>
              <a:t>Attackers’ goal is to modify spam emails (without changing the nature of the message) to bypass spam filters</a:t>
            </a:r>
          </a:p>
          <a:p>
            <a:r>
              <a:rPr lang="en-US" dirty="0"/>
              <a:t>Recent spam filters increasingly rely on machine learning and neural networks approaches for email classification</a:t>
            </a:r>
          </a:p>
          <a:p>
            <a:pPr lvl="1"/>
            <a:r>
              <a:rPr lang="en-US" dirty="0"/>
              <a:t>These approaches are being extensively used by email service providers like Gmail, Outlook, or Yahoo</a:t>
            </a:r>
          </a:p>
          <a:p>
            <a:pPr marL="404812" lvl="1" indent="0">
              <a:buNone/>
            </a:pPr>
            <a:endParaRPr lang="en-US" dirty="0"/>
          </a:p>
        </p:txBody>
      </p:sp>
      <p:sp>
        <p:nvSpPr>
          <p:cNvPr id="4" name="Content Placeholder 3"/>
          <p:cNvSpPr>
            <a:spLocks noGrp="1"/>
          </p:cNvSpPr>
          <p:nvPr>
            <p:ph idx="10"/>
          </p:nvPr>
        </p:nvSpPr>
        <p:spPr/>
        <p:txBody>
          <a:bodyPr/>
          <a:lstStyle/>
          <a:p>
            <a:r>
              <a:rPr lang="en-US" dirty="0"/>
              <a:t>Spam Filtering</a:t>
            </a:r>
          </a:p>
        </p:txBody>
      </p:sp>
    </p:spTree>
    <p:extLst>
      <p:ext uri="{BB962C8B-B14F-4D97-AF65-F5344CB8AC3E}">
        <p14:creationId xmlns:p14="http://schemas.microsoft.com/office/powerpoint/2010/main" val="2774098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Phishing URL Detection</a:t>
            </a:r>
          </a:p>
        </p:txBody>
      </p:sp>
      <p:sp>
        <p:nvSpPr>
          <p:cNvPr id="3" name="Content Placeholder 2"/>
          <p:cNvSpPr>
            <a:spLocks noGrp="1"/>
          </p:cNvSpPr>
          <p:nvPr>
            <p:ph idx="1"/>
          </p:nvPr>
        </p:nvSpPr>
        <p:spPr>
          <a:xfrm>
            <a:off x="276673" y="2090803"/>
            <a:ext cx="9584265" cy="3163549"/>
          </a:xfrm>
        </p:spPr>
        <p:txBody>
          <a:bodyPr/>
          <a:lstStyle/>
          <a:p>
            <a:r>
              <a:rPr lang="en-US" dirty="0"/>
              <a:t>Phishing emails are a more serious threat than spam emails, because they aim to steal users’ private information, such as bank accounts, passwords, SSNs</a:t>
            </a:r>
          </a:p>
          <a:p>
            <a:r>
              <a:rPr lang="en-US" dirty="0"/>
              <a:t>Machine learning techniques are widely used to identify anomalous patterns in URLs as signs of possible phishing</a:t>
            </a:r>
          </a:p>
        </p:txBody>
      </p:sp>
      <p:sp>
        <p:nvSpPr>
          <p:cNvPr id="4" name="Content Placeholder 3"/>
          <p:cNvSpPr>
            <a:spLocks noGrp="1"/>
          </p:cNvSpPr>
          <p:nvPr>
            <p:ph idx="10"/>
          </p:nvPr>
        </p:nvSpPr>
        <p:spPr/>
        <p:txBody>
          <a:bodyPr/>
          <a:lstStyle/>
          <a:p>
            <a:r>
              <a:rPr lang="en-US" dirty="0"/>
              <a:t>Phishing URL Detection</a:t>
            </a:r>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729007" y="3526160"/>
            <a:ext cx="5147172" cy="3591050"/>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a:t>
            </a:r>
            <a:r>
              <a:rPr lang="en-US" sz="1000" dirty="0" err="1"/>
              <a:t>AlEroud</a:t>
            </a:r>
            <a:r>
              <a:rPr lang="en-US" sz="1000" dirty="0"/>
              <a:t> and </a:t>
            </a:r>
            <a:r>
              <a:rPr lang="en-US" sz="1000" dirty="0" err="1"/>
              <a:t>Karabatis</a:t>
            </a:r>
            <a:r>
              <a:rPr lang="en-US" sz="1000" dirty="0"/>
              <a:t> (2020) Bypassing Detection of URL-based Phishing Attacks Using GAN </a:t>
            </a:r>
          </a:p>
        </p:txBody>
      </p:sp>
      <p:sp>
        <p:nvSpPr>
          <p:cNvPr id="7" name="Content Placeholder 2"/>
          <p:cNvSpPr txBox="1">
            <a:spLocks/>
          </p:cNvSpPr>
          <p:nvPr/>
        </p:nvSpPr>
        <p:spPr>
          <a:xfrm>
            <a:off x="276673" y="3454152"/>
            <a:ext cx="4437093" cy="3960440"/>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Examples of such anomalous patters are shown in the table</a:t>
            </a:r>
          </a:p>
          <a:p>
            <a:r>
              <a:rPr lang="en-US" dirty="0"/>
              <a:t>ML-based phishing detection models are usually embedded in web browsers as extensions, or into email spam filtering systems</a:t>
            </a:r>
          </a:p>
          <a:p>
            <a:pPr lvl="1"/>
            <a:r>
              <a:rPr lang="en-US" dirty="0"/>
              <a:t>Thus, they appear as a black-boxes to phishers, as it is difficult to identify which features or classification algorithms they use </a:t>
            </a:r>
          </a:p>
        </p:txBody>
      </p:sp>
    </p:spTree>
    <p:extLst>
      <p:ext uri="{BB962C8B-B14F-4D97-AF65-F5344CB8AC3E}">
        <p14:creationId xmlns:p14="http://schemas.microsoft.com/office/powerpoint/2010/main" val="2025051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Phishing URL Detectors</a:t>
            </a:r>
          </a:p>
        </p:txBody>
      </p:sp>
      <p:sp>
        <p:nvSpPr>
          <p:cNvPr id="3" name="Content Placeholder 2"/>
          <p:cNvSpPr>
            <a:spLocks noGrp="1"/>
          </p:cNvSpPr>
          <p:nvPr>
            <p:ph idx="1"/>
          </p:nvPr>
        </p:nvSpPr>
        <p:spPr/>
        <p:txBody>
          <a:bodyPr/>
          <a:lstStyle/>
          <a:p>
            <a:r>
              <a:rPr lang="en-US" b="1" i="1" dirty="0" err="1">
                <a:solidFill>
                  <a:srgbClr val="0070C0"/>
                </a:solidFill>
              </a:rPr>
              <a:t>Bahnsen</a:t>
            </a:r>
            <a:r>
              <a:rPr lang="en-US" b="1" i="1" dirty="0">
                <a:solidFill>
                  <a:srgbClr val="0070C0"/>
                </a:solidFill>
              </a:rPr>
              <a:t> et al. (2018) </a:t>
            </a:r>
            <a:r>
              <a:rPr lang="en-US" b="1" i="1" dirty="0" err="1">
                <a:solidFill>
                  <a:srgbClr val="0070C0"/>
                </a:solidFill>
              </a:rPr>
              <a:t>DeepPhish</a:t>
            </a:r>
            <a:r>
              <a:rPr lang="en-US" b="1" i="1" dirty="0">
                <a:solidFill>
                  <a:srgbClr val="0070C0"/>
                </a:solidFill>
              </a:rPr>
              <a:t>: Simulating Malicious AI </a:t>
            </a:r>
            <a:r>
              <a:rPr lang="en-US" dirty="0"/>
              <a:t>(</a:t>
            </a:r>
            <a:r>
              <a:rPr lang="en-US" dirty="0">
                <a:hlinkClick r:id="rId2"/>
              </a:rPr>
              <a:t>link</a:t>
            </a:r>
            <a:r>
              <a:rPr lang="en-US" dirty="0"/>
              <a:t>)</a:t>
            </a:r>
          </a:p>
          <a:p>
            <a:pPr lvl="1"/>
            <a:r>
              <a:rPr lang="en-US" dirty="0"/>
              <a:t>White-box attack</a:t>
            </a:r>
          </a:p>
          <a:p>
            <a:pPr lvl="1"/>
            <a:r>
              <a:rPr lang="en-US" dirty="0"/>
              <a:t>Against a character-level LSTM-based phishing URL classifier</a:t>
            </a:r>
          </a:p>
          <a:p>
            <a:pPr lvl="2"/>
            <a:r>
              <a:rPr lang="en-US" dirty="0"/>
              <a:t>The classifier was trained using URLs from historical attacks </a:t>
            </a:r>
          </a:p>
          <a:p>
            <a:pPr lvl="2"/>
            <a:r>
              <a:rPr lang="en-US" dirty="0"/>
              <a:t>The LSTM model predicts the next character in the URL</a:t>
            </a:r>
          </a:p>
          <a:p>
            <a:pPr lvl="1"/>
            <a:r>
              <a:rPr lang="en-US" dirty="0"/>
              <a:t>The attack concatenates benign URLs to the phishing URLs to evade the classifier</a:t>
            </a:r>
          </a:p>
          <a:p>
            <a:pPr lvl="2"/>
            <a:r>
              <a:rPr lang="en-US" dirty="0"/>
              <a:t>The form of synthetic URLs is: http:// + </a:t>
            </a:r>
            <a:r>
              <a:rPr lang="en-US" dirty="0" err="1"/>
              <a:t>compromised_domain</a:t>
            </a:r>
            <a:r>
              <a:rPr lang="en-US" dirty="0"/>
              <a:t> + </a:t>
            </a:r>
            <a:r>
              <a:rPr lang="en-US" dirty="0" err="1"/>
              <a:t>benign_URL</a:t>
            </a:r>
            <a:endParaRPr lang="en-US" dirty="0"/>
          </a:p>
          <a:p>
            <a:pPr lvl="1"/>
            <a:r>
              <a:rPr lang="en-US" dirty="0"/>
              <a:t>Limitation: concatenation od benign URLS can be signed, which makes the attack less effective for real URL detectors</a:t>
            </a:r>
          </a:p>
          <a:p>
            <a:pPr lvl="1"/>
            <a:endParaRPr lang="en-US" dirty="0"/>
          </a:p>
          <a:p>
            <a:pPr lvl="1"/>
            <a:endParaRPr lang="en-US" dirty="0"/>
          </a:p>
        </p:txBody>
      </p:sp>
      <p:sp>
        <p:nvSpPr>
          <p:cNvPr id="4" name="Content Placeholder 3"/>
          <p:cNvSpPr>
            <a:spLocks noGrp="1"/>
          </p:cNvSpPr>
          <p:nvPr>
            <p:ph idx="10"/>
          </p:nvPr>
        </p:nvSpPr>
        <p:spPr/>
        <p:txBody>
          <a:bodyPr/>
          <a:lstStyle/>
          <a:p>
            <a:r>
              <a:rPr lang="en-US" dirty="0"/>
              <a:t>Adversarial Attacks against Phishing URL Classifiers</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AML Attacks and Defense Methods in the Cyber Security Domain </a:t>
            </a:r>
          </a:p>
        </p:txBody>
      </p:sp>
    </p:spTree>
    <p:extLst>
      <p:ext uri="{BB962C8B-B14F-4D97-AF65-F5344CB8AC3E}">
        <p14:creationId xmlns:p14="http://schemas.microsoft.com/office/powerpoint/2010/main" val="286492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Phishing URL Detectors</a:t>
            </a:r>
          </a:p>
        </p:txBody>
      </p:sp>
      <p:sp>
        <p:nvSpPr>
          <p:cNvPr id="3" name="Content Placeholder 2"/>
          <p:cNvSpPr>
            <a:spLocks noGrp="1"/>
          </p:cNvSpPr>
          <p:nvPr>
            <p:ph idx="1"/>
          </p:nvPr>
        </p:nvSpPr>
        <p:spPr/>
        <p:txBody>
          <a:bodyPr/>
          <a:lstStyle/>
          <a:p>
            <a:r>
              <a:rPr lang="en-US" b="1" i="1" dirty="0">
                <a:solidFill>
                  <a:srgbClr val="0070C0"/>
                </a:solidFill>
              </a:rPr>
              <a:t>Shirazi et al. (2019) Adversarial Sampling Attacks Against Phishing Detection </a:t>
            </a:r>
            <a:r>
              <a:rPr lang="en-US" dirty="0"/>
              <a:t>(</a:t>
            </a:r>
            <a:r>
              <a:rPr lang="en-US" dirty="0">
                <a:hlinkClick r:id="rId2"/>
              </a:rPr>
              <a:t>link</a:t>
            </a:r>
            <a:r>
              <a:rPr lang="en-US" dirty="0"/>
              <a:t>)</a:t>
            </a:r>
          </a:p>
          <a:p>
            <a:pPr lvl="1"/>
            <a:r>
              <a:rPr lang="en-US" dirty="0"/>
              <a:t>Gray-box attack, requires knowledge of the features used by the ML-based classifier</a:t>
            </a:r>
          </a:p>
          <a:p>
            <a:pPr lvl="2"/>
            <a:r>
              <a:rPr lang="en-US" dirty="0"/>
              <a:t>Such knowledge may not be accessible to the attacker, hence, this type of attacks may be less feasible in real-life scenarios</a:t>
            </a:r>
          </a:p>
          <a:p>
            <a:pPr lvl="1"/>
            <a:r>
              <a:rPr lang="en-US" dirty="0"/>
              <a:t>Eight features used: domain length, presence of non-alphabetic characters in domain name, ratio of hyperlinks referring to domain, presence of HTTPS protocol, matching domain name with copyright logo, and matching domain name with the page title</a:t>
            </a:r>
          </a:p>
          <a:p>
            <a:pPr lvl="1"/>
            <a:r>
              <a:rPr lang="en-US" dirty="0"/>
              <a:t>Try all possible combinations for the values of the features used by the classifier</a:t>
            </a:r>
          </a:p>
          <a:p>
            <a:pPr lvl="2"/>
            <a:r>
              <a:rPr lang="en-US" dirty="0"/>
              <a:t>An objective function minimizes: number of manipulated features + assigned feature values</a:t>
            </a:r>
          </a:p>
          <a:p>
            <a:pPr lvl="2"/>
            <a:r>
              <a:rPr lang="en-US" dirty="0"/>
              <a:t>The adversarial samples must be visually or functionally similar to the targeted websites</a:t>
            </a:r>
          </a:p>
          <a:p>
            <a:pPr lvl="1"/>
            <a:r>
              <a:rPr lang="en-US" dirty="0"/>
              <a:t>Characteristics of used datasets are shown in the table</a:t>
            </a:r>
          </a:p>
          <a:p>
            <a:pPr lvl="1"/>
            <a:endParaRPr lang="en-US" dirty="0"/>
          </a:p>
          <a:p>
            <a:pPr lvl="1"/>
            <a:endParaRPr lang="en-US" dirty="0"/>
          </a:p>
          <a:p>
            <a:pPr lvl="1"/>
            <a:endParaRPr lang="en-US" dirty="0"/>
          </a:p>
        </p:txBody>
      </p:sp>
      <p:sp>
        <p:nvSpPr>
          <p:cNvPr id="4" name="Content Placeholder 3"/>
          <p:cNvSpPr>
            <a:spLocks noGrp="1"/>
          </p:cNvSpPr>
          <p:nvPr>
            <p:ph idx="10"/>
          </p:nvPr>
        </p:nvSpPr>
        <p:spPr/>
        <p:txBody>
          <a:bodyPr/>
          <a:lstStyle/>
          <a:p>
            <a:r>
              <a:rPr lang="en-US" dirty="0"/>
              <a:t>Adversarial Attacks against Phishing URL Classifiers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AML Attacks and Defense Methods in the Cyber Security Domain </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44924" y="5874294"/>
            <a:ext cx="4752528" cy="1584176"/>
          </a:xfrm>
          <a:prstGeom prst="rect">
            <a:avLst/>
          </a:prstGeom>
        </p:spPr>
      </p:pic>
    </p:spTree>
    <p:extLst>
      <p:ext uri="{BB962C8B-B14F-4D97-AF65-F5344CB8AC3E}">
        <p14:creationId xmlns:p14="http://schemas.microsoft.com/office/powerpoint/2010/main" val="1707626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Phishing URL Detectors</a:t>
            </a:r>
          </a:p>
        </p:txBody>
      </p:sp>
      <p:sp>
        <p:nvSpPr>
          <p:cNvPr id="3" name="Content Placeholder 2"/>
          <p:cNvSpPr>
            <a:spLocks noGrp="1"/>
          </p:cNvSpPr>
          <p:nvPr>
            <p:ph idx="1"/>
          </p:nvPr>
        </p:nvSpPr>
        <p:spPr/>
        <p:txBody>
          <a:bodyPr/>
          <a:lstStyle/>
          <a:p>
            <a:r>
              <a:rPr lang="en-US" dirty="0"/>
              <a:t>Shirazi et al. (2019) cont’d</a:t>
            </a:r>
          </a:p>
          <a:p>
            <a:pPr lvl="1"/>
            <a:r>
              <a:rPr lang="en-US" dirty="0"/>
              <a:t>The percentage of evaded URL samples increased significantly with only one feature perturbed, and reached 100 when four features were manipulated</a:t>
            </a:r>
          </a:p>
          <a:p>
            <a:endParaRPr lang="en-US" dirty="0"/>
          </a:p>
        </p:txBody>
      </p:sp>
      <p:sp>
        <p:nvSpPr>
          <p:cNvPr id="4" name="Content Placeholder 3"/>
          <p:cNvSpPr>
            <a:spLocks noGrp="1"/>
          </p:cNvSpPr>
          <p:nvPr>
            <p:ph idx="10"/>
          </p:nvPr>
        </p:nvSpPr>
        <p:spPr/>
        <p:txBody>
          <a:bodyPr/>
          <a:lstStyle/>
          <a:p>
            <a:r>
              <a:rPr lang="en-US" dirty="0"/>
              <a:t>Adversarial Attacks against Phishing URL Classifiers</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24744" y="3598168"/>
            <a:ext cx="8735349" cy="3384376"/>
          </a:xfrm>
          <a:prstGeom prst="rect">
            <a:avLst/>
          </a:prstGeom>
        </p:spPr>
      </p:pic>
    </p:spTree>
    <p:extLst>
      <p:ext uri="{BB962C8B-B14F-4D97-AF65-F5344CB8AC3E}">
        <p14:creationId xmlns:p14="http://schemas.microsoft.com/office/powerpoint/2010/main" val="594079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Phishing URL Detectors</a:t>
            </a:r>
          </a:p>
        </p:txBody>
      </p:sp>
      <p:sp>
        <p:nvSpPr>
          <p:cNvPr id="3" name="Content Placeholder 2"/>
          <p:cNvSpPr>
            <a:spLocks noGrp="1"/>
          </p:cNvSpPr>
          <p:nvPr>
            <p:ph idx="1"/>
          </p:nvPr>
        </p:nvSpPr>
        <p:spPr/>
        <p:txBody>
          <a:bodyPr/>
          <a:lstStyle/>
          <a:p>
            <a:r>
              <a:rPr lang="en-US" b="1" i="1" dirty="0" err="1">
                <a:solidFill>
                  <a:srgbClr val="0070C0"/>
                </a:solidFill>
              </a:rPr>
              <a:t>AlEroud</a:t>
            </a:r>
            <a:r>
              <a:rPr lang="en-US" b="1" i="1" dirty="0">
                <a:solidFill>
                  <a:srgbClr val="0070C0"/>
                </a:solidFill>
              </a:rPr>
              <a:t> and </a:t>
            </a:r>
            <a:r>
              <a:rPr lang="en-US" b="1" i="1" dirty="0" err="1">
                <a:solidFill>
                  <a:srgbClr val="0070C0"/>
                </a:solidFill>
              </a:rPr>
              <a:t>Karabatis</a:t>
            </a:r>
            <a:r>
              <a:rPr lang="en-US" b="1" i="1" dirty="0">
                <a:solidFill>
                  <a:srgbClr val="0070C0"/>
                </a:solidFill>
              </a:rPr>
              <a:t> (2020) Bypassing Detection of URL-based Phishing Attacks Using Generative Adversarial Deep Neural Networks </a:t>
            </a:r>
            <a:r>
              <a:rPr lang="en-US" dirty="0"/>
              <a:t>(</a:t>
            </a:r>
            <a:r>
              <a:rPr lang="en-US" dirty="0">
                <a:hlinkClick r:id="rId3"/>
              </a:rPr>
              <a:t>link</a:t>
            </a:r>
            <a:r>
              <a:rPr lang="en-US" dirty="0"/>
              <a:t>)</a:t>
            </a:r>
          </a:p>
          <a:p>
            <a:pPr lvl="1"/>
            <a:r>
              <a:rPr lang="en-US" dirty="0"/>
              <a:t>Black-box evasion attack</a:t>
            </a:r>
          </a:p>
          <a:p>
            <a:pPr lvl="1"/>
            <a:r>
              <a:rPr lang="en-US" dirty="0"/>
              <a:t>Employs a GAN model to generate phishing URLs to evade ML phishing detectors</a:t>
            </a:r>
          </a:p>
          <a:p>
            <a:pPr lvl="2"/>
            <a:r>
              <a:rPr lang="en-US" dirty="0"/>
              <a:t>The generator used a perturbed version of phishing URLs and converted them to adversarial examples</a:t>
            </a:r>
          </a:p>
          <a:p>
            <a:pPr lvl="1"/>
            <a:endParaRPr lang="en-US" dirty="0"/>
          </a:p>
        </p:txBody>
      </p:sp>
      <p:sp>
        <p:nvSpPr>
          <p:cNvPr id="4" name="Content Placeholder 3"/>
          <p:cNvSpPr>
            <a:spLocks noGrp="1"/>
          </p:cNvSpPr>
          <p:nvPr>
            <p:ph idx="10"/>
          </p:nvPr>
        </p:nvSpPr>
        <p:spPr/>
        <p:txBody>
          <a:bodyPr/>
          <a:lstStyle/>
          <a:p>
            <a:r>
              <a:rPr lang="en-US" dirty="0"/>
              <a:t>Adversarial Attacks against Phishing URL Classifiers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AML Attacks and Defense Methods in the Cyber Security Domain </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364904" y="4030216"/>
            <a:ext cx="6120680" cy="3393763"/>
          </a:xfrm>
          <a:prstGeom prst="rect">
            <a:avLst/>
          </a:prstGeom>
        </p:spPr>
      </p:pic>
    </p:spTree>
    <p:extLst>
      <p:ext uri="{BB962C8B-B14F-4D97-AF65-F5344CB8AC3E}">
        <p14:creationId xmlns:p14="http://schemas.microsoft.com/office/powerpoint/2010/main" val="17559365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Cyber-physical Systems (CPS)</a:t>
            </a:r>
          </a:p>
        </p:txBody>
      </p:sp>
      <p:sp>
        <p:nvSpPr>
          <p:cNvPr id="3" name="Content Placeholder 2"/>
          <p:cNvSpPr>
            <a:spLocks noGrp="1"/>
          </p:cNvSpPr>
          <p:nvPr>
            <p:ph idx="1"/>
          </p:nvPr>
        </p:nvSpPr>
        <p:spPr>
          <a:xfrm>
            <a:off x="276673" y="2090804"/>
            <a:ext cx="9584265" cy="5323788"/>
          </a:xfrm>
        </p:spPr>
        <p:txBody>
          <a:bodyPr/>
          <a:lstStyle/>
          <a:p>
            <a:r>
              <a:rPr lang="en-US" b="1" i="1" dirty="0">
                <a:solidFill>
                  <a:srgbClr val="0070C0"/>
                </a:solidFill>
              </a:rPr>
              <a:t>Cyber-physical systems (CPSs)</a:t>
            </a:r>
            <a:r>
              <a:rPr lang="en-US" dirty="0"/>
              <a:t> consist of hardware and software components that control and monitor physical processes</a:t>
            </a:r>
          </a:p>
          <a:p>
            <a:pPr lvl="1"/>
            <a:r>
              <a:rPr lang="en-US" dirty="0"/>
              <a:t>CPS are part of the </a:t>
            </a:r>
            <a:r>
              <a:rPr lang="en-US" b="1" i="1" dirty="0">
                <a:solidFill>
                  <a:srgbClr val="0070C0"/>
                </a:solidFill>
              </a:rPr>
              <a:t>critical infrastructure</a:t>
            </a:r>
            <a:r>
              <a:rPr lang="en-US" dirty="0"/>
              <a:t>, which includes the electric power grid, transportation networks, water supply networks, nuclear plants, telecommunications, etc.</a:t>
            </a:r>
          </a:p>
          <a:p>
            <a:r>
              <a:rPr lang="en-US" dirty="0"/>
              <a:t>The increased use of ML-based models for controlling and monitoring CPS makes these systems vulnerable to adversarial attacks </a:t>
            </a:r>
          </a:p>
          <a:p>
            <a:pPr lvl="1"/>
            <a:r>
              <a:rPr lang="en-US" dirty="0"/>
              <a:t>Adversarial manipulation of sensory data (if undetected) can cause substantial physical and financial damage </a:t>
            </a:r>
          </a:p>
          <a:p>
            <a:pPr lvl="2"/>
            <a:r>
              <a:rPr lang="en-US" dirty="0"/>
              <a:t>This can range from major disruptions, power blackouts, to nuclear incidents</a:t>
            </a:r>
          </a:p>
          <a:p>
            <a:pPr lvl="1"/>
            <a:r>
              <a:rPr lang="en-US" dirty="0"/>
              <a:t>For instance, AML attacks on manufacturing production systems can cause:</a:t>
            </a:r>
          </a:p>
          <a:p>
            <a:pPr lvl="2"/>
            <a:r>
              <a:rPr lang="en-US" dirty="0"/>
              <a:t>Damage to the systems, processes, and equipment</a:t>
            </a:r>
          </a:p>
          <a:p>
            <a:pPr lvl="2"/>
            <a:r>
              <a:rPr lang="en-US" dirty="0"/>
              <a:t>Defective products</a:t>
            </a:r>
          </a:p>
          <a:p>
            <a:pPr lvl="2"/>
            <a:r>
              <a:rPr lang="en-US" dirty="0"/>
              <a:t>Safety threat to employees</a:t>
            </a:r>
          </a:p>
          <a:p>
            <a:pPr lvl="2"/>
            <a:r>
              <a:rPr lang="en-US" dirty="0"/>
              <a:t>Lost production time</a:t>
            </a:r>
          </a:p>
          <a:p>
            <a:pPr lvl="2"/>
            <a:r>
              <a:rPr lang="en-US" dirty="0"/>
              <a:t>Unscheduled maintenance (due to false alarms)</a:t>
            </a:r>
          </a:p>
          <a:p>
            <a:endParaRPr lang="en-US" dirty="0"/>
          </a:p>
          <a:p>
            <a:endParaRPr lang="en-US" dirty="0"/>
          </a:p>
        </p:txBody>
      </p:sp>
      <p:sp>
        <p:nvSpPr>
          <p:cNvPr id="4" name="Content Placeholder 3"/>
          <p:cNvSpPr>
            <a:spLocks noGrp="1"/>
          </p:cNvSpPr>
          <p:nvPr>
            <p:ph idx="10"/>
          </p:nvPr>
        </p:nvSpPr>
        <p:spPr/>
        <p:txBody>
          <a:bodyPr/>
          <a:lstStyle/>
          <a:p>
            <a:r>
              <a:rPr lang="en-US" dirty="0"/>
              <a:t>Cyber-physical Systems (CPS)</a:t>
            </a:r>
          </a:p>
        </p:txBody>
      </p:sp>
    </p:spTree>
    <p:extLst>
      <p:ext uri="{BB962C8B-B14F-4D97-AF65-F5344CB8AC3E}">
        <p14:creationId xmlns:p14="http://schemas.microsoft.com/office/powerpoint/2010/main" val="1645139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Control Systems (ICS)</a:t>
            </a:r>
          </a:p>
        </p:txBody>
      </p:sp>
      <p:sp>
        <p:nvSpPr>
          <p:cNvPr id="3" name="Content Placeholder 2"/>
          <p:cNvSpPr>
            <a:spLocks noGrp="1"/>
          </p:cNvSpPr>
          <p:nvPr>
            <p:ph idx="1"/>
          </p:nvPr>
        </p:nvSpPr>
        <p:spPr/>
        <p:txBody>
          <a:bodyPr>
            <a:normAutofit/>
          </a:bodyPr>
          <a:lstStyle/>
          <a:p>
            <a:r>
              <a:rPr lang="en-US" b="1" i="1" dirty="0">
                <a:solidFill>
                  <a:srgbClr val="0070C0"/>
                </a:solidFill>
              </a:rPr>
              <a:t>Industrial Control Systems (ICS)</a:t>
            </a:r>
            <a:r>
              <a:rPr lang="en-US" dirty="0"/>
              <a:t> are a subcategory of CPS</a:t>
            </a:r>
          </a:p>
          <a:p>
            <a:pPr lvl="1"/>
            <a:r>
              <a:rPr lang="en-US" dirty="0"/>
              <a:t>ICS commonly consist of sets of connected devices, such as PLCs, sensors, and actuators</a:t>
            </a:r>
          </a:p>
          <a:p>
            <a:r>
              <a:rPr lang="en-US" dirty="0"/>
              <a:t>The recent trend of connected devices and cloud-based services in ICS exposes these systems to increased risk of cyber attacks</a:t>
            </a:r>
          </a:p>
          <a:p>
            <a:r>
              <a:rPr lang="en-US" dirty="0"/>
              <a:t>Controllers make decisions for regulating process parameters based on readings from critical sensors</a:t>
            </a:r>
          </a:p>
          <a:p>
            <a:pPr lvl="2"/>
            <a:r>
              <a:rPr lang="en-US" dirty="0"/>
              <a:t>E.g., increase or decrease temperature to ensure it is within a target range</a:t>
            </a:r>
          </a:p>
          <a:p>
            <a:pPr lvl="1"/>
            <a:r>
              <a:rPr lang="en-US" dirty="0"/>
              <a:t>The ability of a malicious actor to manipulate sensory data in ICS can have catastrophic impacts on the control systems </a:t>
            </a:r>
          </a:p>
          <a:p>
            <a:r>
              <a:rPr lang="en-US" dirty="0">
                <a:solidFill>
                  <a:srgbClr val="FF0000"/>
                </a:solidFill>
              </a:rPr>
              <a:t>Stealthy attacks </a:t>
            </a:r>
            <a:r>
              <a:rPr lang="en-US" dirty="0"/>
              <a:t>via injecting false sensory readings can cause the controller to place the system into an unsafe mode of operation</a:t>
            </a:r>
          </a:p>
          <a:p>
            <a:pPr lvl="1"/>
            <a:r>
              <a:rPr lang="en-US" dirty="0"/>
              <a:t>E.g., the attacker may compromise the computer network in a nuclear plant, and sends low temperature sensor readings, causing the controller to heat up the reactor above safe levels</a:t>
            </a:r>
          </a:p>
        </p:txBody>
      </p:sp>
      <p:sp>
        <p:nvSpPr>
          <p:cNvPr id="4" name="Content Placeholder 3"/>
          <p:cNvSpPr>
            <a:spLocks noGrp="1"/>
          </p:cNvSpPr>
          <p:nvPr>
            <p:ph idx="10"/>
          </p:nvPr>
        </p:nvSpPr>
        <p:spPr/>
        <p:txBody>
          <a:bodyPr/>
          <a:lstStyle/>
          <a:p>
            <a:r>
              <a:rPr lang="en-US" dirty="0"/>
              <a:t>Industrial Control Systems (ICS)</a:t>
            </a:r>
          </a:p>
        </p:txBody>
      </p:sp>
    </p:spTree>
    <p:extLst>
      <p:ext uri="{BB962C8B-B14F-4D97-AF65-F5344CB8AC3E}">
        <p14:creationId xmlns:p14="http://schemas.microsoft.com/office/powerpoint/2010/main" val="2576094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Control Systems (ICS)</a:t>
            </a:r>
          </a:p>
        </p:txBody>
      </p:sp>
      <p:sp>
        <p:nvSpPr>
          <p:cNvPr id="3" name="Content Placeholder 2"/>
          <p:cNvSpPr>
            <a:spLocks noGrp="1"/>
          </p:cNvSpPr>
          <p:nvPr>
            <p:ph idx="1"/>
          </p:nvPr>
        </p:nvSpPr>
        <p:spPr/>
        <p:txBody>
          <a:bodyPr/>
          <a:lstStyle/>
          <a:p>
            <a:r>
              <a:rPr lang="en-US" dirty="0"/>
              <a:t>The main components of ICS are depicted in the figure</a:t>
            </a:r>
          </a:p>
          <a:p>
            <a:pPr lvl="1"/>
            <a:r>
              <a:rPr lang="en-US" dirty="0">
                <a:solidFill>
                  <a:srgbClr val="FF0000"/>
                </a:solidFill>
              </a:rPr>
              <a:t>Equipment</a:t>
            </a:r>
            <a:r>
              <a:rPr lang="en-US" dirty="0"/>
              <a:t> – includes various field devices have sensors and actuators (motors, hydraulic or pneumatic cylinders), such as robots, machines, CNCs, etc.</a:t>
            </a:r>
          </a:p>
          <a:p>
            <a:pPr lvl="1"/>
            <a:r>
              <a:rPr lang="en-US" dirty="0">
                <a:solidFill>
                  <a:srgbClr val="FF0000"/>
                </a:solidFill>
              </a:rPr>
              <a:t>PLCs (Programmable Logic Controllers)</a:t>
            </a:r>
            <a:r>
              <a:rPr lang="en-US" dirty="0"/>
              <a:t> – industrial microcomputers that collect input data from local sensors and output control signals to actuators</a:t>
            </a:r>
          </a:p>
          <a:p>
            <a:pPr lvl="1"/>
            <a:r>
              <a:rPr lang="en-US" dirty="0">
                <a:solidFill>
                  <a:srgbClr val="FF0000"/>
                </a:solidFill>
              </a:rPr>
              <a:t>SCADA (Supervisory Control And Data Acquisition)</a:t>
            </a:r>
            <a:r>
              <a:rPr lang="en-US" dirty="0"/>
              <a:t> – is a central computer station that gathers information from multiple PLCs and manages the operation of the system</a:t>
            </a:r>
          </a:p>
          <a:p>
            <a:pPr lvl="1"/>
            <a:r>
              <a:rPr lang="en-US" dirty="0">
                <a:solidFill>
                  <a:srgbClr val="FF0000"/>
                </a:solidFill>
              </a:rPr>
              <a:t>HMI (Human Machine Interface)</a:t>
            </a:r>
            <a:r>
              <a:rPr lang="en-US" dirty="0"/>
              <a:t> – an interface for human operators to monitor and control the system </a:t>
            </a:r>
          </a:p>
          <a:p>
            <a:endParaRPr lang="en-US" dirty="0"/>
          </a:p>
        </p:txBody>
      </p:sp>
      <p:sp>
        <p:nvSpPr>
          <p:cNvPr id="4" name="Content Placeholder 3"/>
          <p:cNvSpPr>
            <a:spLocks noGrp="1"/>
          </p:cNvSpPr>
          <p:nvPr>
            <p:ph idx="10"/>
          </p:nvPr>
        </p:nvSpPr>
        <p:spPr/>
        <p:txBody>
          <a:bodyPr/>
          <a:lstStyle/>
          <a:p>
            <a:r>
              <a:rPr lang="en-US" dirty="0"/>
              <a:t>Industrial Control Systems (ICS)</a:t>
            </a:r>
          </a:p>
        </p:txBody>
      </p:sp>
      <p:pic>
        <p:nvPicPr>
          <p:cNvPr id="1026" name="Picture 2" descr="SCADA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912" y="4708979"/>
            <a:ext cx="5688632" cy="2777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8568952" cy="246221"/>
          </a:xfrm>
          <a:prstGeom prst="rect">
            <a:avLst/>
          </a:prstGeom>
          <a:noFill/>
        </p:spPr>
        <p:txBody>
          <a:bodyPr wrap="square" rtlCol="0">
            <a:spAutoFit/>
          </a:bodyPr>
          <a:lstStyle/>
          <a:p>
            <a:pPr algn="ctr"/>
            <a:r>
              <a:rPr lang="en-US" sz="1000" dirty="0"/>
              <a:t>Figure from: Learn SCADA Software Programming for Remote Monitoring</a:t>
            </a:r>
          </a:p>
        </p:txBody>
      </p:sp>
    </p:spTree>
    <p:extLst>
      <p:ext uri="{BB962C8B-B14F-4D97-AF65-F5344CB8AC3E}">
        <p14:creationId xmlns:p14="http://schemas.microsoft.com/office/powerpoint/2010/main" val="4101953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Learning-based CPS</a:t>
            </a:r>
          </a:p>
        </p:txBody>
      </p:sp>
      <p:sp>
        <p:nvSpPr>
          <p:cNvPr id="3" name="Content Placeholder 2"/>
          <p:cNvSpPr>
            <a:spLocks noGrp="1"/>
          </p:cNvSpPr>
          <p:nvPr>
            <p:ph idx="1"/>
          </p:nvPr>
        </p:nvSpPr>
        <p:spPr>
          <a:xfrm>
            <a:off x="276673" y="2090804"/>
            <a:ext cx="9584265" cy="1378302"/>
          </a:xfrm>
        </p:spPr>
        <p:txBody>
          <a:bodyPr>
            <a:normAutofit/>
          </a:bodyPr>
          <a:lstStyle/>
          <a:p>
            <a:r>
              <a:rPr lang="en-US" b="1" i="1" dirty="0">
                <a:solidFill>
                  <a:srgbClr val="0070C0"/>
                </a:solidFill>
              </a:rPr>
              <a:t>ML-based anomaly detection models </a:t>
            </a:r>
            <a:r>
              <a:rPr lang="en-US" dirty="0"/>
              <a:t>are commonly used for monitoring the conditions in CPS, and for detecting abnormal conditions or system failures</a:t>
            </a:r>
          </a:p>
          <a:p>
            <a:pPr lvl="1"/>
            <a:r>
              <a:rPr lang="en-US" dirty="0"/>
              <a:t>E.g., in the figure, the </a:t>
            </a:r>
            <a:r>
              <a:rPr lang="en-US" dirty="0">
                <a:solidFill>
                  <a:srgbClr val="FF0000"/>
                </a:solidFill>
              </a:rPr>
              <a:t>condition monitoring system (CMS) </a:t>
            </a:r>
            <a:r>
              <a:rPr lang="en-US" dirty="0"/>
              <a:t>will stop the production process if one of the modules fails</a:t>
            </a:r>
          </a:p>
          <a:p>
            <a:pPr lvl="1"/>
            <a:endParaRPr lang="en-US" dirty="0"/>
          </a:p>
          <a:p>
            <a:endParaRPr lang="en-US" dirty="0"/>
          </a:p>
        </p:txBody>
      </p:sp>
      <p:sp>
        <p:nvSpPr>
          <p:cNvPr id="4" name="Content Placeholder 3"/>
          <p:cNvSpPr>
            <a:spLocks noGrp="1"/>
          </p:cNvSpPr>
          <p:nvPr>
            <p:ph idx="10"/>
          </p:nvPr>
        </p:nvSpPr>
        <p:spPr/>
        <p:txBody>
          <a:bodyPr/>
          <a:lstStyle/>
          <a:p>
            <a:r>
              <a:rPr lang="en-US" dirty="0"/>
              <a:t>Machine Learning-based CPS</a:t>
            </a:r>
          </a:p>
        </p:txBody>
      </p:sp>
      <p:pic>
        <p:nvPicPr>
          <p:cNvPr id="5" name="Picture 4"/>
          <p:cNvPicPr>
            <a:picLocks noChangeAspect="1"/>
          </p:cNvPicPr>
          <p:nvPr/>
        </p:nvPicPr>
        <p:blipFill>
          <a:blip r:embed="rId2"/>
          <a:stretch>
            <a:fillRect/>
          </a:stretch>
        </p:blipFill>
        <p:spPr>
          <a:xfrm>
            <a:off x="5000500" y="3443704"/>
            <a:ext cx="4959872" cy="3711986"/>
          </a:xfrm>
          <a:prstGeom prst="rect">
            <a:avLst/>
          </a:prstGeom>
        </p:spPr>
      </p:pic>
      <p:sp>
        <p:nvSpPr>
          <p:cNvPr id="6" name="Content Placeholder 2"/>
          <p:cNvSpPr txBox="1">
            <a:spLocks/>
          </p:cNvSpPr>
          <p:nvPr/>
        </p:nvSpPr>
        <p:spPr>
          <a:xfrm>
            <a:off x="276673" y="3382144"/>
            <a:ext cx="4624393" cy="4057073"/>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 this case, CMS is implemented by training the ML model on historical process data from production modules, to learn the characteristics of normal and abnormal system conditions</a:t>
            </a:r>
          </a:p>
          <a:p>
            <a:r>
              <a:rPr lang="en-US" dirty="0"/>
              <a:t>Adversarial attacks can manipulate the physical system without being detected by the CMS</a:t>
            </a:r>
          </a:p>
          <a:p>
            <a:pPr lvl="1"/>
            <a:r>
              <a:rPr lang="en-US" dirty="0"/>
              <a:t>Another objective of the attacker may be to trigger false alarms (to temporary stop the production)</a:t>
            </a:r>
          </a:p>
          <a:p>
            <a:endParaRPr lang="en-US" dirty="0"/>
          </a:p>
          <a:p>
            <a:endParaRPr lang="en-US" dirty="0"/>
          </a:p>
          <a:p>
            <a:endParaRPr lang="en-US" dirty="0"/>
          </a:p>
        </p:txBody>
      </p:sp>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8568952" cy="246221"/>
          </a:xfrm>
          <a:prstGeom prst="rect">
            <a:avLst/>
          </a:prstGeom>
          <a:noFill/>
        </p:spPr>
        <p:txBody>
          <a:bodyPr wrap="square" rtlCol="0">
            <a:spAutoFit/>
          </a:bodyPr>
          <a:lstStyle/>
          <a:p>
            <a:pPr algn="ctr"/>
            <a:r>
              <a:rPr lang="en-US" sz="1000" dirty="0"/>
              <a:t>Figure from: Specht et al. (2021) – Generation of Adversarial Examples to Prevent Misclassification in  Cyber-Physical Production Systems</a:t>
            </a:r>
          </a:p>
        </p:txBody>
      </p:sp>
    </p:spTree>
    <p:extLst>
      <p:ext uri="{BB962C8B-B14F-4D97-AF65-F5344CB8AC3E}">
        <p14:creationId xmlns:p14="http://schemas.microsoft.com/office/powerpoint/2010/main" val="2079698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CPS Attacks</a:t>
            </a:r>
          </a:p>
        </p:txBody>
      </p:sp>
      <p:sp>
        <p:nvSpPr>
          <p:cNvPr id="3" name="Content Placeholder 2"/>
          <p:cNvSpPr>
            <a:spLocks noGrp="1"/>
          </p:cNvSpPr>
          <p:nvPr>
            <p:ph idx="1"/>
          </p:nvPr>
        </p:nvSpPr>
        <p:spPr>
          <a:xfrm>
            <a:off x="276673" y="2090803"/>
            <a:ext cx="9584265" cy="5611821"/>
          </a:xfrm>
        </p:spPr>
        <p:txBody>
          <a:bodyPr>
            <a:normAutofit lnSpcReduction="10000"/>
          </a:bodyPr>
          <a:lstStyle/>
          <a:p>
            <a:r>
              <a:rPr lang="en-US" dirty="0"/>
              <a:t>List of the most notorious attacks on CPS</a:t>
            </a:r>
          </a:p>
          <a:p>
            <a:pPr lvl="1"/>
            <a:r>
              <a:rPr lang="en-US" b="1" dirty="0" err="1"/>
              <a:t>Stuxnet</a:t>
            </a:r>
            <a:r>
              <a:rPr lang="en-US" b="1" dirty="0"/>
              <a:t> (2010) </a:t>
            </a:r>
            <a:r>
              <a:rPr lang="en-US" dirty="0"/>
              <a:t>– a malware attack on ICS around the world, e.g., it disrupted the uranium centrifuges in an Iranian nuclear plant</a:t>
            </a:r>
          </a:p>
          <a:p>
            <a:pPr lvl="1"/>
            <a:r>
              <a:rPr lang="en-US" b="1" dirty="0"/>
              <a:t>New York dam attack (2013) </a:t>
            </a:r>
            <a:r>
              <a:rPr lang="en-US" dirty="0"/>
              <a:t>– a group of Iranian hackers accessed the Bowman Dam, but they didn’t do any damage</a:t>
            </a:r>
          </a:p>
          <a:p>
            <a:pPr lvl="1"/>
            <a:r>
              <a:rPr lang="en-US" b="1" dirty="0"/>
              <a:t>German steel mill (2014)</a:t>
            </a:r>
            <a:r>
              <a:rPr lang="en-US" dirty="0"/>
              <a:t> – the attackers caused extensive damage to the steel mill, by preventing the blast furnace from shutting down  </a:t>
            </a:r>
          </a:p>
          <a:p>
            <a:pPr lvl="1"/>
            <a:r>
              <a:rPr lang="en-US" b="1" dirty="0"/>
              <a:t>Ukraine power grid (2015 and 2016)</a:t>
            </a:r>
            <a:r>
              <a:rPr lang="en-US" dirty="0"/>
              <a:t> – a Russian-based cyber attack remotely disabled power stations and left about 250,000 customers without electricity for 6 hours (in 2015) and 3 hours (in 2016)</a:t>
            </a:r>
          </a:p>
          <a:p>
            <a:pPr lvl="1"/>
            <a:r>
              <a:rPr lang="en-US" b="1" dirty="0"/>
              <a:t>Unknown water plant (referred to as </a:t>
            </a:r>
            <a:r>
              <a:rPr lang="en-US" b="1" dirty="0" err="1"/>
              <a:t>Kemuri</a:t>
            </a:r>
            <a:r>
              <a:rPr lang="en-US" b="1" dirty="0"/>
              <a:t>) (2016)</a:t>
            </a:r>
            <a:r>
              <a:rPr lang="en-US" dirty="0"/>
              <a:t> – attack on PLCs for controlling the valves used for water treatment chemical processing</a:t>
            </a:r>
          </a:p>
          <a:p>
            <a:pPr lvl="1"/>
            <a:r>
              <a:rPr lang="en-US" b="1" dirty="0"/>
              <a:t>Water plant in Florida (2021)</a:t>
            </a:r>
            <a:r>
              <a:rPr lang="en-US" dirty="0"/>
              <a:t> – an attempted attack to poison the water by increasing the level of one chemical hundredfold, it was discovered immediately and corrected</a:t>
            </a:r>
          </a:p>
          <a:p>
            <a:pPr lvl="1"/>
            <a:r>
              <a:rPr lang="en-US" b="1" dirty="0"/>
              <a:t>JBS Meat Processor (2021)</a:t>
            </a:r>
            <a:r>
              <a:rPr lang="en-US" dirty="0"/>
              <a:t> – a ransomware attack on the world’s largest meat processor forced shutdown on 9 plants in US, JBS paid the requested $11M</a:t>
            </a:r>
          </a:p>
          <a:p>
            <a:pPr lvl="1"/>
            <a:r>
              <a:rPr lang="en-US" b="1" dirty="0"/>
              <a:t>Change Healthcare (2024) </a:t>
            </a:r>
            <a:r>
              <a:rPr lang="en-US" dirty="0"/>
              <a:t>– a ransomware attack on software for prescriptions, the hackers were paid $22 M</a:t>
            </a:r>
          </a:p>
          <a:p>
            <a:pPr lvl="1"/>
            <a:r>
              <a:rPr lang="en-US" b="1" dirty="0"/>
              <a:t>Colonial Pipeline (2021) </a:t>
            </a:r>
            <a:r>
              <a:rPr lang="en-US" dirty="0"/>
              <a:t>– details on the next page</a:t>
            </a:r>
          </a:p>
          <a:p>
            <a:pPr lvl="1"/>
            <a:endParaRPr lang="en-US" dirty="0"/>
          </a:p>
        </p:txBody>
      </p:sp>
      <p:sp>
        <p:nvSpPr>
          <p:cNvPr id="4" name="Content Placeholder 3"/>
          <p:cNvSpPr>
            <a:spLocks noGrp="1"/>
          </p:cNvSpPr>
          <p:nvPr>
            <p:ph idx="10"/>
          </p:nvPr>
        </p:nvSpPr>
        <p:spPr/>
        <p:txBody>
          <a:bodyPr/>
          <a:lstStyle/>
          <a:p>
            <a:r>
              <a:rPr lang="en-US" dirty="0"/>
              <a:t>Major CPS Attacks</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8568952" cy="246221"/>
          </a:xfrm>
          <a:prstGeom prst="rect">
            <a:avLst/>
          </a:prstGeom>
          <a:noFill/>
        </p:spPr>
        <p:txBody>
          <a:bodyPr wrap="square" rtlCol="0">
            <a:spAutoFit/>
          </a:bodyPr>
          <a:lstStyle/>
          <a:p>
            <a:pPr algn="ctr"/>
            <a:r>
              <a:rPr lang="en-US" sz="1000" dirty="0"/>
              <a:t>Slide credit: 14 Major SCADA Attacks and What You Can Learn From Them</a:t>
            </a:r>
          </a:p>
        </p:txBody>
      </p:sp>
    </p:spTree>
    <p:extLst>
      <p:ext uri="{BB962C8B-B14F-4D97-AF65-F5344CB8AC3E}">
        <p14:creationId xmlns:p14="http://schemas.microsoft.com/office/powerpoint/2010/main" val="60782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 Statistics</a:t>
            </a:r>
          </a:p>
        </p:txBody>
      </p:sp>
      <p:sp>
        <p:nvSpPr>
          <p:cNvPr id="3" name="Content Placeholder 2"/>
          <p:cNvSpPr>
            <a:spLocks noGrp="1"/>
          </p:cNvSpPr>
          <p:nvPr>
            <p:ph idx="1"/>
          </p:nvPr>
        </p:nvSpPr>
        <p:spPr>
          <a:xfrm>
            <a:off x="276673" y="2090803"/>
            <a:ext cx="9649071" cy="5367667"/>
          </a:xfrm>
        </p:spPr>
        <p:txBody>
          <a:bodyPr/>
          <a:lstStyle/>
          <a:p>
            <a:r>
              <a:rPr lang="en-US" dirty="0"/>
              <a:t>49% of all sent emails are spam </a:t>
            </a:r>
          </a:p>
          <a:p>
            <a:pPr lvl="1"/>
            <a:r>
              <a:rPr lang="en-US" dirty="0"/>
              <a:t>36% of all spam is some form of advertising</a:t>
            </a:r>
          </a:p>
          <a:p>
            <a:r>
              <a:rPr lang="en-US" dirty="0"/>
              <a:t>Spam costs $20.5 billion yearly (reduced network bandwidth, storage capacity)</a:t>
            </a:r>
          </a:p>
          <a:p>
            <a:r>
              <a:rPr lang="en-US" dirty="0"/>
              <a:t>About 162 billion spam emails are send every day</a:t>
            </a:r>
          </a:p>
          <a:p>
            <a:r>
              <a:rPr lang="en-US" dirty="0"/>
              <a:t>Spammers receive on average 1 click for every 12 million emails sent</a:t>
            </a:r>
          </a:p>
          <a:p>
            <a:pPr lvl="1"/>
            <a:r>
              <a:rPr lang="en-US" dirty="0"/>
              <a:t>Even with this response, spammers earn millions of dollars yearly</a:t>
            </a:r>
          </a:p>
          <a:p>
            <a:r>
              <a:rPr lang="en-US" dirty="0"/>
              <a:t>80% of all spam is sent by 100 spammers</a:t>
            </a:r>
          </a:p>
          <a:p>
            <a:pPr lvl="1"/>
            <a:r>
              <a:rPr lang="en-US" dirty="0"/>
              <a:t>U.S. is home to 7 of the world’s top 10 spammers</a:t>
            </a:r>
          </a:p>
          <a:p>
            <a:endParaRPr lang="en-US" dirty="0"/>
          </a:p>
          <a:p>
            <a:endParaRPr lang="en-US" dirty="0"/>
          </a:p>
          <a:p>
            <a:endParaRPr lang="en-US" dirty="0"/>
          </a:p>
        </p:txBody>
      </p:sp>
      <p:sp>
        <p:nvSpPr>
          <p:cNvPr id="4" name="Content Placeholder 3"/>
          <p:cNvSpPr>
            <a:spLocks noGrp="1"/>
          </p:cNvSpPr>
          <p:nvPr>
            <p:ph idx="10"/>
          </p:nvPr>
        </p:nvSpPr>
        <p:spPr/>
        <p:txBody>
          <a:bodyPr/>
          <a:lstStyle/>
          <a:p>
            <a:r>
              <a:rPr lang="en-US" dirty="0"/>
              <a:t>Spam Statistics</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Info from: </a:t>
            </a:r>
            <a:r>
              <a:rPr lang="en-US" sz="1000" dirty="0">
                <a:hlinkClick r:id="rId2"/>
              </a:rPr>
              <a:t>https://www.mailmodo.com/guides/email-spam-statistics/</a:t>
            </a:r>
            <a:endParaRPr lang="en-US" sz="1000" dirty="0"/>
          </a:p>
        </p:txBody>
      </p:sp>
      <p:pic>
        <p:nvPicPr>
          <p:cNvPr id="10" name="Picture 9" descr="A pie chart with text on it">
            <a:extLst>
              <a:ext uri="{FF2B5EF4-FFF2-40B4-BE49-F238E27FC236}">
                <a16:creationId xmlns:a16="http://schemas.microsoft.com/office/drawing/2014/main" id="{C16EE7EA-9836-A702-D43B-C2EDF29F7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940" y="5038452"/>
            <a:ext cx="3478496" cy="2510051"/>
          </a:xfrm>
          <a:prstGeom prst="rect">
            <a:avLst/>
          </a:prstGeom>
        </p:spPr>
      </p:pic>
    </p:spTree>
    <p:extLst>
      <p:ext uri="{BB962C8B-B14F-4D97-AF65-F5344CB8AC3E}">
        <p14:creationId xmlns:p14="http://schemas.microsoft.com/office/powerpoint/2010/main" val="1978088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Colonial Pipeline Ransomware Attack</a:t>
            </a:r>
          </a:p>
        </p:txBody>
      </p:sp>
      <p:sp>
        <p:nvSpPr>
          <p:cNvPr id="3" name="Content Placeholder 2"/>
          <p:cNvSpPr>
            <a:spLocks noGrp="1"/>
          </p:cNvSpPr>
          <p:nvPr>
            <p:ph idx="1"/>
          </p:nvPr>
        </p:nvSpPr>
        <p:spPr/>
        <p:txBody>
          <a:bodyPr>
            <a:normAutofit/>
          </a:bodyPr>
          <a:lstStyle/>
          <a:p>
            <a:r>
              <a:rPr lang="en-US" dirty="0"/>
              <a:t>An example of a major disruption by a CPS cyberattack is the ransomware attack on Colonial Pipeline on May 7, 2021</a:t>
            </a:r>
          </a:p>
          <a:p>
            <a:pPr lvl="1"/>
            <a:r>
              <a:rPr lang="en-US" dirty="0"/>
              <a:t>This was the largest cyberattack on an oil infrastructure in the U.S. history</a:t>
            </a:r>
          </a:p>
          <a:p>
            <a:pPr lvl="1"/>
            <a:r>
              <a:rPr lang="en-US" dirty="0"/>
              <a:t>This is not an AML attack, since there was no ML-based systems involved</a:t>
            </a:r>
          </a:p>
          <a:p>
            <a:r>
              <a:rPr lang="en-US" dirty="0"/>
              <a:t>Colonial Pipeline carries gasoline, diesel, and jet fuel in Southeastern U.S.</a:t>
            </a:r>
          </a:p>
          <a:p>
            <a:pPr lvl="1"/>
            <a:r>
              <a:rPr lang="en-US" dirty="0"/>
              <a:t>About 45% of all fuel consumed on the East Coast arrives via their pipeline system</a:t>
            </a:r>
          </a:p>
          <a:p>
            <a:r>
              <a:rPr lang="en-US" dirty="0"/>
              <a:t>The hackers attacked the billing system of the company</a:t>
            </a:r>
          </a:p>
          <a:p>
            <a:pPr lvl="1"/>
            <a:r>
              <a:rPr lang="en-US" dirty="0"/>
              <a:t>The attackers also stole 100 GB of data, and threatened to release it on the internet</a:t>
            </a:r>
          </a:p>
          <a:p>
            <a:pPr lvl="2"/>
            <a:r>
              <a:rPr lang="en-US" dirty="0"/>
              <a:t>The attackers cracked the password to the company’s computer network</a:t>
            </a:r>
          </a:p>
          <a:p>
            <a:pPr lvl="2"/>
            <a:r>
              <a:rPr lang="en-US" dirty="0"/>
              <a:t>A key mistake: the company didn’t use two-factor authentication</a:t>
            </a:r>
          </a:p>
          <a:p>
            <a:r>
              <a:rPr lang="en-US" dirty="0"/>
              <a:t>The caused disruption resulted in a 6 days shutdown of the pipeline, leading to  fuel shortage at gas stations, canceled flights</a:t>
            </a:r>
          </a:p>
          <a:p>
            <a:r>
              <a:rPr lang="en-US" dirty="0"/>
              <a:t>Colonial Pipeline paid the requested ransom of $4.4 million</a:t>
            </a:r>
          </a:p>
          <a:p>
            <a:pPr lvl="1"/>
            <a:r>
              <a:rPr lang="en-US" dirty="0"/>
              <a:t>The hackers then sent the company a software application to restore their network</a:t>
            </a:r>
          </a:p>
          <a:p>
            <a:pPr lvl="1"/>
            <a:r>
              <a:rPr lang="en-US" dirty="0"/>
              <a:t>Fortunately, FBI was able to recover $2.3 million from the ransom payment </a:t>
            </a:r>
          </a:p>
        </p:txBody>
      </p:sp>
      <p:sp>
        <p:nvSpPr>
          <p:cNvPr id="4" name="Content Placeholder 3"/>
          <p:cNvSpPr>
            <a:spLocks noGrp="1"/>
          </p:cNvSpPr>
          <p:nvPr>
            <p:ph idx="10"/>
          </p:nvPr>
        </p:nvSpPr>
        <p:spPr/>
        <p:txBody>
          <a:bodyPr/>
          <a:lstStyle/>
          <a:p>
            <a:r>
              <a:rPr lang="en-US" dirty="0"/>
              <a:t>Major CPS Attacks</a:t>
            </a:r>
          </a:p>
        </p:txBody>
      </p:sp>
    </p:spTree>
    <p:extLst>
      <p:ext uri="{BB962C8B-B14F-4D97-AF65-F5344CB8AC3E}">
        <p14:creationId xmlns:p14="http://schemas.microsoft.com/office/powerpoint/2010/main" val="3610409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CPS</a:t>
            </a:r>
          </a:p>
        </p:txBody>
      </p:sp>
      <p:sp>
        <p:nvSpPr>
          <p:cNvPr id="3" name="Content Placeholder 2"/>
          <p:cNvSpPr>
            <a:spLocks noGrp="1"/>
          </p:cNvSpPr>
          <p:nvPr>
            <p:ph idx="1"/>
          </p:nvPr>
        </p:nvSpPr>
        <p:spPr/>
        <p:txBody>
          <a:bodyPr/>
          <a:lstStyle/>
          <a:p>
            <a:r>
              <a:rPr lang="en-US" b="1" i="1" dirty="0">
                <a:solidFill>
                  <a:srgbClr val="0070C0"/>
                </a:solidFill>
              </a:rPr>
              <a:t>Specht et al. (2018) Generation of Adversarial Examples to Prevent Misclassification of Deep Neural Network based Condition Monitoring Systems for Cyber-Physical Production Systems </a:t>
            </a:r>
            <a:r>
              <a:rPr lang="en-US" dirty="0"/>
              <a:t>(</a:t>
            </a:r>
            <a:r>
              <a:rPr lang="en-US" dirty="0">
                <a:hlinkClick r:id="rId3"/>
              </a:rPr>
              <a:t>link</a:t>
            </a:r>
            <a:r>
              <a:rPr lang="en-US" dirty="0"/>
              <a:t>)</a:t>
            </a:r>
          </a:p>
          <a:p>
            <a:pPr lvl="1"/>
            <a:r>
              <a:rPr lang="en-US" dirty="0"/>
              <a:t>Application: monitoring a process for manufacturing semi-conductors</a:t>
            </a:r>
          </a:p>
          <a:p>
            <a:pPr lvl="1"/>
            <a:r>
              <a:rPr lang="en-US" dirty="0"/>
              <a:t>White-box evasion attack</a:t>
            </a:r>
          </a:p>
          <a:p>
            <a:pPr lvl="1"/>
            <a:r>
              <a:rPr lang="en-US" dirty="0"/>
              <a:t>Dataset: SECOM, recorded from a semi-conductor manufacturing process</a:t>
            </a:r>
          </a:p>
          <a:p>
            <a:pPr lvl="2"/>
            <a:r>
              <a:rPr lang="en-US" dirty="0"/>
              <a:t>Each data instance contains 590 features collected from the manufacturing sensors</a:t>
            </a:r>
          </a:p>
          <a:p>
            <a:pPr lvl="2"/>
            <a:r>
              <a:rPr lang="en-US" dirty="0"/>
              <a:t>The dataset contains 1,567 samples, labeled as either normal or anomalous production cycle</a:t>
            </a:r>
          </a:p>
          <a:p>
            <a:pPr lvl="1"/>
            <a:r>
              <a:rPr lang="en-US" dirty="0"/>
              <a:t>Attacked model: a deep NN consisting of fully-connected layers</a:t>
            </a:r>
          </a:p>
          <a:p>
            <a:pPr lvl="2"/>
            <a:r>
              <a:rPr lang="en-US" dirty="0"/>
              <a:t>The model is used for anomaly detection, i.e., it detects anomalous conditions in the collected sensory data</a:t>
            </a:r>
          </a:p>
          <a:p>
            <a:pPr lvl="1"/>
            <a:r>
              <a:rPr lang="en-US" dirty="0"/>
              <a:t>FGSM attack was used to generate adversarial samples, that were classified by the ML model as normal sensory data</a:t>
            </a:r>
          </a:p>
          <a:p>
            <a:pPr lvl="2"/>
            <a:endParaRPr lang="en-US" dirty="0"/>
          </a:p>
          <a:p>
            <a:pPr lvl="1"/>
            <a:endParaRPr lang="en-US" dirty="0"/>
          </a:p>
        </p:txBody>
      </p:sp>
      <p:sp>
        <p:nvSpPr>
          <p:cNvPr id="4" name="Content Placeholder 3"/>
          <p:cNvSpPr>
            <a:spLocks noGrp="1"/>
          </p:cNvSpPr>
          <p:nvPr>
            <p:ph idx="10"/>
          </p:nvPr>
        </p:nvSpPr>
        <p:spPr/>
        <p:txBody>
          <a:bodyPr/>
          <a:lstStyle/>
          <a:p>
            <a:r>
              <a:rPr lang="en-US" dirty="0"/>
              <a:t>Adversarial Attacks against Cyber-physical Systems</a:t>
            </a:r>
          </a:p>
          <a:p>
            <a:endParaRPr lang="en-US" dirty="0"/>
          </a:p>
        </p:txBody>
      </p:sp>
      <p:sp>
        <p:nvSpPr>
          <p:cNvPr id="8" name="TextBox 7">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AML Attacks and Defense Methods in the Cyber Security Domain </a:t>
            </a:r>
          </a:p>
        </p:txBody>
      </p:sp>
    </p:spTree>
    <p:extLst>
      <p:ext uri="{BB962C8B-B14F-4D97-AF65-F5344CB8AC3E}">
        <p14:creationId xmlns:p14="http://schemas.microsoft.com/office/powerpoint/2010/main" val="618402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CPS</a:t>
            </a:r>
          </a:p>
        </p:txBody>
      </p:sp>
      <p:sp>
        <p:nvSpPr>
          <p:cNvPr id="3" name="Content Placeholder 2"/>
          <p:cNvSpPr>
            <a:spLocks noGrp="1"/>
          </p:cNvSpPr>
          <p:nvPr>
            <p:ph idx="1"/>
          </p:nvPr>
        </p:nvSpPr>
        <p:spPr/>
        <p:txBody>
          <a:bodyPr/>
          <a:lstStyle/>
          <a:p>
            <a:r>
              <a:rPr lang="en-US" dirty="0"/>
              <a:t>Specht et al. (2018) cont’d</a:t>
            </a:r>
          </a:p>
          <a:p>
            <a:pPr lvl="1"/>
            <a:r>
              <a:rPr lang="en-US" dirty="0"/>
              <a:t>The work also introduces a defense approach called </a:t>
            </a:r>
            <a:r>
              <a:rPr lang="en-US" dirty="0" err="1">
                <a:solidFill>
                  <a:srgbClr val="FF0000"/>
                </a:solidFill>
              </a:rPr>
              <a:t>CyberProtect</a:t>
            </a:r>
            <a:endParaRPr lang="en-US" dirty="0">
              <a:solidFill>
                <a:srgbClr val="FF0000"/>
              </a:solidFill>
            </a:endParaRPr>
          </a:p>
          <a:p>
            <a:pPr lvl="2"/>
            <a:r>
              <a:rPr lang="en-US" dirty="0"/>
              <a:t>It uses the generated adversarial samples to retrain the DNN model (with both clean samples and adversarial samples)</a:t>
            </a:r>
          </a:p>
          <a:p>
            <a:pPr lvl="2"/>
            <a:r>
              <a:rPr lang="en-US" dirty="0"/>
              <a:t>This defense approach increased the classification accuracy of the DNN model from 20% to 82%</a:t>
            </a:r>
          </a:p>
          <a:p>
            <a:pPr lvl="1"/>
            <a:endParaRPr lang="en-US" dirty="0"/>
          </a:p>
          <a:p>
            <a:endParaRPr lang="en-US" dirty="0"/>
          </a:p>
        </p:txBody>
      </p:sp>
      <p:sp>
        <p:nvSpPr>
          <p:cNvPr id="4" name="Content Placeholder 3"/>
          <p:cNvSpPr>
            <a:spLocks noGrp="1"/>
          </p:cNvSpPr>
          <p:nvPr>
            <p:ph idx="10"/>
          </p:nvPr>
        </p:nvSpPr>
        <p:spPr/>
        <p:txBody>
          <a:bodyPr/>
          <a:lstStyle/>
          <a:p>
            <a:r>
              <a:rPr lang="en-US" dirty="0"/>
              <a:t>Adversarial Attacks against Cyber-physical Systems</a:t>
            </a:r>
          </a:p>
          <a:p>
            <a:endParaRPr lang="en-US" dirty="0"/>
          </a:p>
        </p:txBody>
      </p:sp>
      <p:pic>
        <p:nvPicPr>
          <p:cNvPr id="5" name="Picture 4"/>
          <p:cNvPicPr>
            <a:picLocks noChangeAspect="1"/>
          </p:cNvPicPr>
          <p:nvPr/>
        </p:nvPicPr>
        <p:blipFill>
          <a:blip r:embed="rId2"/>
          <a:stretch>
            <a:fillRect/>
          </a:stretch>
        </p:blipFill>
        <p:spPr>
          <a:xfrm>
            <a:off x="1068760" y="3958208"/>
            <a:ext cx="8264369" cy="3456384"/>
          </a:xfrm>
          <a:prstGeom prst="rect">
            <a:avLst/>
          </a:prstGeom>
        </p:spPr>
      </p:pic>
    </p:spTree>
    <p:extLst>
      <p:ext uri="{BB962C8B-B14F-4D97-AF65-F5344CB8AC3E}">
        <p14:creationId xmlns:p14="http://schemas.microsoft.com/office/powerpoint/2010/main" val="2475299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CPS</a:t>
            </a:r>
          </a:p>
        </p:txBody>
      </p:sp>
      <p:sp>
        <p:nvSpPr>
          <p:cNvPr id="3" name="Content Placeholder 2"/>
          <p:cNvSpPr>
            <a:spLocks noGrp="1"/>
          </p:cNvSpPr>
          <p:nvPr>
            <p:ph idx="1"/>
          </p:nvPr>
        </p:nvSpPr>
        <p:spPr>
          <a:xfrm>
            <a:off x="276673" y="2090803"/>
            <a:ext cx="9584265" cy="5395797"/>
          </a:xfrm>
        </p:spPr>
        <p:txBody>
          <a:bodyPr>
            <a:normAutofit/>
          </a:bodyPr>
          <a:lstStyle/>
          <a:p>
            <a:r>
              <a:rPr lang="en-US" b="1" i="1" dirty="0" err="1">
                <a:solidFill>
                  <a:srgbClr val="0070C0"/>
                </a:solidFill>
              </a:rPr>
              <a:t>Ghafouri</a:t>
            </a:r>
            <a:r>
              <a:rPr lang="en-US" b="1" i="1" dirty="0">
                <a:solidFill>
                  <a:srgbClr val="0070C0"/>
                </a:solidFill>
              </a:rPr>
              <a:t> et al. (2018) Adversarial Regression for Detecting Attacks in Cyber-Physical Systems </a:t>
            </a:r>
            <a:r>
              <a:rPr lang="en-US" dirty="0"/>
              <a:t>(</a:t>
            </a:r>
            <a:r>
              <a:rPr lang="en-US" dirty="0">
                <a:hlinkClick r:id="rId2"/>
              </a:rPr>
              <a:t>link</a:t>
            </a:r>
            <a:r>
              <a:rPr lang="en-US" dirty="0"/>
              <a:t>)</a:t>
            </a:r>
          </a:p>
          <a:p>
            <a:pPr lvl="1"/>
            <a:r>
              <a:rPr lang="en-US" dirty="0"/>
              <a:t>Application: controlling a process for manufacturing liquid products </a:t>
            </a:r>
          </a:p>
          <a:p>
            <a:pPr lvl="1"/>
            <a:r>
              <a:rPr lang="en-US" dirty="0"/>
              <a:t>Gray-box evasion attack</a:t>
            </a:r>
          </a:p>
          <a:p>
            <a:pPr lvl="1"/>
            <a:r>
              <a:rPr lang="en-US" dirty="0"/>
              <a:t>Attacked models: 3 ML models used for anomaly detection</a:t>
            </a:r>
          </a:p>
          <a:p>
            <a:pPr lvl="2"/>
            <a:r>
              <a:rPr lang="en-US" dirty="0"/>
              <a:t>These include: linear regression, NN, and an ensemble of LR and NN</a:t>
            </a:r>
          </a:p>
          <a:p>
            <a:pPr lvl="1"/>
            <a:r>
              <a:rPr lang="en-US" dirty="0"/>
              <a:t>Dataset: TE-PCS, containing sensory data from the production process</a:t>
            </a:r>
          </a:p>
          <a:p>
            <a:pPr lvl="2"/>
            <a:r>
              <a:rPr lang="en-US" dirty="0"/>
              <a:t>The data instances have 41 sensory measurements and 12 controlled outputs</a:t>
            </a:r>
          </a:p>
          <a:p>
            <a:pPr lvl="1"/>
            <a:r>
              <a:rPr lang="en-US" dirty="0"/>
              <a:t>Attack approach:</a:t>
            </a:r>
          </a:p>
          <a:p>
            <a:pPr lvl="2"/>
            <a:r>
              <a:rPr lang="en-US" dirty="0"/>
              <a:t>Mixed-integer linear programming (MILP) is used for generating adversarial examples</a:t>
            </a:r>
          </a:p>
          <a:p>
            <a:pPr lvl="2"/>
            <a:r>
              <a:rPr lang="en-US" dirty="0"/>
              <a:t>A challenge for this task is that there are safety constraints for the pressure and temperature readings of the sensors (the generated adversarial samples must obey these constraints)</a:t>
            </a:r>
          </a:p>
          <a:p>
            <a:pPr lvl="3"/>
            <a:r>
              <a:rPr lang="en-US" dirty="0"/>
              <a:t>Therefore, the attack was formulated as a constrained optimization problem via MILP</a:t>
            </a:r>
          </a:p>
          <a:p>
            <a:pPr lvl="1"/>
            <a:endParaRPr lang="en-US" dirty="0"/>
          </a:p>
        </p:txBody>
      </p:sp>
      <p:sp>
        <p:nvSpPr>
          <p:cNvPr id="4" name="Content Placeholder 3"/>
          <p:cNvSpPr>
            <a:spLocks noGrp="1"/>
          </p:cNvSpPr>
          <p:nvPr>
            <p:ph idx="10"/>
          </p:nvPr>
        </p:nvSpPr>
        <p:spPr/>
        <p:txBody>
          <a:bodyPr/>
          <a:lstStyle/>
          <a:p>
            <a:r>
              <a:rPr lang="en-US" dirty="0"/>
              <a:t>Adversarial Attacks against Cyber-physical Systems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AML Attacks and Defense Methods in the Cyber Security Domain </a:t>
            </a:r>
          </a:p>
        </p:txBody>
      </p:sp>
    </p:spTree>
    <p:extLst>
      <p:ext uri="{BB962C8B-B14F-4D97-AF65-F5344CB8AC3E}">
        <p14:creationId xmlns:p14="http://schemas.microsoft.com/office/powerpoint/2010/main" val="3545287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against CPS</a:t>
            </a:r>
          </a:p>
        </p:txBody>
      </p:sp>
      <p:sp>
        <p:nvSpPr>
          <p:cNvPr id="3" name="Content Placeholder 2"/>
          <p:cNvSpPr>
            <a:spLocks noGrp="1"/>
          </p:cNvSpPr>
          <p:nvPr>
            <p:ph idx="1"/>
          </p:nvPr>
        </p:nvSpPr>
        <p:spPr/>
        <p:txBody>
          <a:bodyPr/>
          <a:lstStyle/>
          <a:p>
            <a:r>
              <a:rPr lang="en-US" b="1" i="1" dirty="0">
                <a:solidFill>
                  <a:srgbClr val="0070C0"/>
                </a:solidFill>
              </a:rPr>
              <a:t>Feng et al. (2017) A Deep Learning-based Framework for Conducting Stealthy Attacks in Industrial Control Systems </a:t>
            </a:r>
            <a:r>
              <a:rPr lang="en-US" dirty="0"/>
              <a:t>(</a:t>
            </a:r>
            <a:r>
              <a:rPr lang="en-US" dirty="0">
                <a:hlinkClick r:id="rId2"/>
              </a:rPr>
              <a:t>link</a:t>
            </a:r>
            <a:r>
              <a:rPr lang="en-US" dirty="0"/>
              <a:t>) </a:t>
            </a:r>
          </a:p>
          <a:p>
            <a:pPr lvl="1"/>
            <a:r>
              <a:rPr lang="en-US" dirty="0"/>
              <a:t>Applications: monitoring and controlling a small lab-scale gas pipeline, and a water treatment plant</a:t>
            </a:r>
          </a:p>
          <a:p>
            <a:pPr lvl="1"/>
            <a:r>
              <a:rPr lang="en-US" dirty="0"/>
              <a:t>Gray-box evasion attack</a:t>
            </a:r>
          </a:p>
          <a:p>
            <a:pPr lvl="1"/>
            <a:r>
              <a:rPr lang="en-US" dirty="0"/>
              <a:t>Attacked model: an LSTM-based anomaly detector</a:t>
            </a:r>
          </a:p>
          <a:p>
            <a:pPr lvl="1"/>
            <a:r>
              <a:rPr lang="en-US" dirty="0"/>
              <a:t>Datasets:</a:t>
            </a:r>
          </a:p>
          <a:p>
            <a:pPr lvl="2"/>
            <a:r>
              <a:rPr lang="en-US" dirty="0"/>
              <a:t>Gas pipeline data: 68,803 time series with 11 sensory measurement data</a:t>
            </a:r>
          </a:p>
          <a:p>
            <a:pPr lvl="2"/>
            <a:r>
              <a:rPr lang="en-US" dirty="0"/>
              <a:t>Water treatment plant dataset: 496,800 signals having 51 sensors measurements</a:t>
            </a:r>
          </a:p>
          <a:p>
            <a:pPr lvl="1"/>
            <a:r>
              <a:rPr lang="en-US" dirty="0"/>
              <a:t>Attack:</a:t>
            </a:r>
          </a:p>
          <a:p>
            <a:pPr lvl="2"/>
            <a:r>
              <a:rPr lang="en-US" dirty="0"/>
              <a:t>A GAN model is used to generate malicious sensor measurements to bypass the anomaly detector</a:t>
            </a:r>
          </a:p>
          <a:p>
            <a:pPr lvl="2"/>
            <a:r>
              <a:rPr lang="en-US" dirty="0"/>
              <a:t>Attacks on both sensor and control channels of the PLC were designed</a:t>
            </a:r>
          </a:p>
          <a:p>
            <a:pPr lvl="2"/>
            <a:r>
              <a:rPr lang="en-US" dirty="0"/>
              <a:t>The success rate can reach up to 90%, depending on the number of manipulated sensor measurements</a:t>
            </a:r>
          </a:p>
        </p:txBody>
      </p:sp>
      <p:sp>
        <p:nvSpPr>
          <p:cNvPr id="4" name="Content Placeholder 3"/>
          <p:cNvSpPr>
            <a:spLocks noGrp="1"/>
          </p:cNvSpPr>
          <p:nvPr>
            <p:ph idx="10"/>
          </p:nvPr>
        </p:nvSpPr>
        <p:spPr/>
        <p:txBody>
          <a:bodyPr/>
          <a:lstStyle/>
          <a:p>
            <a:r>
              <a:rPr lang="en-US" dirty="0"/>
              <a:t>Adversarial Attacks against Cyber-physical Systems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et al. (2021) – AML Attacks and Defense Methods in the Cyber Security Domain </a:t>
            </a:r>
          </a:p>
        </p:txBody>
      </p:sp>
    </p:spTree>
    <p:extLst>
      <p:ext uri="{BB962C8B-B14F-4D97-AF65-F5344CB8AC3E}">
        <p14:creationId xmlns:p14="http://schemas.microsoft.com/office/powerpoint/2010/main" val="1560249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2D0242-6CCE-B6E9-088D-13D40B4B8FF1}"/>
              </a:ext>
            </a:extLst>
          </p:cNvPr>
          <p:cNvSpPr txBox="1">
            <a:spLocks/>
          </p:cNvSpPr>
          <p:nvPr/>
        </p:nvSpPr>
        <p:spPr>
          <a:xfrm>
            <a:off x="39150" y="2371748"/>
            <a:ext cx="10019250" cy="1365120"/>
          </a:xfrm>
          <a:prstGeom prst="rect">
            <a:avLst/>
          </a:prstGeom>
        </p:spPr>
        <p:txBody>
          <a:bodyPr vert="horz" lIns="75438" tIns="37719" rIns="75438" bIns="37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54380"/>
            <a:r>
              <a:rPr lang="en-US" sz="2640" dirty="0">
                <a:solidFill>
                  <a:prstClr val="black"/>
                </a:solidFill>
                <a:latin typeface="Aptos Display" panose="02110004020202020204"/>
              </a:rPr>
              <a:t>TOPIC: Constrained Concealment Attacks against Reconstruction-based Anomaly Detectors in Industrial Control Systems</a:t>
            </a:r>
            <a:br>
              <a:rPr lang="en-US" sz="2640" dirty="0">
                <a:solidFill>
                  <a:prstClr val="black"/>
                </a:solidFill>
                <a:latin typeface="Aptos Display" panose="02110004020202020204"/>
              </a:rPr>
            </a:br>
            <a:endParaRPr lang="en-US" sz="2640" dirty="0">
              <a:solidFill>
                <a:prstClr val="black"/>
              </a:solidFill>
              <a:latin typeface="Rockwell" panose="02060603020205020403" pitchFamily="18" charset="0"/>
            </a:endParaRPr>
          </a:p>
        </p:txBody>
      </p:sp>
      <p:sp>
        <p:nvSpPr>
          <p:cNvPr id="5" name="TextBox 4">
            <a:extLst>
              <a:ext uri="{FF2B5EF4-FFF2-40B4-BE49-F238E27FC236}">
                <a16:creationId xmlns:a16="http://schemas.microsoft.com/office/drawing/2014/main" id="{51F7F677-8B43-E0A1-548F-5D443C76D26B}"/>
              </a:ext>
            </a:extLst>
          </p:cNvPr>
          <p:cNvSpPr txBox="1"/>
          <p:nvPr/>
        </p:nvSpPr>
        <p:spPr>
          <a:xfrm>
            <a:off x="3487314" y="3886200"/>
            <a:ext cx="5998902" cy="320857"/>
          </a:xfrm>
          <a:prstGeom prst="rect">
            <a:avLst/>
          </a:prstGeom>
          <a:noFill/>
        </p:spPr>
        <p:txBody>
          <a:bodyPr wrap="square" rtlCol="0">
            <a:spAutoFit/>
          </a:bodyPr>
          <a:lstStyle/>
          <a:p>
            <a:pPr defTabSz="754380"/>
            <a:r>
              <a:rPr lang="en-US" sz="1485" dirty="0">
                <a:solidFill>
                  <a:prstClr val="black"/>
                </a:solidFill>
                <a:latin typeface="Aptos" panose="02110004020202020204"/>
              </a:rPr>
              <a:t>Alessandro </a:t>
            </a:r>
            <a:r>
              <a:rPr lang="en-US" sz="1485" dirty="0" err="1">
                <a:solidFill>
                  <a:prstClr val="black"/>
                </a:solidFill>
                <a:latin typeface="Aptos" panose="02110004020202020204"/>
              </a:rPr>
              <a:t>Erba</a:t>
            </a:r>
            <a:r>
              <a:rPr lang="en-US" sz="1485" dirty="0">
                <a:solidFill>
                  <a:prstClr val="black"/>
                </a:solidFill>
                <a:latin typeface="Aptos" panose="02110004020202020204"/>
              </a:rPr>
              <a:t>, Riccardo Taormina, Stefano </a:t>
            </a:r>
            <a:r>
              <a:rPr lang="en-US" sz="1485" dirty="0" err="1">
                <a:solidFill>
                  <a:prstClr val="black"/>
                </a:solidFill>
                <a:latin typeface="Aptos" panose="02110004020202020204"/>
              </a:rPr>
              <a:t>Galelli</a:t>
            </a:r>
            <a:r>
              <a:rPr lang="en-US" sz="1485" dirty="0">
                <a:solidFill>
                  <a:prstClr val="black"/>
                </a:solidFill>
                <a:latin typeface="Aptos" panose="02110004020202020204"/>
              </a:rPr>
              <a:t>, Marcello </a:t>
            </a:r>
            <a:r>
              <a:rPr lang="en-US" sz="1485" dirty="0" err="1">
                <a:solidFill>
                  <a:prstClr val="black"/>
                </a:solidFill>
                <a:latin typeface="Aptos" panose="02110004020202020204"/>
              </a:rPr>
              <a:t>Pogliani</a:t>
            </a:r>
            <a:endParaRPr lang="en-US" sz="1485" dirty="0">
              <a:solidFill>
                <a:prstClr val="black"/>
              </a:solidFill>
              <a:latin typeface="Aptos" panose="02110004020202020204"/>
            </a:endParaRPr>
          </a:p>
        </p:txBody>
      </p:sp>
      <p:sp>
        <p:nvSpPr>
          <p:cNvPr id="6" name="Subtitle 2">
            <a:extLst>
              <a:ext uri="{FF2B5EF4-FFF2-40B4-BE49-F238E27FC236}">
                <a16:creationId xmlns:a16="http://schemas.microsoft.com/office/drawing/2014/main" id="{5F55F9CB-C707-6713-9626-DFF54D01F9DF}"/>
              </a:ext>
            </a:extLst>
          </p:cNvPr>
          <p:cNvSpPr txBox="1">
            <a:spLocks/>
          </p:cNvSpPr>
          <p:nvPr/>
        </p:nvSpPr>
        <p:spPr>
          <a:xfrm>
            <a:off x="6486764" y="5510198"/>
            <a:ext cx="3181646" cy="488529"/>
          </a:xfrm>
          <a:prstGeom prst="rect">
            <a:avLst/>
          </a:prstGeom>
        </p:spPr>
        <p:txBody>
          <a:bodyPr vert="horz" lIns="75438" tIns="37719" rIns="75438" bIns="3771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54380">
              <a:spcBef>
                <a:spcPts val="825"/>
              </a:spcBef>
              <a:buNone/>
            </a:pPr>
            <a:r>
              <a:rPr lang="en-US" sz="1980" dirty="0">
                <a:solidFill>
                  <a:prstClr val="black"/>
                </a:solidFill>
                <a:latin typeface="Tahoma" panose="020B0604030504040204" pitchFamily="34" charset="0"/>
                <a:ea typeface="Tahoma" panose="020B0604030504040204" pitchFamily="34" charset="0"/>
                <a:cs typeface="Tahoma" panose="020B0604030504040204" pitchFamily="34" charset="0"/>
              </a:rPr>
              <a:t>Deekshith B</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5BA1F1BC-D3A4-42E1-FC2A-391931EA4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515" y="1195380"/>
            <a:ext cx="2908354" cy="799797"/>
          </a:xfrm>
          <a:prstGeom prst="rect">
            <a:avLst/>
          </a:prstGeom>
        </p:spPr>
      </p:pic>
      <p:sp>
        <p:nvSpPr>
          <p:cNvPr id="7" name="Slide Number Placeholder 6">
            <a:extLst>
              <a:ext uri="{FF2B5EF4-FFF2-40B4-BE49-F238E27FC236}">
                <a16:creationId xmlns:a16="http://schemas.microsoft.com/office/drawing/2014/main" id="{36C63CEB-65DF-2629-41F2-AB2C32D871E3}"/>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55</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1210668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5885"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useBgFill="1">
        <p:nvSpPr>
          <p:cNvPr id="12" name="Freeform: Shape 11">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5885" cy="156717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useBgFill="1">
        <p:nvSpPr>
          <p:cNvPr id="14" name="Freeform: Shape 13">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1559846"/>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p:nvSpPr>
          <p:cNvPr id="5" name="Title 4">
            <a:extLst>
              <a:ext uri="{FF2B5EF4-FFF2-40B4-BE49-F238E27FC236}">
                <a16:creationId xmlns:a16="http://schemas.microsoft.com/office/drawing/2014/main" id="{709E7395-5041-0984-15B0-48CF75CC32DE}"/>
              </a:ext>
            </a:extLst>
          </p:cNvPr>
          <p:cNvSpPr>
            <a:spLocks noGrp="1"/>
          </p:cNvSpPr>
          <p:nvPr>
            <p:ph type="title"/>
          </p:nvPr>
        </p:nvSpPr>
        <p:spPr>
          <a:xfrm>
            <a:off x="691515" y="1266328"/>
            <a:ext cx="8675370" cy="1050417"/>
          </a:xfrm>
        </p:spPr>
        <p:txBody>
          <a:bodyPr>
            <a:normAutofit/>
          </a:bodyPr>
          <a:lstStyle/>
          <a:p>
            <a:r>
              <a:rPr lang="en-US" sz="3300" dirty="0"/>
              <a:t>Introduction</a:t>
            </a:r>
          </a:p>
        </p:txBody>
      </p:sp>
      <p:sp>
        <p:nvSpPr>
          <p:cNvPr id="16"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90005"/>
            <a:ext cx="105613" cy="5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4" name="Content Placeholder 6">
            <a:extLst>
              <a:ext uri="{FF2B5EF4-FFF2-40B4-BE49-F238E27FC236}">
                <a16:creationId xmlns:a16="http://schemas.microsoft.com/office/drawing/2014/main" id="{B1B87F52-F10F-5EF9-B22D-D772778FFB0F}"/>
              </a:ext>
            </a:extLst>
          </p:cNvPr>
          <p:cNvSpPr>
            <a:spLocks noGrp="1"/>
          </p:cNvSpPr>
          <p:nvPr>
            <p:ph idx="1"/>
          </p:nvPr>
        </p:nvSpPr>
        <p:spPr>
          <a:xfrm>
            <a:off x="691515" y="2732860"/>
            <a:ext cx="9034115" cy="3681869"/>
          </a:xfrm>
        </p:spPr>
        <p:txBody>
          <a:bodyPr>
            <a:normAutofit/>
          </a:bodyPr>
          <a:lstStyle/>
          <a:p>
            <a:r>
              <a:rPr lang="en-US" sz="1650" dirty="0"/>
              <a:t>In Industries like Manufacturing, Power Generation and transportation physical processes are controlled by a system called Industrial Control Systems(ICS).</a:t>
            </a:r>
          </a:p>
          <a:p>
            <a:pPr marL="0" indent="0">
              <a:buNone/>
            </a:pPr>
            <a:r>
              <a:rPr lang="en-US" sz="1650" dirty="0"/>
              <a:t>	</a:t>
            </a:r>
            <a:r>
              <a:rPr lang="en-US" sz="1650" dirty="0" err="1"/>
              <a:t>eg</a:t>
            </a:r>
            <a:r>
              <a:rPr lang="en-US" sz="1650" dirty="0"/>
              <a:t>: Power Grid, Water Supply Systems, Autonomous Vehicles etc.,</a:t>
            </a:r>
          </a:p>
          <a:p>
            <a:pPr marL="0" indent="0">
              <a:buNone/>
            </a:pPr>
            <a:endParaRPr lang="en-US" sz="1650" dirty="0"/>
          </a:p>
          <a:p>
            <a:r>
              <a:rPr lang="en-US" sz="1650" dirty="0"/>
              <a:t>There are systems that monitor the normal operation of ICS which alerts in case of cyberattack. We call it as Attack Detector.</a:t>
            </a:r>
          </a:p>
          <a:p>
            <a:pPr lvl="1"/>
            <a:r>
              <a:rPr lang="en-US" sz="1650" dirty="0"/>
              <a:t>	These Systems use ML to learn the ideal behavior of Cyber-Physical systems(CPS) and use the learned model to detect anomalies.</a:t>
            </a:r>
          </a:p>
          <a:p>
            <a:pPr lvl="1"/>
            <a:endParaRPr lang="en-US" sz="1650" dirty="0"/>
          </a:p>
          <a:p>
            <a:r>
              <a:rPr lang="en-US" sz="1650" dirty="0"/>
              <a:t>Evasion attacks in the context of ICS (Concealment Attacks) which are different from standard AML techniques.</a:t>
            </a:r>
          </a:p>
        </p:txBody>
      </p:sp>
      <p:sp>
        <p:nvSpPr>
          <p:cNvPr id="3" name="Slide Number Placeholder 2">
            <a:extLst>
              <a:ext uri="{FF2B5EF4-FFF2-40B4-BE49-F238E27FC236}">
                <a16:creationId xmlns:a16="http://schemas.microsoft.com/office/drawing/2014/main" id="{A881329C-BDF9-B111-E44A-0883C3573E60}"/>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56</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3395422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useBgFill="1">
        <p:nvSpPr>
          <p:cNvPr id="13" name="Freeform: Shape 12">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5885" cy="156717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useBgFill="1">
        <p:nvSpPr>
          <p:cNvPr id="15" name="Freeform: Shape 14">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1559846"/>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p:nvSpPr>
          <p:cNvPr id="4" name="Title 1">
            <a:extLst>
              <a:ext uri="{FF2B5EF4-FFF2-40B4-BE49-F238E27FC236}">
                <a16:creationId xmlns:a16="http://schemas.microsoft.com/office/drawing/2014/main" id="{75699DC7-9DF4-5D71-FAB2-5EF1CF4CB04B}"/>
              </a:ext>
            </a:extLst>
          </p:cNvPr>
          <p:cNvSpPr txBox="1">
            <a:spLocks/>
          </p:cNvSpPr>
          <p:nvPr/>
        </p:nvSpPr>
        <p:spPr>
          <a:xfrm>
            <a:off x="691515" y="1266328"/>
            <a:ext cx="8675370" cy="1050417"/>
          </a:xfrm>
          <a:prstGeom prst="rect">
            <a:avLst/>
          </a:prstGeom>
        </p:spPr>
        <p:txBody>
          <a:bodyPr vert="horz" lIns="75438" tIns="37719" rIns="75438" bIns="37719"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754380">
              <a:spcAft>
                <a:spcPts val="495"/>
              </a:spcAft>
            </a:pPr>
            <a:r>
              <a:rPr lang="en-US" sz="3300" dirty="0">
                <a:solidFill>
                  <a:prstClr val="black"/>
                </a:solidFill>
                <a:latin typeface="Aptos Display" panose="02110004020202020204"/>
              </a:rPr>
              <a:t>Industrial Control Systems</a:t>
            </a:r>
          </a:p>
        </p:txBody>
      </p:sp>
      <p:sp>
        <p:nvSpPr>
          <p:cNvPr id="17" name="Rectangle 16">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01100"/>
            <a:ext cx="105613" cy="5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7E49E4C-638D-E2DC-BAF0-F849F6ADA521}"/>
              </a:ext>
            </a:extLst>
          </p:cNvPr>
          <p:cNvSpPr>
            <a:spLocks/>
          </p:cNvSpPr>
          <p:nvPr/>
        </p:nvSpPr>
        <p:spPr>
          <a:xfrm>
            <a:off x="691514" y="2875778"/>
            <a:ext cx="8501081" cy="3164019"/>
          </a:xfrm>
          <a:prstGeom prst="rect">
            <a:avLst/>
          </a:prstGeom>
        </p:spPr>
        <p:txBody>
          <a:bodyPr vert="horz" lIns="75438" tIns="37719" rIns="75438" bIns="37719" rtlCol="0" anchor="t">
            <a:noAutofit/>
          </a:bodyPr>
          <a:lstStyle/>
          <a:p>
            <a:pPr defTabSz="673209">
              <a:spcAft>
                <a:spcPts val="480"/>
              </a:spcAft>
            </a:pPr>
            <a:r>
              <a:rPr lang="en-US" sz="1485" dirty="0">
                <a:solidFill>
                  <a:prstClr val="black"/>
                </a:solidFill>
                <a:latin typeface="Aptos" panose="02110004020202020204"/>
              </a:rPr>
              <a:t>Physical Components: Hardware like actuators and sensors, interfacing between physical and cyber realms.</a:t>
            </a:r>
          </a:p>
          <a:p>
            <a:pPr defTabSz="673209">
              <a:spcAft>
                <a:spcPts val="480"/>
              </a:spcAft>
            </a:pPr>
            <a:endParaRPr lang="en-US" sz="1485" dirty="0">
              <a:solidFill>
                <a:prstClr val="black"/>
              </a:solidFill>
              <a:latin typeface="Aptos" panose="02110004020202020204"/>
            </a:endParaRPr>
          </a:p>
          <a:p>
            <a:pPr defTabSz="673209">
              <a:spcAft>
                <a:spcPts val="480"/>
              </a:spcAft>
            </a:pPr>
            <a:r>
              <a:rPr lang="en-US" sz="1485" dirty="0">
                <a:solidFill>
                  <a:prstClr val="black"/>
                </a:solidFill>
                <a:latin typeface="Aptos" panose="02110004020202020204"/>
              </a:rPr>
              <a:t>Cyber Components: Computer systems for control logic and monitoring.</a:t>
            </a:r>
          </a:p>
          <a:p>
            <a:pPr marL="336604" lvl="1" defTabSz="673209">
              <a:spcAft>
                <a:spcPts val="480"/>
              </a:spcAft>
            </a:pPr>
            <a:r>
              <a:rPr lang="en-US" sz="1485" b="1" dirty="0">
                <a:solidFill>
                  <a:prstClr val="black"/>
                </a:solidFill>
                <a:latin typeface="Aptos" panose="02110004020202020204"/>
              </a:rPr>
              <a:t>PLCs</a:t>
            </a:r>
            <a:r>
              <a:rPr lang="en-US" sz="1485" dirty="0">
                <a:solidFill>
                  <a:prstClr val="black"/>
                </a:solidFill>
                <a:latin typeface="Aptos" panose="02110004020202020204"/>
              </a:rPr>
              <a:t>: Devices that manage process control by interpreting sensor data and controlling actuators.</a:t>
            </a:r>
          </a:p>
          <a:p>
            <a:pPr marL="336604" lvl="1" defTabSz="673209">
              <a:spcAft>
                <a:spcPts val="480"/>
              </a:spcAft>
            </a:pPr>
            <a:endParaRPr lang="en-US" sz="1485" dirty="0">
              <a:solidFill>
                <a:prstClr val="black"/>
              </a:solidFill>
              <a:latin typeface="Aptos" panose="02110004020202020204"/>
            </a:endParaRPr>
          </a:p>
          <a:p>
            <a:pPr marL="336604" lvl="1" defTabSz="673209">
              <a:spcAft>
                <a:spcPts val="480"/>
              </a:spcAft>
            </a:pPr>
            <a:r>
              <a:rPr lang="en-US" sz="1485" b="1" dirty="0">
                <a:solidFill>
                  <a:prstClr val="black"/>
                </a:solidFill>
                <a:latin typeface="Aptos" panose="02110004020202020204"/>
              </a:rPr>
              <a:t>SCADA</a:t>
            </a:r>
            <a:r>
              <a:rPr lang="en-US" sz="1485" dirty="0">
                <a:solidFill>
                  <a:prstClr val="black"/>
                </a:solidFill>
                <a:latin typeface="Aptos" panose="02110004020202020204"/>
              </a:rPr>
              <a:t> Systems: Repositories for PLC-reported data on sensor and actuator states, operating passively.</a:t>
            </a:r>
          </a:p>
          <a:p>
            <a:pPr marL="336604" lvl="1" defTabSz="673209">
              <a:spcAft>
                <a:spcPts val="480"/>
              </a:spcAft>
            </a:pPr>
            <a:endParaRPr lang="en-US" sz="1485" dirty="0">
              <a:solidFill>
                <a:prstClr val="black"/>
              </a:solidFill>
              <a:latin typeface="Aptos" panose="02110004020202020204"/>
            </a:endParaRPr>
          </a:p>
          <a:p>
            <a:pPr defTabSz="673209">
              <a:spcAft>
                <a:spcPts val="480"/>
              </a:spcAft>
            </a:pPr>
            <a:r>
              <a:rPr lang="en-US" sz="1485" dirty="0">
                <a:solidFill>
                  <a:prstClr val="black"/>
                </a:solidFill>
                <a:latin typeface="Aptos" panose="02110004020202020204"/>
              </a:rPr>
              <a:t>Stuxnet Example: A worm that compromised both physical and cyber aspects of an ICS, manipulating centrifuge speeds and falsifying sensor data to evade detection.</a:t>
            </a:r>
          </a:p>
        </p:txBody>
      </p:sp>
      <p:sp>
        <p:nvSpPr>
          <p:cNvPr id="5" name="Slide Number Placeholder 4">
            <a:extLst>
              <a:ext uri="{FF2B5EF4-FFF2-40B4-BE49-F238E27FC236}">
                <a16:creationId xmlns:a16="http://schemas.microsoft.com/office/drawing/2014/main" id="{3FF57194-8418-7CE8-CF51-57B0AE76D6AA}"/>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57</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1034957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3EF54-8A30-ED0D-5435-76D3CF145432}"/>
              </a:ext>
            </a:extLst>
          </p:cNvPr>
          <p:cNvSpPr>
            <a:spLocks noGrp="1"/>
          </p:cNvSpPr>
          <p:nvPr>
            <p:ph type="title"/>
          </p:nvPr>
        </p:nvSpPr>
        <p:spPr/>
        <p:txBody>
          <a:bodyPr/>
          <a:lstStyle/>
          <a:p>
            <a:r>
              <a:rPr lang="en-US" sz="3300" dirty="0"/>
              <a:t>Attacker Goal and Capabilities</a:t>
            </a:r>
            <a:endParaRPr lang="en-US" dirty="0"/>
          </a:p>
        </p:txBody>
      </p:sp>
      <p:sp>
        <p:nvSpPr>
          <p:cNvPr id="3" name="Content Placeholder 2">
            <a:extLst>
              <a:ext uri="{FF2B5EF4-FFF2-40B4-BE49-F238E27FC236}">
                <a16:creationId xmlns:a16="http://schemas.microsoft.com/office/drawing/2014/main" id="{1E623EDC-4AD7-ACFC-10B6-224E98F7789A}"/>
              </a:ext>
            </a:extLst>
          </p:cNvPr>
          <p:cNvSpPr>
            <a:spLocks noGrp="1"/>
          </p:cNvSpPr>
          <p:nvPr>
            <p:ph idx="1"/>
          </p:nvPr>
        </p:nvSpPr>
        <p:spPr>
          <a:xfrm>
            <a:off x="691516" y="2369173"/>
            <a:ext cx="5890111" cy="3950693"/>
          </a:xfrm>
        </p:spPr>
        <p:txBody>
          <a:bodyPr/>
          <a:lstStyle/>
          <a:p>
            <a:r>
              <a:rPr lang="en-US" sz="1485" dirty="0"/>
              <a:t>The attacker aims to launch a concealment attack on an Industrial Control System (ICS) to hide the real state of the process from an anomaly detector by finding an alternative vector ‘x’ that prevents detection.</a:t>
            </a:r>
          </a:p>
          <a:p>
            <a:pPr marL="377190" lvl="1" indent="0">
              <a:buNone/>
            </a:pPr>
            <a:r>
              <a:rPr lang="en-US" sz="1485" dirty="0"/>
              <a:t>If 𝑦(𝑥) = ‘under attack’, </a:t>
            </a:r>
          </a:p>
          <a:p>
            <a:pPr marL="377190" lvl="1" indent="0">
              <a:buNone/>
            </a:pPr>
            <a:r>
              <a:rPr lang="en-US" sz="1485" dirty="0"/>
              <a:t>the attacker is looking for a perturbation 𝛿,</a:t>
            </a:r>
          </a:p>
          <a:p>
            <a:pPr marL="377190" lvl="1" indent="0">
              <a:buNone/>
            </a:pPr>
            <a:r>
              <a:rPr lang="en-US" sz="1485" dirty="0"/>
              <a:t>Where, 𝑦(𝑥 + 𝛿) =‘safe’.</a:t>
            </a:r>
          </a:p>
          <a:p>
            <a:endParaRPr lang="en-US" sz="1485" dirty="0"/>
          </a:p>
          <a:p>
            <a:r>
              <a:rPr lang="en-US" sz="1485" dirty="0"/>
              <a:t>The attacker is assumed to have access to the ICS network and control a subset of the communication between Programmable Logic Controllers (PLCs) and the SCADA system.</a:t>
            </a:r>
          </a:p>
          <a:p>
            <a:endParaRPr lang="en-US" sz="1485" dirty="0"/>
          </a:p>
          <a:p>
            <a:r>
              <a:rPr lang="en-US" sz="1485" dirty="0"/>
              <a:t>The attacker can eavesdrop on traffic and send manipulated sensor readings to the detector without needing explicit knowledge of the physical model equations.</a:t>
            </a:r>
          </a:p>
          <a:p>
            <a:pPr marL="0" indent="0">
              <a:buNone/>
            </a:pPr>
            <a:endParaRPr lang="en-US" sz="1485" dirty="0"/>
          </a:p>
        </p:txBody>
      </p:sp>
      <p:pic>
        <p:nvPicPr>
          <p:cNvPr id="4" name="Picture 3" descr="A diagram of a system&#10;&#10;Description automatically generated">
            <a:extLst>
              <a:ext uri="{FF2B5EF4-FFF2-40B4-BE49-F238E27FC236}">
                <a16:creationId xmlns:a16="http://schemas.microsoft.com/office/drawing/2014/main" id="{64C8EDB3-5310-ADF8-7FD1-B40265A7F615}"/>
              </a:ext>
            </a:extLst>
          </p:cNvPr>
          <p:cNvPicPr>
            <a:picLocks noChangeAspect="1"/>
          </p:cNvPicPr>
          <p:nvPr/>
        </p:nvPicPr>
        <p:blipFill>
          <a:blip r:embed="rId2"/>
          <a:stretch>
            <a:fillRect/>
          </a:stretch>
        </p:blipFill>
        <p:spPr>
          <a:xfrm>
            <a:off x="6545490" y="2750013"/>
            <a:ext cx="3196327" cy="1791006"/>
          </a:xfrm>
          <a:prstGeom prst="rect">
            <a:avLst/>
          </a:prstGeom>
        </p:spPr>
      </p:pic>
      <p:sp>
        <p:nvSpPr>
          <p:cNvPr id="5" name="TextBox 4">
            <a:extLst>
              <a:ext uri="{FF2B5EF4-FFF2-40B4-BE49-F238E27FC236}">
                <a16:creationId xmlns:a16="http://schemas.microsoft.com/office/drawing/2014/main" id="{52844DC2-5431-D721-5532-3EED06C814C4}"/>
              </a:ext>
            </a:extLst>
          </p:cNvPr>
          <p:cNvSpPr txBox="1"/>
          <p:nvPr/>
        </p:nvSpPr>
        <p:spPr>
          <a:xfrm>
            <a:off x="6718045" y="4541019"/>
            <a:ext cx="2790756" cy="421854"/>
          </a:xfrm>
          <a:prstGeom prst="rect">
            <a:avLst/>
          </a:prstGeom>
          <a:solidFill>
            <a:srgbClr val="000000">
              <a:alpha val="50000"/>
            </a:srgbClr>
          </a:solidFill>
          <a:ln>
            <a:noFill/>
          </a:ln>
        </p:spPr>
        <p:txBody>
          <a:bodyPr wrap="square" rtlCol="0">
            <a:noAutofit/>
          </a:bodyPr>
          <a:lstStyle/>
          <a:p>
            <a:pPr algn="ctr" defTabSz="673209">
              <a:spcAft>
                <a:spcPts val="441"/>
              </a:spcAft>
            </a:pPr>
            <a:r>
              <a:rPr lang="en-US" sz="1155" dirty="0">
                <a:solidFill>
                  <a:prstClr val="white"/>
                </a:solidFill>
                <a:latin typeface="Aptos" panose="02110004020202020204"/>
              </a:rPr>
              <a:t>High level overview of system and attacker model</a:t>
            </a:r>
          </a:p>
        </p:txBody>
      </p:sp>
      <p:sp>
        <p:nvSpPr>
          <p:cNvPr id="7" name="Slide Number Placeholder 6">
            <a:extLst>
              <a:ext uri="{FF2B5EF4-FFF2-40B4-BE49-F238E27FC236}">
                <a16:creationId xmlns:a16="http://schemas.microsoft.com/office/drawing/2014/main" id="{7CCE2E73-9EF0-1B80-8CC0-5EF9F9B54451}"/>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58</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3929051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useBgFill="1">
        <p:nvSpPr>
          <p:cNvPr id="18" name="Freeform: Shape 17">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5885" cy="156717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889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useBgFill="1">
        <p:nvSpPr>
          <p:cNvPr id="20" name="Freeform: Shape 19">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1559846"/>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p:nvSpPr>
          <p:cNvPr id="4" name="Title 1">
            <a:extLst>
              <a:ext uri="{FF2B5EF4-FFF2-40B4-BE49-F238E27FC236}">
                <a16:creationId xmlns:a16="http://schemas.microsoft.com/office/drawing/2014/main" id="{E603CF1D-C1A0-8466-3315-E09B0C1ED220}"/>
              </a:ext>
            </a:extLst>
          </p:cNvPr>
          <p:cNvSpPr>
            <a:spLocks noGrp="1"/>
          </p:cNvSpPr>
          <p:nvPr>
            <p:ph type="title"/>
          </p:nvPr>
        </p:nvSpPr>
        <p:spPr>
          <a:xfrm>
            <a:off x="691515" y="1266328"/>
            <a:ext cx="8675370" cy="1050417"/>
          </a:xfrm>
        </p:spPr>
        <p:txBody>
          <a:bodyPr>
            <a:normAutofit/>
          </a:bodyPr>
          <a:lstStyle/>
          <a:p>
            <a:r>
              <a:rPr lang="en-US" sz="3300" dirty="0"/>
              <a:t>Attacker Knowledge </a:t>
            </a:r>
            <a:r>
              <a:rPr lang="en-US" sz="3300"/>
              <a:t>and Constraints</a:t>
            </a:r>
            <a:endParaRPr lang="en-US" sz="3300" dirty="0"/>
          </a:p>
        </p:txBody>
      </p:sp>
      <p:sp>
        <p:nvSpPr>
          <p:cNvPr id="22" name="Rectangle 21">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01100"/>
            <a:ext cx="105613" cy="5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pic>
        <p:nvPicPr>
          <p:cNvPr id="11" name="Picture 10" descr="A close-up of a test&#10;&#10;Description automatically generated">
            <a:extLst>
              <a:ext uri="{FF2B5EF4-FFF2-40B4-BE49-F238E27FC236}">
                <a16:creationId xmlns:a16="http://schemas.microsoft.com/office/drawing/2014/main" id="{D3855197-1434-C732-51BF-749E753D4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248" y="3083917"/>
            <a:ext cx="3350932" cy="1382259"/>
          </a:xfrm>
          <a:prstGeom prst="rect">
            <a:avLst/>
          </a:prstGeom>
        </p:spPr>
      </p:pic>
      <mc:AlternateContent xmlns:mc="http://schemas.openxmlformats.org/markup-compatibility/2006" xmlns:a14="http://schemas.microsoft.com/office/drawing/2010/main">
        <mc:Choice Requires="a14">
          <p:graphicFrame>
            <p:nvGraphicFramePr>
              <p:cNvPr id="5" name="Diagram 4">
                <a:extLst>
                  <a:ext uri="{FF2B5EF4-FFF2-40B4-BE49-F238E27FC236}">
                    <a16:creationId xmlns:a16="http://schemas.microsoft.com/office/drawing/2014/main" id="{5210197F-F271-6669-06E4-8F6F556CDB86}"/>
                  </a:ext>
                </a:extLst>
              </p:cNvPr>
              <p:cNvGraphicFramePr/>
              <p:nvPr/>
            </p:nvGraphicFramePr>
            <p:xfrm>
              <a:off x="144927" y="2699691"/>
              <a:ext cx="5817837" cy="3679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5" name="Diagram 4">
                <a:extLst>
                  <a:ext uri="{FF2B5EF4-FFF2-40B4-BE49-F238E27FC236}">
                    <a16:creationId xmlns:a16="http://schemas.microsoft.com/office/drawing/2014/main" id="{5210197F-F271-6669-06E4-8F6F556CDB86}"/>
                  </a:ext>
                </a:extLst>
              </p:cNvPr>
              <p:cNvGraphicFramePr/>
              <p:nvPr/>
            </p:nvGraphicFramePr>
            <p:xfrm>
              <a:off x="144927" y="2699691"/>
              <a:ext cx="5817837" cy="36798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7" name="TextBox 6">
            <a:extLst>
              <a:ext uri="{FF2B5EF4-FFF2-40B4-BE49-F238E27FC236}">
                <a16:creationId xmlns:a16="http://schemas.microsoft.com/office/drawing/2014/main" id="{96806D2E-7AC3-4997-7B3C-F6CE41954324}"/>
              </a:ext>
            </a:extLst>
          </p:cNvPr>
          <p:cNvSpPr txBox="1"/>
          <p:nvPr/>
        </p:nvSpPr>
        <p:spPr>
          <a:xfrm>
            <a:off x="6253248" y="4466176"/>
            <a:ext cx="3350932" cy="351840"/>
          </a:xfrm>
          <a:prstGeom prst="rect">
            <a:avLst/>
          </a:prstGeom>
          <a:solidFill>
            <a:srgbClr val="000000">
              <a:alpha val="50000"/>
            </a:srgbClr>
          </a:solidFill>
          <a:ln>
            <a:noFill/>
          </a:ln>
        </p:spPr>
        <p:txBody>
          <a:bodyPr wrap="square" rtlCol="0">
            <a:noAutofit/>
          </a:bodyPr>
          <a:lstStyle/>
          <a:p>
            <a:pPr defTabSz="701573">
              <a:spcAft>
                <a:spcPts val="495"/>
              </a:spcAft>
            </a:pPr>
            <a:r>
              <a:rPr lang="en-US" sz="1074" dirty="0">
                <a:solidFill>
                  <a:prstClr val="white"/>
                </a:solidFill>
                <a:latin typeface="Aptos" panose="02110004020202020204"/>
              </a:rPr>
              <a:t>Classification of attacker models based on training data and features.</a:t>
            </a:r>
            <a:endParaRPr lang="en-US" sz="1155" dirty="0">
              <a:solidFill>
                <a:prstClr val="white"/>
              </a:solidFill>
              <a:latin typeface="Aptos" panose="02110004020202020204"/>
            </a:endParaRPr>
          </a:p>
        </p:txBody>
      </p:sp>
      <p:sp>
        <p:nvSpPr>
          <p:cNvPr id="3" name="Slide Number Placeholder 2">
            <a:extLst>
              <a:ext uri="{FF2B5EF4-FFF2-40B4-BE49-F238E27FC236}">
                <a16:creationId xmlns:a16="http://schemas.microsoft.com/office/drawing/2014/main" id="{AA5B3070-AAD7-55B5-338B-4A6CB0F2B6C3}"/>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59</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268254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Spam Filtering Adversarial Game</a:t>
            </a:r>
          </a:p>
        </p:txBody>
      </p:sp>
      <p:sp>
        <p:nvSpPr>
          <p:cNvPr id="5" name="Content Placeholder 4"/>
          <p:cNvSpPr>
            <a:spLocks noGrp="1"/>
          </p:cNvSpPr>
          <p:nvPr>
            <p:ph idx="1"/>
          </p:nvPr>
        </p:nvSpPr>
        <p:spPr/>
        <p:txBody>
          <a:bodyPr/>
          <a:lstStyle/>
          <a:p>
            <a:r>
              <a:rPr lang="en-US" dirty="0"/>
              <a:t>In the following simple example, an email is classified as either a spam or a legitimate message based on cumulative weights assigned to words (or other features) </a:t>
            </a:r>
          </a:p>
        </p:txBody>
      </p:sp>
      <p:sp>
        <p:nvSpPr>
          <p:cNvPr id="2" name="Content Placeholder 1"/>
          <p:cNvSpPr>
            <a:spLocks noGrp="1"/>
          </p:cNvSpPr>
          <p:nvPr>
            <p:ph idx="10"/>
          </p:nvPr>
        </p:nvSpPr>
        <p:spPr/>
        <p:txBody>
          <a:bodyPr/>
          <a:lstStyle/>
          <a:p>
            <a:r>
              <a:rPr lang="en-US" dirty="0"/>
              <a:t>Spam Filtering</a:t>
            </a:r>
          </a:p>
          <a:p>
            <a:endParaRPr lang="en-US" dirty="0"/>
          </a:p>
        </p:txBody>
      </p:sp>
      <p:sp>
        <p:nvSpPr>
          <p:cNvPr id="6" name="Rectangle 3"/>
          <p:cNvSpPr>
            <a:spLocks noChangeArrowheads="1"/>
          </p:cNvSpPr>
          <p:nvPr/>
        </p:nvSpPr>
        <p:spPr bwMode="auto">
          <a:xfrm>
            <a:off x="3098687" y="5253391"/>
            <a:ext cx="2348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400" dirty="0">
                <a:ea typeface="ＭＳ Ｐゴシック" panose="020B0600070205080204" pitchFamily="34" charset="-128"/>
              </a:rPr>
              <a:t>cheap =  </a:t>
            </a:r>
            <a:r>
              <a:rPr lang="en-US" altLang="en-US" sz="2400" dirty="0">
                <a:solidFill>
                  <a:srgbClr val="FF0000"/>
                </a:solidFill>
                <a:ea typeface="ＭＳ Ｐゴシック" panose="020B0600070205080204" pitchFamily="34" charset="-128"/>
              </a:rPr>
              <a:t>1.0</a:t>
            </a:r>
          </a:p>
          <a:p>
            <a:pPr algn="r"/>
            <a:r>
              <a:rPr lang="en-US" altLang="en-US" sz="2400" dirty="0">
                <a:ea typeface="ＭＳ Ｐゴシック" panose="020B0600070205080204" pitchFamily="34" charset="-128"/>
              </a:rPr>
              <a:t>mortgage =  </a:t>
            </a:r>
            <a:r>
              <a:rPr lang="en-US" altLang="en-US" sz="2400" dirty="0">
                <a:solidFill>
                  <a:srgbClr val="FF0000"/>
                </a:solidFill>
                <a:ea typeface="ＭＳ Ｐゴシック" panose="020B0600070205080204" pitchFamily="34" charset="-128"/>
              </a:rPr>
              <a:t>1.5</a:t>
            </a:r>
          </a:p>
        </p:txBody>
      </p:sp>
      <p:sp>
        <p:nvSpPr>
          <p:cNvPr id="7" name="Rectangle 4"/>
          <p:cNvSpPr>
            <a:spLocks noChangeArrowheads="1"/>
          </p:cNvSpPr>
          <p:nvPr/>
        </p:nvSpPr>
        <p:spPr bwMode="auto">
          <a:xfrm>
            <a:off x="2793721" y="6514309"/>
            <a:ext cx="254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Total score =  </a:t>
            </a:r>
            <a:r>
              <a:rPr lang="en-US" altLang="en-US" sz="2400" dirty="0">
                <a:solidFill>
                  <a:srgbClr val="FF0000"/>
                </a:solidFill>
                <a:ea typeface="ＭＳ Ｐゴシック" panose="020B0600070205080204" pitchFamily="34" charset="-128"/>
              </a:rPr>
              <a:t>2.5</a:t>
            </a:r>
          </a:p>
        </p:txBody>
      </p:sp>
      <p:sp>
        <p:nvSpPr>
          <p:cNvPr id="8" name="Rectangle 5"/>
          <p:cNvSpPr>
            <a:spLocks noChangeArrowheads="1"/>
          </p:cNvSpPr>
          <p:nvPr/>
        </p:nvSpPr>
        <p:spPr bwMode="auto">
          <a:xfrm>
            <a:off x="2239070" y="3272737"/>
            <a:ext cx="3763962" cy="720725"/>
          </a:xfrm>
          <a:prstGeom prst="rect">
            <a:avLst/>
          </a:prstGeom>
          <a:solidFill>
            <a:srgbClr val="FFFF99"/>
          </a:solidFill>
          <a:ln w="1905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ea typeface="ＭＳ Ｐゴシック" panose="020B0600070205080204" pitchFamily="34" charset="-128"/>
              </a:rPr>
              <a:t>From: spammer@example.com</a:t>
            </a:r>
          </a:p>
          <a:p>
            <a:r>
              <a:rPr lang="en-US" altLang="en-US" sz="2000">
                <a:ea typeface="ＭＳ Ｐゴシック" panose="020B0600070205080204" pitchFamily="34" charset="-128"/>
              </a:rPr>
              <a:t>Cheap mortgage now!!!  </a:t>
            </a:r>
            <a:endParaRPr lang="en-US" altLang="en-US" sz="2400">
              <a:ea typeface="ＭＳ Ｐゴシック" panose="020B0600070205080204" pitchFamily="34" charset="-128"/>
            </a:endParaRPr>
          </a:p>
        </p:txBody>
      </p:sp>
      <p:sp>
        <p:nvSpPr>
          <p:cNvPr id="9" name="AutoShape 6"/>
          <p:cNvSpPr>
            <a:spLocks noChangeArrowheads="1"/>
          </p:cNvSpPr>
          <p:nvPr/>
        </p:nvSpPr>
        <p:spPr bwMode="auto">
          <a:xfrm>
            <a:off x="5758070" y="5241289"/>
            <a:ext cx="2371716" cy="838200"/>
          </a:xfrm>
          <a:prstGeom prst="roundRect">
            <a:avLst>
              <a:gd name="adj" fmla="val 16667"/>
            </a:avLst>
          </a:prstGeom>
          <a:solidFill>
            <a:schemeClr val="accent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ea typeface="ＭＳ Ｐゴシック" panose="020B0600070205080204" pitchFamily="34" charset="-128"/>
              </a:rPr>
              <a:t>Feature Weights</a:t>
            </a:r>
          </a:p>
        </p:txBody>
      </p:sp>
      <p:sp>
        <p:nvSpPr>
          <p:cNvPr id="10" name="Line 7"/>
          <p:cNvSpPr>
            <a:spLocks noChangeShapeType="1"/>
          </p:cNvSpPr>
          <p:nvPr/>
        </p:nvSpPr>
        <p:spPr bwMode="auto">
          <a:xfrm>
            <a:off x="3945632" y="3993462"/>
            <a:ext cx="0" cy="1364704"/>
          </a:xfrm>
          <a:prstGeom prst="line">
            <a:avLst/>
          </a:prstGeom>
          <a:noFill/>
          <a:ln w="76200">
            <a:solidFill>
              <a:srgbClr val="1800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AutoShape 9"/>
          <p:cNvSpPr>
            <a:spLocks noChangeArrowheads="1"/>
          </p:cNvSpPr>
          <p:nvPr/>
        </p:nvSpPr>
        <p:spPr bwMode="auto">
          <a:xfrm>
            <a:off x="2269232" y="3612462"/>
            <a:ext cx="8382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 name="AutoShape 10"/>
          <p:cNvSpPr>
            <a:spLocks noChangeArrowheads="1"/>
          </p:cNvSpPr>
          <p:nvPr/>
        </p:nvSpPr>
        <p:spPr bwMode="auto">
          <a:xfrm>
            <a:off x="3107432" y="3612462"/>
            <a:ext cx="11430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 name="Rectangle 11"/>
          <p:cNvSpPr>
            <a:spLocks noChangeArrowheads="1"/>
          </p:cNvSpPr>
          <p:nvPr/>
        </p:nvSpPr>
        <p:spPr bwMode="auto">
          <a:xfrm>
            <a:off x="5265458" y="6514309"/>
            <a:ext cx="241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&gt; 1.0 (threshold)</a:t>
            </a:r>
          </a:p>
        </p:txBody>
      </p:sp>
      <p:sp>
        <p:nvSpPr>
          <p:cNvPr id="15" name="Rectangle 12"/>
          <p:cNvSpPr>
            <a:spLocks noChangeArrowheads="1"/>
          </p:cNvSpPr>
          <p:nvPr/>
        </p:nvSpPr>
        <p:spPr bwMode="auto">
          <a:xfrm>
            <a:off x="1676772" y="3382144"/>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1.</a:t>
            </a:r>
          </a:p>
        </p:txBody>
      </p:sp>
      <p:sp>
        <p:nvSpPr>
          <p:cNvPr id="16" name="Rectangle 13"/>
          <p:cNvSpPr>
            <a:spLocks noChangeArrowheads="1"/>
          </p:cNvSpPr>
          <p:nvPr/>
        </p:nvSpPr>
        <p:spPr bwMode="auto">
          <a:xfrm>
            <a:off x="1710730" y="5398368"/>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2.</a:t>
            </a:r>
          </a:p>
        </p:txBody>
      </p:sp>
      <p:sp>
        <p:nvSpPr>
          <p:cNvPr id="17" name="Rectangle 14"/>
          <p:cNvSpPr>
            <a:spLocks noChangeArrowheads="1"/>
          </p:cNvSpPr>
          <p:nvPr/>
        </p:nvSpPr>
        <p:spPr bwMode="auto">
          <a:xfrm>
            <a:off x="1701198" y="6471316"/>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3.</a:t>
            </a:r>
          </a:p>
        </p:txBody>
      </p:sp>
      <p:sp>
        <p:nvSpPr>
          <p:cNvPr id="18" name="AutoShape 15"/>
          <p:cNvSpPr>
            <a:spLocks noChangeArrowheads="1"/>
          </p:cNvSpPr>
          <p:nvPr/>
        </p:nvSpPr>
        <p:spPr bwMode="auto">
          <a:xfrm>
            <a:off x="8219256" y="6212160"/>
            <a:ext cx="914400" cy="914400"/>
          </a:xfrm>
          <a:prstGeom prst="octagon">
            <a:avLst>
              <a:gd name="adj" fmla="val 29287"/>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ea typeface="ＭＳ Ｐゴシック" panose="020B0600070205080204" pitchFamily="34" charset="-128"/>
              </a:rPr>
              <a:t>Spam</a:t>
            </a:r>
          </a:p>
        </p:txBody>
      </p:sp>
      <p:sp>
        <p:nvSpPr>
          <p:cNvPr id="19" name="TextBox 18">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Daniel Lowd, Adversarial Machine Learning</a:t>
            </a:r>
          </a:p>
        </p:txBody>
      </p:sp>
    </p:spTree>
    <p:extLst>
      <p:ext uri="{BB962C8B-B14F-4D97-AF65-F5344CB8AC3E}">
        <p14:creationId xmlns:p14="http://schemas.microsoft.com/office/powerpoint/2010/main" val="187188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9" grpId="0" animBg="1" autoUpdateAnimBg="0"/>
      <p:bldP spid="12" grpId="0" animBg="1"/>
      <p:bldP spid="13" grpId="0" animBg="1"/>
      <p:bldP spid="14" grpId="0" autoUpdateAnimBg="0"/>
      <p:bldP spid="15" grpId="0" autoUpdateAnimBg="0"/>
      <p:bldP spid="16" grpId="0" autoUpdateAnimBg="0"/>
      <p:bldP spid="17" grpId="0" autoUpdateAnimBg="0"/>
      <p:bldP spid="18"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p:nvSpPr>
          <p:cNvPr id="4" name="Title 1">
            <a:extLst>
              <a:ext uri="{FF2B5EF4-FFF2-40B4-BE49-F238E27FC236}">
                <a16:creationId xmlns:a16="http://schemas.microsoft.com/office/drawing/2014/main" id="{A5809556-5FA7-C405-E989-CB8D1411929F}"/>
              </a:ext>
            </a:extLst>
          </p:cNvPr>
          <p:cNvSpPr>
            <a:spLocks noGrp="1"/>
          </p:cNvSpPr>
          <p:nvPr>
            <p:ph type="title"/>
          </p:nvPr>
        </p:nvSpPr>
        <p:spPr>
          <a:xfrm>
            <a:off x="694030" y="1264607"/>
            <a:ext cx="8667826" cy="833468"/>
          </a:xfrm>
        </p:spPr>
        <p:txBody>
          <a:bodyPr vert="horz" lIns="75438" tIns="37719" rIns="75438" bIns="37719" rtlCol="0" anchor="ctr">
            <a:normAutofit/>
          </a:bodyPr>
          <a:lstStyle/>
          <a:p>
            <a:r>
              <a:rPr lang="en-US"/>
              <a:t>Reconstruction-based Attack Detector</a:t>
            </a:r>
          </a:p>
        </p:txBody>
      </p:sp>
      <p:sp>
        <p:nvSpPr>
          <p:cNvPr id="15" name="Rectangle 14">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1810"/>
            <a:ext cx="105613" cy="520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17"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4030" y="2196488"/>
            <a:ext cx="8667826" cy="150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FB6016-E69E-494B-585A-DE671146E72B}"/>
                  </a:ext>
                </a:extLst>
              </p:cNvPr>
              <p:cNvSpPr txBox="1"/>
              <p:nvPr/>
            </p:nvSpPr>
            <p:spPr>
              <a:xfrm>
                <a:off x="691515" y="2938511"/>
                <a:ext cx="5909506" cy="3334647"/>
              </a:xfrm>
              <a:prstGeom prst="rect">
                <a:avLst/>
              </a:prstGeom>
            </p:spPr>
            <p:txBody>
              <a:bodyPr vert="horz" lIns="75438" tIns="37719" rIns="75438" bIns="37719" rtlCol="0">
                <a:noAutofit/>
              </a:bodyPr>
              <a:lstStyle/>
              <a:p>
                <a:pPr indent="-155252" defTabSz="621006">
                  <a:lnSpc>
                    <a:spcPct val="90000"/>
                  </a:lnSpc>
                  <a:spcAft>
                    <a:spcPts val="408"/>
                  </a:spcAft>
                  <a:buFont typeface="Arial" panose="020B0604020202020204" pitchFamily="34" charset="0"/>
                  <a:buChar char="•"/>
                </a:pPr>
                <a:r>
                  <a:rPr lang="en-US" sz="1485" dirty="0">
                    <a:solidFill>
                      <a:prstClr val="black"/>
                    </a:solidFill>
                    <a:latin typeface="Aptos" panose="02110004020202020204"/>
                  </a:rPr>
                  <a:t>Anomaly Detector has two parts</a:t>
                </a:r>
              </a:p>
              <a:p>
                <a:pPr marL="582193" lvl="1" indent="-155252" defTabSz="621006">
                  <a:lnSpc>
                    <a:spcPct val="90000"/>
                  </a:lnSpc>
                  <a:spcAft>
                    <a:spcPts val="408"/>
                  </a:spcAft>
                  <a:buFont typeface="Arial" panose="020B0604020202020204" pitchFamily="34" charset="0"/>
                  <a:buChar char="•"/>
                </a:pPr>
                <a:r>
                  <a:rPr lang="en-US" sz="1485" dirty="0">
                    <a:solidFill>
                      <a:prstClr val="black"/>
                    </a:solidFill>
                    <a:latin typeface="Aptos" panose="02110004020202020204"/>
                  </a:rPr>
                  <a:t>DL Auto-Encoder with input(m X n), output (n) over ideal data.</a:t>
                </a:r>
              </a:p>
              <a:p>
                <a:pPr marL="621006" lvl="2" indent="-155252" defTabSz="621006">
                  <a:lnSpc>
                    <a:spcPct val="90000"/>
                  </a:lnSpc>
                  <a:spcAft>
                    <a:spcPts val="408"/>
                  </a:spcAft>
                  <a:buFont typeface="Arial" panose="020B0604020202020204" pitchFamily="34" charset="0"/>
                  <a:buChar char="•"/>
                </a:pPr>
                <a:r>
                  <a:rPr lang="en-US" sz="1485" dirty="0">
                    <a:solidFill>
                      <a:prstClr val="black"/>
                    </a:solidFill>
                    <a:latin typeface="Aptos" panose="02110004020202020204"/>
                  </a:rPr>
                  <a:t>Reconstruction Error(RE)</a:t>
                </a:r>
              </a:p>
              <a:p>
                <a:pPr marL="465755" lvl="2" defTabSz="621006">
                  <a:lnSpc>
                    <a:spcPct val="90000"/>
                  </a:lnSpc>
                  <a:spcAft>
                    <a:spcPts val="408"/>
                  </a:spcAft>
                </a:pPr>
                <a:endParaRPr lang="en-US" sz="1485" dirty="0">
                  <a:solidFill>
                    <a:prstClr val="black"/>
                  </a:solidFill>
                  <a:latin typeface="Aptos" panose="02110004020202020204"/>
                </a:endParaRPr>
              </a:p>
              <a:p>
                <a:pPr marL="621006" lvl="2" indent="-155252" defTabSz="621006">
                  <a:lnSpc>
                    <a:spcPct val="90000"/>
                  </a:lnSpc>
                  <a:spcAft>
                    <a:spcPts val="408"/>
                  </a:spcAft>
                  <a:buFont typeface="Arial" panose="020B0604020202020204" pitchFamily="34" charset="0"/>
                  <a:buChar char="•"/>
                </a:pPr>
                <a:endParaRPr lang="en-US" sz="1485" dirty="0">
                  <a:solidFill>
                    <a:prstClr val="black"/>
                  </a:solidFill>
                  <a:latin typeface="Aptos" panose="02110004020202020204"/>
                </a:endParaRPr>
              </a:p>
              <a:p>
                <a:pPr marL="621006" lvl="2" indent="-155252" defTabSz="621006">
                  <a:lnSpc>
                    <a:spcPct val="90000"/>
                  </a:lnSpc>
                  <a:spcAft>
                    <a:spcPts val="408"/>
                  </a:spcAft>
                  <a:buFont typeface="Arial" panose="020B0604020202020204" pitchFamily="34" charset="0"/>
                  <a:buChar char="•"/>
                </a:pPr>
                <a:endParaRPr lang="en-US" sz="1485" dirty="0">
                  <a:solidFill>
                    <a:prstClr val="black"/>
                  </a:solidFill>
                  <a:latin typeface="Aptos" panose="02110004020202020204"/>
                </a:endParaRPr>
              </a:p>
              <a:p>
                <a:pPr marL="621006" lvl="2" indent="-155252" defTabSz="621006">
                  <a:lnSpc>
                    <a:spcPct val="90000"/>
                  </a:lnSpc>
                  <a:spcAft>
                    <a:spcPts val="408"/>
                  </a:spcAft>
                  <a:buFont typeface="Arial" panose="020B0604020202020204" pitchFamily="34" charset="0"/>
                  <a:buChar char="•"/>
                </a:pPr>
                <a:r>
                  <a:rPr lang="en-US" sz="1485" dirty="0">
                    <a:solidFill>
                      <a:prstClr val="black"/>
                    </a:solidFill>
                    <a:latin typeface="Aptos" panose="02110004020202020204"/>
                  </a:rPr>
                  <a:t>Average RE	</a:t>
                </a:r>
                <a14:m>
                  <m:oMath xmlns:m="http://schemas.openxmlformats.org/officeDocument/2006/math">
                    <m:r>
                      <m:rPr>
                        <m:sty m:val="p"/>
                      </m:rPr>
                      <a:rPr lang="en-US" sz="1485" i="1">
                        <a:solidFill>
                          <a:prstClr val="black"/>
                        </a:solidFill>
                        <a:latin typeface="Cambria Math" panose="02040503050406030204" pitchFamily="18" charset="0"/>
                      </a:rPr>
                      <m:t>ϵ</m:t>
                    </m:r>
                    <m:d>
                      <m:dPr>
                        <m:ctrlPr>
                          <a:rPr lang="en-US" sz="1485" i="1">
                            <a:solidFill>
                              <a:prstClr val="black"/>
                            </a:solidFill>
                            <a:latin typeface="Cambria Math" panose="02040503050406030204" pitchFamily="18" charset="0"/>
                          </a:rPr>
                        </m:ctrlPr>
                      </m:dPr>
                      <m:e>
                        <m:r>
                          <a:rPr lang="en-US" sz="1485" i="1">
                            <a:solidFill>
                              <a:prstClr val="black"/>
                            </a:solidFill>
                            <a:latin typeface="Cambria Math" panose="02040503050406030204" pitchFamily="18" charset="0"/>
                          </a:rPr>
                          <m:t>𝑒</m:t>
                        </m:r>
                      </m:e>
                    </m:d>
                    <m:r>
                      <a:rPr lang="en-US" sz="1485" i="1">
                        <a:solidFill>
                          <a:prstClr val="black"/>
                        </a:solidFill>
                        <a:latin typeface="Cambria Math" panose="02040503050406030204" pitchFamily="18" charset="0"/>
                      </a:rPr>
                      <m:t>=</m:t>
                    </m:r>
                    <m:f>
                      <m:fPr>
                        <m:ctrlPr>
                          <a:rPr lang="en-US" sz="1485" i="1">
                            <a:solidFill>
                              <a:prstClr val="black"/>
                            </a:solidFill>
                            <a:latin typeface="Cambria Math" panose="02040503050406030204" pitchFamily="18" charset="0"/>
                          </a:rPr>
                        </m:ctrlPr>
                      </m:fPr>
                      <m:num>
                        <m:r>
                          <a:rPr lang="en-US" sz="1485" i="1">
                            <a:solidFill>
                              <a:prstClr val="black"/>
                            </a:solidFill>
                            <a:latin typeface="Cambria Math" panose="02040503050406030204" pitchFamily="18" charset="0"/>
                          </a:rPr>
                          <m:t>1</m:t>
                        </m:r>
                      </m:num>
                      <m:den>
                        <m:r>
                          <a:rPr lang="en-US" sz="1485" i="1">
                            <a:solidFill>
                              <a:prstClr val="black"/>
                            </a:solidFill>
                            <a:latin typeface="Cambria Math" panose="02040503050406030204" pitchFamily="18" charset="0"/>
                          </a:rPr>
                          <m:t>𝑛</m:t>
                        </m:r>
                      </m:den>
                    </m:f>
                    <m:nary>
                      <m:naryPr>
                        <m:chr m:val="∑"/>
                        <m:ctrlPr>
                          <a:rPr lang="en-US" sz="1485" i="1">
                            <a:solidFill>
                              <a:prstClr val="black"/>
                            </a:solidFill>
                            <a:latin typeface="Cambria Math" panose="02040503050406030204" pitchFamily="18" charset="0"/>
                          </a:rPr>
                        </m:ctrlPr>
                      </m:naryPr>
                      <m:sub>
                        <m:r>
                          <m:rPr>
                            <m:brk m:alnAt="23"/>
                          </m:rPr>
                          <a:rPr lang="en-US" sz="1485" i="1">
                            <a:solidFill>
                              <a:prstClr val="black"/>
                            </a:solidFill>
                            <a:latin typeface="Cambria Math" panose="02040503050406030204" pitchFamily="18" charset="0"/>
                          </a:rPr>
                          <m:t>𝑖</m:t>
                        </m:r>
                        <m:r>
                          <a:rPr lang="en-US" sz="1485" i="1">
                            <a:solidFill>
                              <a:prstClr val="black"/>
                            </a:solidFill>
                            <a:latin typeface="Cambria Math" panose="02040503050406030204" pitchFamily="18" charset="0"/>
                          </a:rPr>
                          <m:t>=</m:t>
                        </m:r>
                        <m:r>
                          <a:rPr lang="en-US" sz="1485" i="1">
                            <a:solidFill>
                              <a:prstClr val="black"/>
                            </a:solidFill>
                            <a:latin typeface="Cambria Math" panose="02040503050406030204" pitchFamily="18" charset="0"/>
                          </a:rPr>
                          <m:t>1</m:t>
                        </m:r>
                      </m:sub>
                      <m:sup>
                        <m:r>
                          <a:rPr lang="en-US" sz="1485" i="1">
                            <a:solidFill>
                              <a:prstClr val="black"/>
                            </a:solidFill>
                            <a:latin typeface="Cambria Math" panose="02040503050406030204" pitchFamily="18" charset="0"/>
                          </a:rPr>
                          <m:t>𝑛</m:t>
                        </m:r>
                      </m:sup>
                      <m:e>
                        <m:sSubSup>
                          <m:sSubSupPr>
                            <m:ctrlPr>
                              <a:rPr lang="en-US" sz="1485" i="1">
                                <a:solidFill>
                                  <a:prstClr val="black"/>
                                </a:solidFill>
                                <a:latin typeface="Cambria Math" panose="02040503050406030204" pitchFamily="18" charset="0"/>
                              </a:rPr>
                            </m:ctrlPr>
                          </m:sSubSupPr>
                          <m:e>
                            <m:r>
                              <a:rPr lang="en-US" sz="1485" i="1">
                                <a:solidFill>
                                  <a:prstClr val="black"/>
                                </a:solidFill>
                                <a:latin typeface="Cambria Math" panose="02040503050406030204" pitchFamily="18" charset="0"/>
                              </a:rPr>
                              <m:t>𝑑</m:t>
                            </m:r>
                          </m:e>
                          <m:sub>
                            <m:r>
                              <a:rPr lang="en-US" sz="1485" i="1">
                                <a:solidFill>
                                  <a:prstClr val="black"/>
                                </a:solidFill>
                                <a:latin typeface="Cambria Math" panose="02040503050406030204" pitchFamily="18" charset="0"/>
                              </a:rPr>
                              <m:t>𝑖</m:t>
                            </m:r>
                          </m:sub>
                          <m:sup>
                            <m:r>
                              <a:rPr lang="en-US" sz="1485" i="1">
                                <a:solidFill>
                                  <a:prstClr val="black"/>
                                </a:solidFill>
                                <a:latin typeface="Cambria Math" panose="02040503050406030204" pitchFamily="18" charset="0"/>
                              </a:rPr>
                              <m:t>2</m:t>
                            </m:r>
                          </m:sup>
                        </m:sSubSup>
                      </m:e>
                    </m:nary>
                  </m:oMath>
                </a14:m>
                <a:endParaRPr lang="en-US" sz="1485" dirty="0">
                  <a:solidFill>
                    <a:prstClr val="black"/>
                  </a:solidFill>
                  <a:latin typeface="Aptos" panose="02110004020202020204"/>
                </a:endParaRPr>
              </a:p>
              <a:p>
                <a:pPr marL="621006" lvl="2" indent="-155252" defTabSz="621006">
                  <a:lnSpc>
                    <a:spcPct val="90000"/>
                  </a:lnSpc>
                  <a:spcAft>
                    <a:spcPts val="408"/>
                  </a:spcAft>
                  <a:buFont typeface="Arial" panose="020B0604020202020204" pitchFamily="34" charset="0"/>
                  <a:buChar char="•"/>
                </a:pPr>
                <a:endParaRPr lang="en-US" sz="1485" dirty="0">
                  <a:solidFill>
                    <a:prstClr val="black"/>
                  </a:solidFill>
                  <a:latin typeface="Aptos" panose="02110004020202020204"/>
                </a:endParaRPr>
              </a:p>
              <a:p>
                <a:pPr marL="621006" lvl="2" indent="-155252" defTabSz="621006">
                  <a:lnSpc>
                    <a:spcPct val="90000"/>
                  </a:lnSpc>
                  <a:spcAft>
                    <a:spcPts val="408"/>
                  </a:spcAft>
                  <a:buFont typeface="Arial" panose="020B0604020202020204" pitchFamily="34" charset="0"/>
                  <a:buChar char="•"/>
                </a:pPr>
                <a:endParaRPr lang="en-US" sz="1485" dirty="0">
                  <a:solidFill>
                    <a:prstClr val="black"/>
                  </a:solidFill>
                  <a:latin typeface="Aptos" panose="02110004020202020204"/>
                </a:endParaRPr>
              </a:p>
              <a:p>
                <a:pPr marL="582193" lvl="1" indent="-155252" defTabSz="621006">
                  <a:lnSpc>
                    <a:spcPct val="90000"/>
                  </a:lnSpc>
                  <a:spcAft>
                    <a:spcPts val="408"/>
                  </a:spcAft>
                  <a:buFont typeface="Arial" panose="020B0604020202020204" pitchFamily="34" charset="0"/>
                  <a:buChar char="•"/>
                </a:pPr>
                <a:r>
                  <a:rPr lang="en-US" sz="1485" dirty="0">
                    <a:solidFill>
                      <a:prstClr val="black"/>
                    </a:solidFill>
                    <a:latin typeface="Aptos" panose="02110004020202020204"/>
                  </a:rPr>
                  <a:t>A Classifier Function </a:t>
                </a:r>
              </a:p>
              <a:p>
                <a:pPr marL="465755" lvl="2" defTabSz="621006">
                  <a:lnSpc>
                    <a:spcPct val="90000"/>
                  </a:lnSpc>
                  <a:spcAft>
                    <a:spcPts val="408"/>
                  </a:spcAft>
                </a:pPr>
                <a14:m>
                  <m:oMathPara xmlns:m="http://schemas.openxmlformats.org/officeDocument/2006/math">
                    <m:oMathParaPr>
                      <m:jc m:val="centerGroup"/>
                    </m:oMathParaPr>
                    <m:oMath xmlns:m="http://schemas.openxmlformats.org/officeDocument/2006/math">
                      <m:r>
                        <a:rPr lang="en-US" sz="1485" i="1">
                          <a:solidFill>
                            <a:prstClr val="black"/>
                          </a:solidFill>
                          <a:latin typeface="Cambria Math" panose="02040503050406030204" pitchFamily="18" charset="0"/>
                        </a:rPr>
                        <m:t>𝑦</m:t>
                      </m:r>
                      <m:d>
                        <m:dPr>
                          <m:ctrlPr>
                            <a:rPr lang="en-US" sz="1485" i="1">
                              <a:solidFill>
                                <a:prstClr val="black"/>
                              </a:solidFill>
                              <a:latin typeface="Cambria Math" panose="02040503050406030204" pitchFamily="18" charset="0"/>
                            </a:rPr>
                          </m:ctrlPr>
                        </m:dPr>
                        <m:e>
                          <m:r>
                            <a:rPr lang="en-US" sz="1485" i="1">
                              <a:solidFill>
                                <a:prstClr val="black"/>
                              </a:solidFill>
                              <a:latin typeface="Cambria Math" panose="02040503050406030204" pitchFamily="18" charset="0"/>
                            </a:rPr>
                            <m:t>𝑋</m:t>
                          </m:r>
                        </m:e>
                      </m:d>
                      <m:r>
                        <a:rPr lang="en-US" sz="1485" i="1">
                          <a:solidFill>
                            <a:prstClr val="black"/>
                          </a:solidFill>
                          <a:latin typeface="Cambria Math" panose="02040503050406030204" pitchFamily="18" charset="0"/>
                        </a:rPr>
                        <m:t>=</m:t>
                      </m:r>
                      <m:d>
                        <m:dPr>
                          <m:begChr m:val="{"/>
                          <m:endChr m:val=""/>
                          <m:ctrlPr>
                            <a:rPr lang="en-US" sz="1485" i="1">
                              <a:solidFill>
                                <a:prstClr val="black"/>
                              </a:solidFill>
                              <a:latin typeface="Cambria Math" panose="02040503050406030204" pitchFamily="18" charset="0"/>
                            </a:rPr>
                          </m:ctrlPr>
                        </m:dPr>
                        <m:e>
                          <m:eqArr>
                            <m:eqArrPr>
                              <m:ctrlPr>
                                <a:rPr lang="en-US" sz="1485" i="1">
                                  <a:solidFill>
                                    <a:prstClr val="black"/>
                                  </a:solidFill>
                                  <a:latin typeface="Cambria Math" panose="02040503050406030204" pitchFamily="18" charset="0"/>
                                </a:rPr>
                              </m:ctrlPr>
                            </m:eqArrPr>
                            <m:e>
                              <m:sSup>
                                <m:sSupPr>
                                  <m:ctrlPr>
                                    <a:rPr lang="en-US" sz="1485" i="1">
                                      <a:solidFill>
                                        <a:prstClr val="black"/>
                                      </a:solidFill>
                                      <a:latin typeface="Cambria Math" panose="02040503050406030204" pitchFamily="18" charset="0"/>
                                    </a:rPr>
                                  </m:ctrlPr>
                                </m:sSupPr>
                                <m:e>
                                  <m:r>
                                    <a:rPr lang="en-US" sz="1485" i="1">
                                      <a:solidFill>
                                        <a:prstClr val="black"/>
                                      </a:solidFill>
                                      <a:latin typeface="Cambria Math" panose="02040503050406030204" pitchFamily="18" charset="0"/>
                                    </a:rPr>
                                    <m:t>′</m:t>
                                  </m:r>
                                  <m:r>
                                    <a:rPr lang="en-US" sz="1485" i="1">
                                      <a:solidFill>
                                        <a:prstClr val="black"/>
                                      </a:solidFill>
                                      <a:latin typeface="Cambria Math" panose="02040503050406030204" pitchFamily="18" charset="0"/>
                                    </a:rPr>
                                    <m:t>𝑈𝑛𝑑𝑒𝑟</m:t>
                                  </m:r>
                                  <m:r>
                                    <a:rPr lang="en-US" sz="1485" i="1">
                                      <a:solidFill>
                                        <a:prstClr val="black"/>
                                      </a:solidFill>
                                      <a:latin typeface="Cambria Math" panose="02040503050406030204" pitchFamily="18" charset="0"/>
                                    </a:rPr>
                                    <m:t> </m:t>
                                  </m:r>
                                  <m:r>
                                    <a:rPr lang="en-US" sz="1485" i="1">
                                      <a:solidFill>
                                        <a:prstClr val="black"/>
                                      </a:solidFill>
                                      <a:latin typeface="Cambria Math" panose="02040503050406030204" pitchFamily="18" charset="0"/>
                                    </a:rPr>
                                    <m:t>𝑎𝑡𝑡𝑎𝑐𝑘</m:t>
                                  </m:r>
                                  <m:r>
                                    <a:rPr lang="en-US" sz="1485" i="1">
                                      <a:solidFill>
                                        <a:prstClr val="black"/>
                                      </a:solidFill>
                                      <a:latin typeface="Cambria Math" panose="02040503050406030204" pitchFamily="18" charset="0"/>
                                    </a:rPr>
                                    <m:t>′</m:t>
                                  </m:r>
                                </m:e>
                                <m:sup/>
                              </m:sSup>
                              <m:r>
                                <a:rPr lang="en-US" sz="1485" i="1">
                                  <a:solidFill>
                                    <a:prstClr val="black"/>
                                  </a:solidFill>
                                  <a:latin typeface="Cambria Math" panose="02040503050406030204" pitchFamily="18" charset="0"/>
                                </a:rPr>
                                <m:t>,</m:t>
                              </m:r>
                              <m:r>
                                <m:rPr>
                                  <m:sty m:val="p"/>
                                </m:rPr>
                                <a:rPr lang="en-US" sz="1485" i="1">
                                  <a:solidFill>
                                    <a:prstClr val="black"/>
                                  </a:solidFill>
                                  <a:latin typeface="Cambria Math" panose="02040503050406030204" pitchFamily="18" charset="0"/>
                                </a:rPr>
                                <m:t>ϵ</m:t>
                              </m:r>
                              <m:d>
                                <m:dPr>
                                  <m:ctrlPr>
                                    <a:rPr lang="en-US" sz="1485" i="1">
                                      <a:solidFill>
                                        <a:prstClr val="black"/>
                                      </a:solidFill>
                                      <a:latin typeface="Cambria Math" panose="02040503050406030204" pitchFamily="18" charset="0"/>
                                    </a:rPr>
                                  </m:ctrlPr>
                                </m:dPr>
                                <m:e>
                                  <m:r>
                                    <a:rPr lang="en-US" sz="1485" i="1">
                                      <a:solidFill>
                                        <a:prstClr val="black"/>
                                      </a:solidFill>
                                      <a:latin typeface="Cambria Math" panose="02040503050406030204" pitchFamily="18" charset="0"/>
                                    </a:rPr>
                                    <m:t>𝑒</m:t>
                                  </m:r>
                                </m:e>
                              </m:d>
                              <m:r>
                                <a:rPr lang="en-US" sz="1485" i="1">
                                  <a:solidFill>
                                    <a:prstClr val="black"/>
                                  </a:solidFill>
                                  <a:latin typeface="Cambria Math" panose="02040503050406030204" pitchFamily="18" charset="0"/>
                                </a:rPr>
                                <m:t>&gt;</m:t>
                              </m:r>
                              <m:r>
                                <a:rPr lang="en-US" sz="1485" i="1">
                                  <a:solidFill>
                                    <a:prstClr val="black"/>
                                  </a:solidFill>
                                  <a:latin typeface="Cambria Math" panose="02040503050406030204" pitchFamily="18" charset="0"/>
                                </a:rPr>
                                <m:t>𝜃</m:t>
                              </m:r>
                            </m:e>
                            <m:e>
                              <m:r>
                                <a:rPr lang="en-US" sz="1485" i="1">
                                  <a:solidFill>
                                    <a:prstClr val="black"/>
                                  </a:solidFill>
                                  <a:latin typeface="Cambria Math" panose="02040503050406030204" pitchFamily="18" charset="0"/>
                                </a:rPr>
                                <m:t>′</m:t>
                              </m:r>
                              <m:r>
                                <a:rPr lang="en-US" sz="1485" i="1">
                                  <a:solidFill>
                                    <a:prstClr val="black"/>
                                  </a:solidFill>
                                  <a:latin typeface="Cambria Math" panose="02040503050406030204" pitchFamily="18" charset="0"/>
                                </a:rPr>
                                <m:t>𝑆𝑎𝑓</m:t>
                              </m:r>
                              <m:sSup>
                                <m:sSupPr>
                                  <m:ctrlPr>
                                    <a:rPr lang="en-US" sz="1485" i="1">
                                      <a:solidFill>
                                        <a:prstClr val="black"/>
                                      </a:solidFill>
                                      <a:latin typeface="Cambria Math" panose="02040503050406030204" pitchFamily="18" charset="0"/>
                                    </a:rPr>
                                  </m:ctrlPr>
                                </m:sSupPr>
                                <m:e>
                                  <m:r>
                                    <a:rPr lang="en-US" sz="1485" i="1">
                                      <a:solidFill>
                                        <a:prstClr val="black"/>
                                      </a:solidFill>
                                      <a:latin typeface="Cambria Math" panose="02040503050406030204" pitchFamily="18" charset="0"/>
                                    </a:rPr>
                                    <m:t>𝑒</m:t>
                                  </m:r>
                                </m:e>
                                <m:sup>
                                  <m:r>
                                    <a:rPr lang="en-US" sz="1485" i="1">
                                      <a:solidFill>
                                        <a:prstClr val="black"/>
                                      </a:solidFill>
                                      <a:latin typeface="Cambria Math" panose="02040503050406030204" pitchFamily="18" charset="0"/>
                                    </a:rPr>
                                    <m:t>′</m:t>
                                  </m:r>
                                </m:sup>
                              </m:sSup>
                              <m:r>
                                <a:rPr lang="en-US" sz="1485" i="1">
                                  <a:solidFill>
                                    <a:prstClr val="black"/>
                                  </a:solidFill>
                                  <a:latin typeface="Cambria Math" panose="02040503050406030204" pitchFamily="18" charset="0"/>
                                </a:rPr>
                                <m:t>,  </m:t>
                              </m:r>
                              <m:r>
                                <a:rPr lang="en-US" sz="1485" i="1">
                                  <a:solidFill>
                                    <a:prstClr val="black"/>
                                  </a:solidFill>
                                  <a:latin typeface="Cambria Math" panose="02040503050406030204" pitchFamily="18" charset="0"/>
                                </a:rPr>
                                <m:t>𝑂𝑡</m:t>
                              </m:r>
                              <m:r>
                                <a:rPr lang="en-US" sz="1485" i="1">
                                  <a:solidFill>
                                    <a:prstClr val="black"/>
                                  </a:solidFill>
                                  <a:latin typeface="Cambria Math" panose="02040503050406030204" pitchFamily="18" charset="0"/>
                                </a:rPr>
                                <m:t>h</m:t>
                              </m:r>
                              <m:r>
                                <a:rPr lang="en-US" sz="1485" i="1">
                                  <a:solidFill>
                                    <a:prstClr val="black"/>
                                  </a:solidFill>
                                  <a:latin typeface="Cambria Math" panose="02040503050406030204" pitchFamily="18" charset="0"/>
                                </a:rPr>
                                <m:t>𝑒𝑟𝑤𝑖𝑠𝑒</m:t>
                              </m:r>
                            </m:e>
                          </m:eqArr>
                        </m:e>
                      </m:d>
                    </m:oMath>
                  </m:oMathPara>
                </a14:m>
                <a:endParaRPr lang="en-US" sz="1485" dirty="0">
                  <a:solidFill>
                    <a:prstClr val="black"/>
                  </a:solidFill>
                  <a:latin typeface="Aptos" panose="02110004020202020204"/>
                </a:endParaRPr>
              </a:p>
            </p:txBody>
          </p:sp>
        </mc:Choice>
        <mc:Fallback xmlns="">
          <p:sp>
            <p:nvSpPr>
              <p:cNvPr id="5" name="TextBox 4">
                <a:extLst>
                  <a:ext uri="{FF2B5EF4-FFF2-40B4-BE49-F238E27FC236}">
                    <a16:creationId xmlns:a16="http://schemas.microsoft.com/office/drawing/2014/main" id="{F2FB6016-E69E-494B-585A-DE671146E72B}"/>
                  </a:ext>
                </a:extLst>
              </p:cNvPr>
              <p:cNvSpPr txBox="1">
                <a:spLocks noRot="1" noChangeAspect="1" noMove="1" noResize="1" noEditPoints="1" noAdjustHandles="1" noChangeArrowheads="1" noChangeShapeType="1" noTextEdit="1"/>
              </p:cNvSpPr>
              <p:nvPr/>
            </p:nvSpPr>
            <p:spPr>
              <a:xfrm>
                <a:off x="691515" y="2938511"/>
                <a:ext cx="5909506" cy="3334647"/>
              </a:xfrm>
              <a:prstGeom prst="rect">
                <a:avLst/>
              </a:prstGeom>
              <a:blipFill>
                <a:blip r:embed="rId2"/>
                <a:stretch>
                  <a:fillRect l="-515" t="-1280"/>
                </a:stretch>
              </a:blipFill>
            </p:spPr>
            <p:txBody>
              <a:bodyPr/>
              <a:lstStyle/>
              <a:p>
                <a:r>
                  <a:rPr lang="en-US">
                    <a:noFill/>
                  </a:rPr>
                  <a:t> </a:t>
                </a:r>
              </a:p>
            </p:txBody>
          </p:sp>
        </mc:Fallback>
      </mc:AlternateContent>
      <p:pic>
        <p:nvPicPr>
          <p:cNvPr id="8" name="Picture 7" descr="A diagram of a decoder&#10;&#10;Description automatically generated">
            <a:extLst>
              <a:ext uri="{FF2B5EF4-FFF2-40B4-BE49-F238E27FC236}">
                <a16:creationId xmlns:a16="http://schemas.microsoft.com/office/drawing/2014/main" id="{5E85A701-905B-45F8-FD76-1CC0BD0F6C61}"/>
              </a:ext>
            </a:extLst>
          </p:cNvPr>
          <p:cNvPicPr>
            <a:picLocks noChangeAspect="1"/>
          </p:cNvPicPr>
          <p:nvPr/>
        </p:nvPicPr>
        <p:blipFill>
          <a:blip r:embed="rId3"/>
          <a:stretch>
            <a:fillRect/>
          </a:stretch>
        </p:blipFill>
        <p:spPr>
          <a:xfrm>
            <a:off x="6332444" y="3125774"/>
            <a:ext cx="3410519" cy="2174205"/>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F0A67435-145E-C91A-9B9D-8FB85EF18123}"/>
              </a:ext>
            </a:extLst>
          </p:cNvPr>
          <p:cNvPicPr>
            <a:picLocks noChangeAspect="1"/>
          </p:cNvPicPr>
          <p:nvPr/>
        </p:nvPicPr>
        <p:blipFill>
          <a:blip r:embed="rId4"/>
          <a:stretch>
            <a:fillRect/>
          </a:stretch>
        </p:blipFill>
        <p:spPr>
          <a:xfrm>
            <a:off x="2020696" y="3745745"/>
            <a:ext cx="2559629" cy="467132"/>
          </a:xfrm>
          <a:prstGeom prst="rect">
            <a:avLst/>
          </a:prstGeom>
        </p:spPr>
      </p:pic>
      <p:sp>
        <p:nvSpPr>
          <p:cNvPr id="3" name="TextBox 2">
            <a:extLst>
              <a:ext uri="{FF2B5EF4-FFF2-40B4-BE49-F238E27FC236}">
                <a16:creationId xmlns:a16="http://schemas.microsoft.com/office/drawing/2014/main" id="{D4844A18-052B-2EA4-48F8-1DF93D46E187}"/>
              </a:ext>
            </a:extLst>
          </p:cNvPr>
          <p:cNvSpPr txBox="1"/>
          <p:nvPr/>
        </p:nvSpPr>
        <p:spPr>
          <a:xfrm>
            <a:off x="6804543" y="5348779"/>
            <a:ext cx="2734899" cy="301228"/>
          </a:xfrm>
          <a:prstGeom prst="rect">
            <a:avLst/>
          </a:prstGeom>
          <a:solidFill>
            <a:srgbClr val="000000">
              <a:alpha val="50000"/>
            </a:srgbClr>
          </a:solidFill>
          <a:ln>
            <a:noFill/>
          </a:ln>
        </p:spPr>
        <p:txBody>
          <a:bodyPr wrap="square" rtlCol="0">
            <a:noAutofit/>
          </a:bodyPr>
          <a:lstStyle/>
          <a:p>
            <a:pPr algn="ctr" defTabSz="621006">
              <a:spcAft>
                <a:spcPts val="408"/>
              </a:spcAft>
            </a:pPr>
            <a:r>
              <a:rPr lang="en-US" sz="1155" dirty="0">
                <a:solidFill>
                  <a:prstClr val="white"/>
                </a:solidFill>
                <a:latin typeface="Aptos" panose="02110004020202020204"/>
              </a:rPr>
              <a:t>Auto-associators and Diabolo Networks.</a:t>
            </a:r>
          </a:p>
        </p:txBody>
      </p:sp>
      <p:sp>
        <p:nvSpPr>
          <p:cNvPr id="6" name="Slide Number Placeholder 5">
            <a:extLst>
              <a:ext uri="{FF2B5EF4-FFF2-40B4-BE49-F238E27FC236}">
                <a16:creationId xmlns:a16="http://schemas.microsoft.com/office/drawing/2014/main" id="{E4360282-4985-587D-1D40-A58283B02C3C}"/>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60</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2145208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5885"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5885" cy="156717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1559846"/>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p:nvSpPr>
          <p:cNvPr id="2" name="Title 1">
            <a:extLst>
              <a:ext uri="{FF2B5EF4-FFF2-40B4-BE49-F238E27FC236}">
                <a16:creationId xmlns:a16="http://schemas.microsoft.com/office/drawing/2014/main" id="{564D19E7-D11C-3A19-EC54-AD69D35CCB14}"/>
              </a:ext>
            </a:extLst>
          </p:cNvPr>
          <p:cNvSpPr>
            <a:spLocks noGrp="1"/>
          </p:cNvSpPr>
          <p:nvPr>
            <p:ph type="title"/>
          </p:nvPr>
        </p:nvSpPr>
        <p:spPr>
          <a:xfrm>
            <a:off x="691515" y="1266328"/>
            <a:ext cx="8675370" cy="1050417"/>
          </a:xfrm>
        </p:spPr>
        <p:txBody>
          <a:bodyPr>
            <a:normAutofit/>
          </a:bodyPr>
          <a:lstStyle/>
          <a:p>
            <a:r>
              <a:rPr lang="en-US" sz="3300"/>
              <a:t>Different Types Of Attacks</a:t>
            </a: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90005"/>
            <a:ext cx="105613" cy="5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CD02A1-1727-80FC-6F03-2D4FF8103ACD}"/>
                  </a:ext>
                </a:extLst>
              </p:cNvPr>
              <p:cNvSpPr>
                <a:spLocks noGrp="1"/>
              </p:cNvSpPr>
              <p:nvPr>
                <p:ph idx="1"/>
              </p:nvPr>
            </p:nvSpPr>
            <p:spPr>
              <a:xfrm>
                <a:off x="690258" y="2826173"/>
                <a:ext cx="8922441" cy="3547900"/>
              </a:xfrm>
            </p:spPr>
            <p:txBody>
              <a:bodyPr>
                <a:noAutofit/>
              </a:bodyPr>
              <a:lstStyle/>
              <a:p>
                <a:pPr marL="471488">
                  <a:spcBef>
                    <a:spcPts val="413"/>
                  </a:spcBef>
                </a:pPr>
                <a:r>
                  <a:rPr lang="en-US" sz="1485" b="1" dirty="0"/>
                  <a:t>Replay Attack  </a:t>
                </a:r>
                <a:r>
                  <a:rPr lang="en-US" sz="1485" dirty="0"/>
                  <a:t>just re- plays the recorded readings.</a:t>
                </a:r>
              </a:p>
              <a:p>
                <a:pPr marL="471488">
                  <a:spcBef>
                    <a:spcPts val="413"/>
                  </a:spcBef>
                </a:pPr>
                <a:endParaRPr lang="en-US" sz="1485" dirty="0"/>
              </a:p>
              <a:p>
                <a:pPr marL="471488">
                  <a:spcBef>
                    <a:spcPts val="413"/>
                  </a:spcBef>
                </a:pPr>
                <a:r>
                  <a:rPr lang="en-US" sz="1485" b="1" dirty="0"/>
                  <a:t>Iterative Attack </a:t>
                </a:r>
                <a:r>
                  <a:rPr lang="en-US" sz="1485" dirty="0"/>
                  <a:t>input arbitrary 𝑥 features and gets RE(</a:t>
                </a:r>
                <a14:m>
                  <m:oMath xmlns:m="http://schemas.openxmlformats.org/officeDocument/2006/math">
                    <m:r>
                      <a:rPr lang="en-US" sz="1485">
                        <a:latin typeface="Cambria Math" panose="02040503050406030204" pitchFamily="18" charset="0"/>
                      </a:rPr>
                      <m:t>𝑒</m:t>
                    </m:r>
                  </m:oMath>
                </a14:m>
                <a:r>
                  <a:rPr lang="en-US" sz="1485" dirty="0"/>
                  <a:t>), then computes </a:t>
                </a:r>
                <a14:m>
                  <m:oMath xmlns:m="http://schemas.openxmlformats.org/officeDocument/2006/math">
                    <m:sSub>
                      <m:sSubPr>
                        <m:ctrlPr>
                          <a:rPr lang="en-US" sz="1485" i="1">
                            <a:latin typeface="Cambria Math" panose="02040503050406030204" pitchFamily="18" charset="0"/>
                          </a:rPr>
                        </m:ctrlPr>
                      </m:sSubPr>
                      <m:e>
                        <m:r>
                          <a:rPr lang="en-US" sz="1485">
                            <a:latin typeface="Cambria Math" panose="02040503050406030204" pitchFamily="18" charset="0"/>
                          </a:rPr>
                          <m:t>𝑚𝑎𝑥</m:t>
                        </m:r>
                      </m:e>
                      <m:sub>
                        <m:r>
                          <a:rPr lang="en-US" sz="1485">
                            <a:latin typeface="Cambria Math" panose="02040503050406030204" pitchFamily="18" charset="0"/>
                          </a:rPr>
                          <m:t>𝑖</m:t>
                        </m:r>
                      </m:sub>
                    </m:sSub>
                    <m:r>
                      <a:rPr lang="en-US" sz="1485">
                        <a:latin typeface="Cambria Math" panose="02040503050406030204" pitchFamily="18" charset="0"/>
                      </a:rPr>
                      <m:t> </m:t>
                    </m:r>
                    <m:r>
                      <a:rPr lang="en-US" sz="1485">
                        <a:latin typeface="Cambria Math" panose="02040503050406030204" pitchFamily="18" charset="0"/>
                      </a:rPr>
                      <m:t>𝑒</m:t>
                    </m:r>
                  </m:oMath>
                </a14:m>
                <a:r>
                  <a:rPr lang="en-US" sz="1485" dirty="0"/>
                  <a:t> and get sensor reading </a:t>
                </a:r>
                <a14:m>
                  <m:oMath xmlns:m="http://schemas.openxmlformats.org/officeDocument/2006/math">
                    <m:sSub>
                      <m:sSubPr>
                        <m:ctrlPr>
                          <a:rPr lang="en-US" sz="1485" i="1">
                            <a:latin typeface="Cambria Math" panose="02040503050406030204" pitchFamily="18" charset="0"/>
                          </a:rPr>
                        </m:ctrlPr>
                      </m:sSubPr>
                      <m:e>
                        <m:r>
                          <a:rPr lang="en-US" sz="1485">
                            <a:latin typeface="Cambria Math" panose="02040503050406030204" pitchFamily="18" charset="0"/>
                          </a:rPr>
                          <m:t>𝑟</m:t>
                        </m:r>
                      </m:e>
                      <m:sub>
                        <m:r>
                          <a:rPr lang="en-US" sz="1485">
                            <a:latin typeface="Cambria Math" panose="02040503050406030204" pitchFamily="18" charset="0"/>
                          </a:rPr>
                          <m:t>𝑖</m:t>
                        </m:r>
                      </m:sub>
                    </m:sSub>
                  </m:oMath>
                </a14:m>
                <a:r>
                  <a:rPr lang="en-US" sz="1485" dirty="0"/>
                  <a:t> with the highest RE from </a:t>
                </a:r>
                <a14:m>
                  <m:oMath xmlns:m="http://schemas.openxmlformats.org/officeDocument/2006/math">
                    <m:r>
                      <a:rPr lang="en-US" sz="1485">
                        <a:latin typeface="Cambria Math" panose="02040503050406030204" pitchFamily="18" charset="0"/>
                      </a:rPr>
                      <m:t>𝑥</m:t>
                    </m:r>
                  </m:oMath>
                </a14:m>
                <a:r>
                  <a:rPr lang="en-US" sz="1485" dirty="0"/>
                  <a:t>.</a:t>
                </a:r>
              </a:p>
              <a:p>
                <a:pPr marL="282893" indent="0">
                  <a:spcBef>
                    <a:spcPts val="413"/>
                  </a:spcBef>
                  <a:buNone/>
                </a:pPr>
                <a:endParaRPr lang="en-US" sz="1485" dirty="0"/>
              </a:p>
              <a:p>
                <a:pPr marL="471488">
                  <a:spcBef>
                    <a:spcPts val="413"/>
                  </a:spcBef>
                </a:pPr>
                <a:r>
                  <a:rPr lang="en-US" sz="1485" b="1" dirty="0"/>
                  <a:t>Learning-Based Attack</a:t>
                </a:r>
              </a:p>
              <a:p>
                <a:pPr lvl="1"/>
                <a:r>
                  <a:rPr lang="en-US" sz="1485" dirty="0"/>
                  <a:t>intercepts traffic from PLCs to SCADA.</a:t>
                </a:r>
              </a:p>
              <a:p>
                <a:pPr lvl="1"/>
                <a:r>
                  <a:rPr lang="en-US" sz="1485" dirty="0"/>
                  <a:t>Build a random Autoencoder which </a:t>
                </a:r>
                <a14:m>
                  <m:oMath xmlns:m="http://schemas.openxmlformats.org/officeDocument/2006/math">
                    <m:r>
                      <m:rPr>
                        <m:sty m:val="p"/>
                      </m:rPr>
                      <a:rPr lang="en-US" sz="1485">
                        <a:latin typeface="Cambria Math" panose="02040503050406030204" pitchFamily="18" charset="0"/>
                      </a:rPr>
                      <m:t>minimize</m:t>
                    </m:r>
                    <m:r>
                      <a:rPr lang="en-US" sz="1485">
                        <a:latin typeface="Cambria Math" panose="02040503050406030204" pitchFamily="18" charset="0"/>
                      </a:rPr>
                      <m:t> </m:t>
                    </m:r>
                    <m:r>
                      <m:rPr>
                        <m:sty m:val="p"/>
                      </m:rPr>
                      <a:rPr lang="en-US" sz="1485">
                        <a:latin typeface="Cambria Math" panose="02040503050406030204" pitchFamily="18" charset="0"/>
                      </a:rPr>
                      <m:t>MSE</m:t>
                    </m:r>
                    <m:r>
                      <a:rPr lang="pt-BR" sz="1485">
                        <a:latin typeface="Cambria Math" panose="02040503050406030204" pitchFamily="18" charset="0"/>
                      </a:rPr>
                      <m:t>=</m:t>
                    </m:r>
                    <m:f>
                      <m:fPr>
                        <m:ctrlPr>
                          <a:rPr lang="pt-BR" sz="1485" i="1">
                            <a:latin typeface="Cambria Math" panose="02040503050406030204" pitchFamily="18" charset="0"/>
                          </a:rPr>
                        </m:ctrlPr>
                      </m:fPr>
                      <m:num>
                        <m:r>
                          <a:rPr lang="en-US" sz="1485">
                            <a:latin typeface="Cambria Math" panose="02040503050406030204" pitchFamily="18" charset="0"/>
                          </a:rPr>
                          <m:t>1</m:t>
                        </m:r>
                      </m:num>
                      <m:den>
                        <m:r>
                          <a:rPr lang="en-US" sz="1485">
                            <a:latin typeface="Cambria Math" panose="02040503050406030204" pitchFamily="18" charset="0"/>
                          </a:rPr>
                          <m:t>𝑛</m:t>
                        </m:r>
                      </m:den>
                    </m:f>
                    <m:nary>
                      <m:naryPr>
                        <m:chr m:val="∑"/>
                        <m:ctrlPr>
                          <a:rPr lang="pt-BR" sz="1485" i="1">
                            <a:latin typeface="Cambria Math" panose="02040503050406030204" pitchFamily="18" charset="0"/>
                          </a:rPr>
                        </m:ctrlPr>
                      </m:naryPr>
                      <m:sub>
                        <m:r>
                          <m:rPr>
                            <m:brk m:alnAt="23"/>
                          </m:rPr>
                          <a:rPr lang="en-US" sz="1485">
                            <a:latin typeface="Cambria Math" panose="02040503050406030204" pitchFamily="18" charset="0"/>
                          </a:rPr>
                          <m:t>𝑖</m:t>
                        </m:r>
                        <m:r>
                          <a:rPr lang="pt-BR" sz="1485">
                            <a:latin typeface="Cambria Math" panose="02040503050406030204" pitchFamily="18" charset="0"/>
                          </a:rPr>
                          <m:t>=</m:t>
                        </m:r>
                        <m:r>
                          <a:rPr lang="en-US" sz="1485">
                            <a:latin typeface="Cambria Math" panose="02040503050406030204" pitchFamily="18" charset="0"/>
                          </a:rPr>
                          <m:t>1</m:t>
                        </m:r>
                      </m:sub>
                      <m:sup>
                        <m:r>
                          <a:rPr lang="pt-BR" sz="1485">
                            <a:latin typeface="Cambria Math" panose="02040503050406030204" pitchFamily="18" charset="0"/>
                          </a:rPr>
                          <m:t>𝑛</m:t>
                        </m:r>
                      </m:sup>
                      <m:e>
                        <m:sSup>
                          <m:sSupPr>
                            <m:ctrlPr>
                              <a:rPr lang="pt-BR" sz="1485" i="1">
                                <a:latin typeface="Cambria Math" panose="02040503050406030204" pitchFamily="18" charset="0"/>
                              </a:rPr>
                            </m:ctrlPr>
                          </m:sSupPr>
                          <m:e>
                            <m:r>
                              <a:rPr lang="en-US" sz="1485">
                                <a:latin typeface="Cambria Math" panose="02040503050406030204" pitchFamily="18" charset="0"/>
                              </a:rPr>
                              <m:t>(</m:t>
                            </m:r>
                            <m:sSub>
                              <m:sSubPr>
                                <m:ctrlPr>
                                  <a:rPr lang="pt-BR" sz="1485" i="1">
                                    <a:latin typeface="Cambria Math" panose="02040503050406030204" pitchFamily="18" charset="0"/>
                                  </a:rPr>
                                </m:ctrlPr>
                              </m:sSubPr>
                              <m:e>
                                <m:r>
                                  <a:rPr lang="pt-BR" sz="1485">
                                    <a:latin typeface="Cambria Math" panose="02040503050406030204" pitchFamily="18" charset="0"/>
                                  </a:rPr>
                                  <m:t>𝑥</m:t>
                                </m:r>
                                <m:r>
                                  <a:rPr lang="pt-BR" sz="1485">
                                    <a:latin typeface="Cambria Math" panose="02040503050406030204" pitchFamily="18" charset="0"/>
                                  </a:rPr>
                                  <m:t>̂</m:t>
                                </m:r>
                              </m:e>
                              <m:sub>
                                <m:r>
                                  <a:rPr lang="en-US" sz="1485">
                                    <a:latin typeface="Cambria Math" panose="02040503050406030204" pitchFamily="18" charset="0"/>
                                  </a:rPr>
                                  <m:t>𝑖</m:t>
                                </m:r>
                              </m:sub>
                            </m:sSub>
                            <m:r>
                              <a:rPr lang="en-US" sz="1485">
                                <a:latin typeface="Cambria Math" panose="02040503050406030204" pitchFamily="18" charset="0"/>
                              </a:rPr>
                              <m:t>−(</m:t>
                            </m:r>
                            <m:sSub>
                              <m:sSubPr>
                                <m:ctrlPr>
                                  <a:rPr lang="en-US" sz="1485" i="1">
                                    <a:latin typeface="Cambria Math" panose="02040503050406030204" pitchFamily="18" charset="0"/>
                                  </a:rPr>
                                </m:ctrlPr>
                              </m:sSubPr>
                              <m:e>
                                <m:r>
                                  <a:rPr lang="en-US" sz="1485">
                                    <a:latin typeface="Cambria Math" panose="02040503050406030204" pitchFamily="18" charset="0"/>
                                  </a:rPr>
                                  <m:t>𝑥</m:t>
                                </m:r>
                              </m:e>
                              <m:sub>
                                <m:r>
                                  <a:rPr lang="en-US" sz="1485">
                                    <a:latin typeface="Cambria Math" panose="02040503050406030204" pitchFamily="18" charset="0"/>
                                  </a:rPr>
                                  <m:t>𝑖</m:t>
                                </m:r>
                              </m:sub>
                            </m:sSub>
                            <m:r>
                              <a:rPr lang="en-US" sz="1485">
                                <a:latin typeface="Cambria Math" panose="02040503050406030204" pitchFamily="18" charset="0"/>
                              </a:rPr>
                              <m:t>+ </m:t>
                            </m:r>
                            <m:sSub>
                              <m:sSubPr>
                                <m:ctrlPr>
                                  <a:rPr lang="en-US" sz="1485" i="1">
                                    <a:latin typeface="Cambria Math" panose="02040503050406030204" pitchFamily="18" charset="0"/>
                                  </a:rPr>
                                </m:ctrlPr>
                              </m:sSubPr>
                              <m:e>
                                <m:r>
                                  <m:rPr>
                                    <m:nor/>
                                  </m:rPr>
                                  <a:rPr lang="en-US" sz="1485"/>
                                  <m:t>𝛿</m:t>
                                </m:r>
                              </m:e>
                              <m:sub>
                                <m:r>
                                  <a:rPr lang="en-US" sz="1485">
                                    <a:latin typeface="Cambria Math" panose="02040503050406030204" pitchFamily="18" charset="0"/>
                                  </a:rPr>
                                  <m:t>𝑖</m:t>
                                </m:r>
                              </m:sub>
                            </m:sSub>
                            <m:r>
                              <a:rPr lang="en-US" sz="1485">
                                <a:latin typeface="Cambria Math" panose="02040503050406030204" pitchFamily="18" charset="0"/>
                              </a:rPr>
                              <m:t>))</m:t>
                            </m:r>
                          </m:e>
                          <m:sup>
                            <m:r>
                              <a:rPr lang="en-US" sz="1485">
                                <a:latin typeface="Cambria Math" panose="02040503050406030204" pitchFamily="18" charset="0"/>
                              </a:rPr>
                              <m:t>2</m:t>
                            </m:r>
                          </m:sup>
                        </m:sSup>
                      </m:e>
                    </m:nary>
                  </m:oMath>
                </a14:m>
                <a:endParaRPr lang="en-US" sz="1485" dirty="0"/>
              </a:p>
              <a:p>
                <a:pPr lvl="1"/>
                <a:r>
                  <a:rPr lang="en-US" sz="1485" dirty="0"/>
                  <a:t>Manipulates Physical process to generate Anomalous data.</a:t>
                </a:r>
              </a:p>
              <a:p>
                <a:pPr lvl="1"/>
                <a:r>
                  <a:rPr lang="en-US" sz="1485" dirty="0"/>
                  <a:t>Anomalous Data is morphed into adversarial model and generate conceal data.</a:t>
                </a:r>
              </a:p>
              <a:p>
                <a:pPr lvl="1"/>
                <a:r>
                  <a:rPr lang="en-US" sz="1485" dirty="0"/>
                  <a:t>Concealed Data is fed to SCADA.</a:t>
                </a:r>
              </a:p>
              <a:p>
                <a:pPr marL="424339" lvl="1"/>
                <a:r>
                  <a:rPr lang="en-US" sz="1485" dirty="0"/>
                  <a:t>Unlike traditional AML Attacks this attack generates the conceal data using anomalous data with no Negative Class.</a:t>
                </a:r>
              </a:p>
              <a:p>
                <a:pPr marL="424339" indent="-424339">
                  <a:buFont typeface="+mj-lt"/>
                  <a:buAutoNum type="arabicPeriod"/>
                </a:pPr>
                <a:endParaRPr lang="en-US" sz="1485" dirty="0"/>
              </a:p>
            </p:txBody>
          </p:sp>
        </mc:Choice>
        <mc:Fallback xmlns="">
          <p:sp>
            <p:nvSpPr>
              <p:cNvPr id="3" name="Content Placeholder 2">
                <a:extLst>
                  <a:ext uri="{FF2B5EF4-FFF2-40B4-BE49-F238E27FC236}">
                    <a16:creationId xmlns:a16="http://schemas.microsoft.com/office/drawing/2014/main" id="{A1CD02A1-1727-80FC-6F03-2D4FF8103ACD}"/>
                  </a:ext>
                </a:extLst>
              </p:cNvPr>
              <p:cNvSpPr>
                <a:spLocks noGrp="1" noRot="1" noChangeAspect="1" noMove="1" noResize="1" noEditPoints="1" noAdjustHandles="1" noChangeArrowheads="1" noChangeShapeType="1" noTextEdit="1"/>
              </p:cNvSpPr>
              <p:nvPr>
                <p:ph idx="1"/>
              </p:nvPr>
            </p:nvSpPr>
            <p:spPr>
              <a:xfrm>
                <a:off x="690258" y="2826173"/>
                <a:ext cx="8922441" cy="3547900"/>
              </a:xfrm>
              <a:blipFill>
                <a:blip r:embed="rId2"/>
                <a:stretch>
                  <a:fillRect t="-103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76B1DE4-0706-8D8B-83A1-B0D9E1F44DE1}"/>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61</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1215940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5885"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useBgFill="1">
        <p:nvSpPr>
          <p:cNvPr id="55" name="Freeform: Shape 54">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5885" cy="156717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useBgFill="1">
        <p:nvSpPr>
          <p:cNvPr id="57" name="Freeform: Shape 56">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1559846"/>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p:nvSpPr>
          <p:cNvPr id="4" name="Title 1">
            <a:extLst>
              <a:ext uri="{FF2B5EF4-FFF2-40B4-BE49-F238E27FC236}">
                <a16:creationId xmlns:a16="http://schemas.microsoft.com/office/drawing/2014/main" id="{04EA2122-05DA-841A-7F3A-6AF97546899F}"/>
              </a:ext>
            </a:extLst>
          </p:cNvPr>
          <p:cNvSpPr>
            <a:spLocks noGrp="1"/>
          </p:cNvSpPr>
          <p:nvPr>
            <p:ph type="title"/>
          </p:nvPr>
        </p:nvSpPr>
        <p:spPr>
          <a:xfrm>
            <a:off x="691515" y="1266328"/>
            <a:ext cx="8675370" cy="1050417"/>
          </a:xfrm>
        </p:spPr>
        <p:txBody>
          <a:bodyPr>
            <a:normAutofit/>
          </a:bodyPr>
          <a:lstStyle/>
          <a:p>
            <a:r>
              <a:rPr lang="en-US" sz="3300"/>
              <a:t>Concealment Attack</a:t>
            </a:r>
          </a:p>
        </p:txBody>
      </p:sp>
      <p:sp>
        <p:nvSpPr>
          <p:cNvPr id="59" name="Rectangle 58">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90005"/>
            <a:ext cx="105613" cy="5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48" name="Content Placeholder 2">
            <a:extLst>
              <a:ext uri="{FF2B5EF4-FFF2-40B4-BE49-F238E27FC236}">
                <a16:creationId xmlns:a16="http://schemas.microsoft.com/office/drawing/2014/main" id="{2C955184-23EA-90EC-6048-4AC5C7A2EC62}"/>
              </a:ext>
            </a:extLst>
          </p:cNvPr>
          <p:cNvSpPr>
            <a:spLocks noGrp="1"/>
          </p:cNvSpPr>
          <p:nvPr>
            <p:ph idx="1"/>
          </p:nvPr>
        </p:nvSpPr>
        <p:spPr>
          <a:xfrm>
            <a:off x="691515" y="3101645"/>
            <a:ext cx="8675370" cy="3047695"/>
          </a:xfrm>
        </p:spPr>
        <p:txBody>
          <a:bodyPr>
            <a:normAutofit/>
          </a:bodyPr>
          <a:lstStyle/>
          <a:p>
            <a:pPr marL="0" indent="0">
              <a:buNone/>
            </a:pPr>
            <a:r>
              <a:rPr lang="en-US" sz="1650" dirty="0"/>
              <a:t>Adversarial examples obtained with a concealment attack must meet four requirements.</a:t>
            </a:r>
          </a:p>
          <a:p>
            <a:endParaRPr lang="en-US" sz="1650" dirty="0"/>
          </a:p>
          <a:p>
            <a:r>
              <a:rPr lang="en-US" sz="1650" dirty="0"/>
              <a:t>Distributed Systems: Attackers can only target a subset of features.</a:t>
            </a:r>
          </a:p>
          <a:p>
            <a:r>
              <a:rPr lang="en-US" sz="1650" dirty="0"/>
              <a:t>Adversarial Examples: Must align with the physical process’s temporal and spatial correlations.</a:t>
            </a:r>
          </a:p>
          <a:p>
            <a:r>
              <a:rPr lang="en-US" sz="1650" dirty="0"/>
              <a:t>Attack Focus: On reconstruction-based networks using MSE, not end-to-end neural networks with cross-entropy loss.</a:t>
            </a:r>
          </a:p>
          <a:p>
            <a:r>
              <a:rPr lang="en-US" sz="1650" dirty="0"/>
              <a:t>Previous Work: Assumed unlimited computational power for static systems, not applicable for real-time attacks on dynamic ICS, requiring new approaches.</a:t>
            </a:r>
          </a:p>
        </p:txBody>
      </p:sp>
      <p:sp>
        <p:nvSpPr>
          <p:cNvPr id="3" name="Slide Number Placeholder 2">
            <a:extLst>
              <a:ext uri="{FF2B5EF4-FFF2-40B4-BE49-F238E27FC236}">
                <a16:creationId xmlns:a16="http://schemas.microsoft.com/office/drawing/2014/main" id="{FA98D45E-41FA-D962-AE77-F72773D8832A}"/>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62</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418848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p:nvSpPr>
          <p:cNvPr id="4" name="Title 1">
            <a:extLst>
              <a:ext uri="{FF2B5EF4-FFF2-40B4-BE49-F238E27FC236}">
                <a16:creationId xmlns:a16="http://schemas.microsoft.com/office/drawing/2014/main" id="{F8F4E0A7-5BAA-B64A-AFCB-FE9136D99223}"/>
              </a:ext>
            </a:extLst>
          </p:cNvPr>
          <p:cNvSpPr>
            <a:spLocks noGrp="1"/>
          </p:cNvSpPr>
          <p:nvPr>
            <p:ph type="title"/>
          </p:nvPr>
        </p:nvSpPr>
        <p:spPr>
          <a:xfrm>
            <a:off x="694030" y="1264607"/>
            <a:ext cx="8667826" cy="833468"/>
          </a:xfrm>
        </p:spPr>
        <p:txBody>
          <a:bodyPr vert="horz" lIns="75438" tIns="37719" rIns="75438" bIns="37719" rtlCol="0" anchor="ctr">
            <a:normAutofit/>
          </a:bodyPr>
          <a:lstStyle/>
          <a:p>
            <a:r>
              <a:rPr lang="en-US" kern="1200">
                <a:latin typeface="+mj-lt"/>
                <a:ea typeface="+mj-ea"/>
                <a:cs typeface="+mj-cs"/>
              </a:rPr>
              <a:t>Datasets And Metric</a:t>
            </a:r>
          </a:p>
        </p:txBody>
      </p:sp>
      <p:sp>
        <p:nvSpPr>
          <p:cNvPr id="15" name="Rectangle 14">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1810"/>
            <a:ext cx="105613" cy="520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17"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4030" y="2196488"/>
            <a:ext cx="8667826" cy="150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id="{87EEDF24-4367-DD2C-5ABB-21691EA52668}"/>
              </a:ext>
            </a:extLst>
          </p:cNvPr>
          <p:cNvSpPr>
            <a:spLocks/>
          </p:cNvSpPr>
          <p:nvPr/>
        </p:nvSpPr>
        <p:spPr>
          <a:xfrm>
            <a:off x="654437" y="2305408"/>
            <a:ext cx="6966157" cy="1632206"/>
          </a:xfrm>
          <a:prstGeom prst="rect">
            <a:avLst/>
          </a:prstGeom>
        </p:spPr>
        <p:txBody>
          <a:bodyPr/>
          <a:lstStyle/>
          <a:p>
            <a:pPr defTabSz="411473">
              <a:spcAft>
                <a:spcPts val="391"/>
              </a:spcAft>
            </a:pPr>
            <a:r>
              <a:rPr lang="en-US" sz="1485" b="1" dirty="0">
                <a:solidFill>
                  <a:prstClr val="black"/>
                </a:solidFill>
                <a:latin typeface="Aptos" panose="02110004020202020204"/>
              </a:rPr>
              <a:t>DATASETS</a:t>
            </a:r>
            <a:r>
              <a:rPr lang="en-US" sz="1485" dirty="0">
                <a:solidFill>
                  <a:prstClr val="black"/>
                </a:solidFill>
                <a:latin typeface="Aptos" panose="02110004020202020204"/>
              </a:rPr>
              <a:t>:</a:t>
            </a:r>
          </a:p>
          <a:p>
            <a:pPr marL="205737" lvl="1" defTabSz="411473">
              <a:spcAft>
                <a:spcPts val="391"/>
              </a:spcAft>
            </a:pPr>
            <a:r>
              <a:rPr lang="en-US" sz="1485" dirty="0">
                <a:solidFill>
                  <a:prstClr val="black"/>
                </a:solidFill>
                <a:latin typeface="Aptos" panose="02110004020202020204"/>
              </a:rPr>
              <a:t>BATADAL: Generated with </a:t>
            </a:r>
            <a:r>
              <a:rPr lang="en-US" sz="1485" dirty="0" err="1">
                <a:solidFill>
                  <a:prstClr val="black"/>
                </a:solidFill>
                <a:latin typeface="Aptos" panose="02110004020202020204"/>
              </a:rPr>
              <a:t>quantecTA</a:t>
            </a:r>
            <a:r>
              <a:rPr lang="en-US" sz="1485" dirty="0">
                <a:solidFill>
                  <a:prstClr val="black"/>
                </a:solidFill>
                <a:latin typeface="Aptos" panose="02110004020202020204"/>
              </a:rPr>
              <a:t>, an open-source object – oriented 					MATLAB toolbox for modelling hydraulic response.</a:t>
            </a:r>
          </a:p>
          <a:p>
            <a:pPr marL="205737" lvl="1" defTabSz="411473">
              <a:spcAft>
                <a:spcPts val="391"/>
              </a:spcAft>
            </a:pPr>
            <a:endParaRPr lang="en-US" sz="1485" dirty="0">
              <a:solidFill>
                <a:prstClr val="black"/>
              </a:solidFill>
              <a:latin typeface="Aptos" panose="02110004020202020204"/>
            </a:endParaRPr>
          </a:p>
          <a:p>
            <a:pPr marL="205737" lvl="1" defTabSz="411473">
              <a:spcAft>
                <a:spcPts val="391"/>
              </a:spcAft>
            </a:pPr>
            <a:r>
              <a:rPr lang="en-US" sz="1485" dirty="0">
                <a:solidFill>
                  <a:prstClr val="black"/>
                </a:solidFill>
                <a:latin typeface="Aptos" panose="02110004020202020204"/>
              </a:rPr>
              <a:t>WADI: A real world ICS testbed located @ Singapore University of Technology 			and Science based on Water Distribution(WADI).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6E2DC17-029E-3E2C-1CAE-D73CDE513A0F}"/>
                  </a:ext>
                </a:extLst>
              </p:cNvPr>
              <p:cNvSpPr txBox="1"/>
              <p:nvPr/>
            </p:nvSpPr>
            <p:spPr>
              <a:xfrm>
                <a:off x="946797" y="3970420"/>
                <a:ext cx="2415301" cy="416781"/>
              </a:xfrm>
              <a:prstGeom prst="rect">
                <a:avLst/>
              </a:prstGeom>
              <a:noFill/>
            </p:spPr>
            <p:txBody>
              <a:bodyPr wrap="square" rtlCol="0">
                <a:spAutoFit/>
              </a:bodyPr>
              <a:lstStyle/>
              <a:p>
                <a:pPr defTabSz="543145">
                  <a:spcAft>
                    <a:spcPts val="516"/>
                  </a:spcAft>
                </a:pPr>
                <a:r>
                  <a:rPr lang="en-US" sz="1485" dirty="0">
                    <a:solidFill>
                      <a:prstClr val="black"/>
                    </a:solidFill>
                    <a:latin typeface="Aptos" panose="02110004020202020204"/>
                  </a:rPr>
                  <a:t>Recall(TPR) = </a:t>
                </a:r>
                <a14:m>
                  <m:oMath xmlns:m="http://schemas.openxmlformats.org/officeDocument/2006/math">
                    <m:f>
                      <m:fPr>
                        <m:ctrlPr>
                          <a:rPr lang="en-US" sz="1485" i="1">
                            <a:solidFill>
                              <a:prstClr val="black"/>
                            </a:solidFill>
                            <a:latin typeface="Cambria Math" panose="02040503050406030204" pitchFamily="18" charset="0"/>
                          </a:rPr>
                        </m:ctrlPr>
                      </m:fPr>
                      <m:num>
                        <m:r>
                          <a:rPr lang="en-US" sz="1485">
                            <a:solidFill>
                              <a:prstClr val="black"/>
                            </a:solidFill>
                            <a:latin typeface="Cambria Math" panose="02040503050406030204" pitchFamily="18" charset="0"/>
                          </a:rPr>
                          <m:t>𝑇𝑃</m:t>
                        </m:r>
                      </m:num>
                      <m:den>
                        <m:r>
                          <a:rPr lang="en-US" sz="1485">
                            <a:solidFill>
                              <a:prstClr val="black"/>
                            </a:solidFill>
                            <a:latin typeface="Cambria Math" panose="02040503050406030204" pitchFamily="18" charset="0"/>
                          </a:rPr>
                          <m:t>𝑇𝑃</m:t>
                        </m:r>
                        <m:r>
                          <a:rPr lang="en-US" sz="1485">
                            <a:solidFill>
                              <a:prstClr val="black"/>
                            </a:solidFill>
                            <a:latin typeface="Cambria Math" panose="02040503050406030204" pitchFamily="18" charset="0"/>
                          </a:rPr>
                          <m:t>+</m:t>
                        </m:r>
                        <m:r>
                          <a:rPr lang="en-US" sz="1485">
                            <a:solidFill>
                              <a:prstClr val="black"/>
                            </a:solidFill>
                            <a:latin typeface="Cambria Math" panose="02040503050406030204" pitchFamily="18" charset="0"/>
                          </a:rPr>
                          <m:t>𝐹𝑁</m:t>
                        </m:r>
                      </m:den>
                    </m:f>
                  </m:oMath>
                </a14:m>
                <a:endParaRPr lang="en-US" sz="1485" dirty="0">
                  <a:solidFill>
                    <a:prstClr val="black"/>
                  </a:solidFill>
                  <a:latin typeface="Aptos" panose="02110004020202020204"/>
                </a:endParaRPr>
              </a:p>
            </p:txBody>
          </p:sp>
        </mc:Choice>
        <mc:Fallback xmlns="">
          <p:sp>
            <p:nvSpPr>
              <p:cNvPr id="6" name="TextBox 5">
                <a:extLst>
                  <a:ext uri="{FF2B5EF4-FFF2-40B4-BE49-F238E27FC236}">
                    <a16:creationId xmlns:a16="http://schemas.microsoft.com/office/drawing/2014/main" id="{36E2DC17-029E-3E2C-1CAE-D73CDE513A0F}"/>
                  </a:ext>
                </a:extLst>
              </p:cNvPr>
              <p:cNvSpPr txBox="1">
                <a:spLocks noRot="1" noChangeAspect="1" noMove="1" noResize="1" noEditPoints="1" noAdjustHandles="1" noChangeArrowheads="1" noChangeShapeType="1" noTextEdit="1"/>
              </p:cNvSpPr>
              <p:nvPr/>
            </p:nvSpPr>
            <p:spPr>
              <a:xfrm>
                <a:off x="946797" y="3970420"/>
                <a:ext cx="2415301" cy="416781"/>
              </a:xfrm>
              <a:prstGeom prst="rect">
                <a:avLst/>
              </a:prstGeom>
              <a:blipFill>
                <a:blip r:embed="rId2"/>
                <a:stretch>
                  <a:fillRect l="-1008" b="-5797"/>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0D30795F-68F5-C75E-79F7-882F1F279BA7}"/>
              </a:ext>
            </a:extLst>
          </p:cNvPr>
          <p:cNvGraphicFramePr>
            <a:graphicFrameLocks noGrp="1"/>
          </p:cNvGraphicFramePr>
          <p:nvPr/>
        </p:nvGraphicFramePr>
        <p:xfrm>
          <a:off x="829470" y="4559145"/>
          <a:ext cx="6588395" cy="1459124"/>
        </p:xfrm>
        <a:graphic>
          <a:graphicData uri="http://schemas.openxmlformats.org/drawingml/2006/table">
            <a:tbl>
              <a:tblPr firstRow="1" bandRow="1">
                <a:tableStyleId>{5C22544A-7EE6-4342-B048-85BDC9FD1C3A}</a:tableStyleId>
              </a:tblPr>
              <a:tblGrid>
                <a:gridCol w="1317679">
                  <a:extLst>
                    <a:ext uri="{9D8B030D-6E8A-4147-A177-3AD203B41FA5}">
                      <a16:colId xmlns:a16="http://schemas.microsoft.com/office/drawing/2014/main" val="3606756928"/>
                    </a:ext>
                  </a:extLst>
                </a:gridCol>
                <a:gridCol w="1317679">
                  <a:extLst>
                    <a:ext uri="{9D8B030D-6E8A-4147-A177-3AD203B41FA5}">
                      <a16:colId xmlns:a16="http://schemas.microsoft.com/office/drawing/2014/main" val="2774355429"/>
                    </a:ext>
                  </a:extLst>
                </a:gridCol>
                <a:gridCol w="1317679">
                  <a:extLst>
                    <a:ext uri="{9D8B030D-6E8A-4147-A177-3AD203B41FA5}">
                      <a16:colId xmlns:a16="http://schemas.microsoft.com/office/drawing/2014/main" val="3728193095"/>
                    </a:ext>
                  </a:extLst>
                </a:gridCol>
                <a:gridCol w="1317679">
                  <a:extLst>
                    <a:ext uri="{9D8B030D-6E8A-4147-A177-3AD203B41FA5}">
                      <a16:colId xmlns:a16="http://schemas.microsoft.com/office/drawing/2014/main" val="1132612179"/>
                    </a:ext>
                  </a:extLst>
                </a:gridCol>
                <a:gridCol w="1317679">
                  <a:extLst>
                    <a:ext uri="{9D8B030D-6E8A-4147-A177-3AD203B41FA5}">
                      <a16:colId xmlns:a16="http://schemas.microsoft.com/office/drawing/2014/main" val="277217398"/>
                    </a:ext>
                  </a:extLst>
                </a:gridCol>
              </a:tblGrid>
              <a:tr h="607968">
                <a:tc>
                  <a:txBody>
                    <a:bodyPr/>
                    <a:lstStyle/>
                    <a:p>
                      <a:r>
                        <a:rPr lang="en-US" sz="1200" dirty="0"/>
                        <a:t>Window Size (used)</a:t>
                      </a:r>
                    </a:p>
                  </a:txBody>
                  <a:tcPr marL="75438" marR="75438" marT="37719" marB="37719"/>
                </a:tc>
                <a:tc>
                  <a:txBody>
                    <a:bodyPr/>
                    <a:lstStyle/>
                    <a:p>
                      <a:r>
                        <a:rPr lang="en-US" sz="1200"/>
                        <a:t>Accuracy</a:t>
                      </a:r>
                      <a:endParaRPr lang="en-US" sz="1200" dirty="0"/>
                    </a:p>
                  </a:txBody>
                  <a:tcPr marL="75438" marR="75438" marT="37719" marB="37719"/>
                </a:tc>
                <a:tc>
                  <a:txBody>
                    <a:bodyPr/>
                    <a:lstStyle/>
                    <a:p>
                      <a:r>
                        <a:rPr lang="en-US" sz="1200" dirty="0"/>
                        <a:t>Precision</a:t>
                      </a:r>
                    </a:p>
                  </a:txBody>
                  <a:tcPr marL="75438" marR="75438" marT="37719" marB="37719"/>
                </a:tc>
                <a:tc>
                  <a:txBody>
                    <a:bodyPr/>
                    <a:lstStyle/>
                    <a:p>
                      <a:r>
                        <a:rPr lang="en-US" sz="1200"/>
                        <a:t>Recall</a:t>
                      </a:r>
                      <a:endParaRPr lang="en-US" sz="1200" dirty="0"/>
                    </a:p>
                  </a:txBody>
                  <a:tcPr marL="75438" marR="75438" marT="37719" marB="37719"/>
                </a:tc>
                <a:tc>
                  <a:txBody>
                    <a:bodyPr/>
                    <a:lstStyle/>
                    <a:p>
                      <a:r>
                        <a:rPr lang="en-US" sz="1200"/>
                        <a:t>FPR</a:t>
                      </a:r>
                      <a:endParaRPr lang="en-US" sz="1200" dirty="0"/>
                    </a:p>
                  </a:txBody>
                  <a:tcPr marL="75438" marR="75438" marT="37719" marB="37719"/>
                </a:tc>
                <a:extLst>
                  <a:ext uri="{0D108BD9-81ED-4DB2-BD59-A6C34878D82A}">
                    <a16:rowId xmlns:a16="http://schemas.microsoft.com/office/drawing/2014/main" val="695065052"/>
                  </a:ext>
                </a:extLst>
              </a:tr>
              <a:tr h="425578">
                <a:tc>
                  <a:txBody>
                    <a:bodyPr/>
                    <a:lstStyle/>
                    <a:p>
                      <a:r>
                        <a:rPr lang="en-US" sz="1200"/>
                        <a:t>3 quarter hours</a:t>
                      </a:r>
                      <a:endParaRPr lang="en-US" sz="1200" dirty="0"/>
                    </a:p>
                  </a:txBody>
                  <a:tcPr marL="75438" marR="75438" marT="37719" marB="37719"/>
                </a:tc>
                <a:tc>
                  <a:txBody>
                    <a:bodyPr/>
                    <a:lstStyle/>
                    <a:p>
                      <a:r>
                        <a:rPr lang="en-US" sz="1200" dirty="0"/>
                        <a:t>0.93</a:t>
                      </a:r>
                    </a:p>
                  </a:txBody>
                  <a:tcPr marL="75438" marR="75438" marT="37719" marB="37719"/>
                </a:tc>
                <a:tc>
                  <a:txBody>
                    <a:bodyPr/>
                    <a:lstStyle/>
                    <a:p>
                      <a:r>
                        <a:rPr lang="en-US" sz="1200"/>
                        <a:t>0.90</a:t>
                      </a:r>
                      <a:endParaRPr lang="en-US" sz="1200" dirty="0"/>
                    </a:p>
                  </a:txBody>
                  <a:tcPr marL="75438" marR="75438" marT="37719" marB="37719"/>
                </a:tc>
                <a:tc>
                  <a:txBody>
                    <a:bodyPr/>
                    <a:lstStyle/>
                    <a:p>
                      <a:r>
                        <a:rPr lang="en-US" sz="1200" dirty="0"/>
                        <a:t>0.60</a:t>
                      </a:r>
                    </a:p>
                  </a:txBody>
                  <a:tcPr marL="75438" marR="75438" marT="37719" marB="37719"/>
                </a:tc>
                <a:tc>
                  <a:txBody>
                    <a:bodyPr/>
                    <a:lstStyle/>
                    <a:p>
                      <a:r>
                        <a:rPr lang="en-US" sz="1200"/>
                        <a:t>0.01</a:t>
                      </a:r>
                      <a:endParaRPr lang="en-US" sz="1200" dirty="0"/>
                    </a:p>
                  </a:txBody>
                  <a:tcPr marL="75438" marR="75438" marT="37719" marB="37719"/>
                </a:tc>
                <a:extLst>
                  <a:ext uri="{0D108BD9-81ED-4DB2-BD59-A6C34878D82A}">
                    <a16:rowId xmlns:a16="http://schemas.microsoft.com/office/drawing/2014/main" val="1409632050"/>
                  </a:ext>
                </a:extLst>
              </a:tr>
              <a:tr h="425578">
                <a:tc>
                  <a:txBody>
                    <a:bodyPr/>
                    <a:lstStyle/>
                    <a:p>
                      <a:r>
                        <a:rPr lang="en-US" sz="1200"/>
                        <a:t>60 seconds</a:t>
                      </a:r>
                      <a:endParaRPr lang="en-US" sz="1200" dirty="0"/>
                    </a:p>
                  </a:txBody>
                  <a:tcPr marL="75438" marR="75438" marT="37719" marB="37719"/>
                </a:tc>
                <a:tc>
                  <a:txBody>
                    <a:bodyPr/>
                    <a:lstStyle/>
                    <a:p>
                      <a:r>
                        <a:rPr lang="en-US" sz="1200"/>
                        <a:t>0.97</a:t>
                      </a:r>
                      <a:endParaRPr lang="en-US" sz="1200" dirty="0"/>
                    </a:p>
                  </a:txBody>
                  <a:tcPr marL="75438" marR="75438" marT="37719" marB="37719"/>
                </a:tc>
                <a:tc>
                  <a:txBody>
                    <a:bodyPr/>
                    <a:lstStyle/>
                    <a:p>
                      <a:r>
                        <a:rPr lang="en-US" sz="1200"/>
                        <a:t>0.77</a:t>
                      </a:r>
                      <a:endParaRPr lang="en-US" sz="1200" dirty="0"/>
                    </a:p>
                  </a:txBody>
                  <a:tcPr marL="75438" marR="75438" marT="37719" marB="37719"/>
                </a:tc>
                <a:tc>
                  <a:txBody>
                    <a:bodyPr/>
                    <a:lstStyle/>
                    <a:p>
                      <a:r>
                        <a:rPr lang="en-US" sz="1200"/>
                        <a:t>0.58</a:t>
                      </a:r>
                      <a:endParaRPr lang="en-US" sz="1200" dirty="0"/>
                    </a:p>
                  </a:txBody>
                  <a:tcPr marL="75438" marR="75438" marT="37719" marB="37719"/>
                </a:tc>
                <a:tc>
                  <a:txBody>
                    <a:bodyPr/>
                    <a:lstStyle/>
                    <a:p>
                      <a:r>
                        <a:rPr lang="en-US" sz="1200" dirty="0"/>
                        <a:t>0.01</a:t>
                      </a:r>
                    </a:p>
                  </a:txBody>
                  <a:tcPr marL="75438" marR="75438" marT="37719" marB="37719"/>
                </a:tc>
                <a:extLst>
                  <a:ext uri="{0D108BD9-81ED-4DB2-BD59-A6C34878D82A}">
                    <a16:rowId xmlns:a16="http://schemas.microsoft.com/office/drawing/2014/main" val="2020120674"/>
                  </a:ext>
                </a:extLst>
              </a:tr>
            </a:tbl>
          </a:graphicData>
        </a:graphic>
      </p:graphicFrame>
      <p:sp>
        <p:nvSpPr>
          <p:cNvPr id="3" name="TextBox 2">
            <a:extLst>
              <a:ext uri="{FF2B5EF4-FFF2-40B4-BE49-F238E27FC236}">
                <a16:creationId xmlns:a16="http://schemas.microsoft.com/office/drawing/2014/main" id="{9FDAA606-199B-0521-1C07-B29B4D7AFB06}"/>
              </a:ext>
            </a:extLst>
          </p:cNvPr>
          <p:cNvSpPr txBox="1"/>
          <p:nvPr/>
        </p:nvSpPr>
        <p:spPr>
          <a:xfrm>
            <a:off x="1258539" y="6138474"/>
            <a:ext cx="5359226" cy="280420"/>
          </a:xfrm>
          <a:prstGeom prst="rect">
            <a:avLst/>
          </a:prstGeom>
          <a:solidFill>
            <a:srgbClr val="000000">
              <a:alpha val="50000"/>
            </a:srgbClr>
          </a:solidFill>
          <a:ln>
            <a:noFill/>
          </a:ln>
        </p:spPr>
        <p:txBody>
          <a:bodyPr wrap="square" rtlCol="0">
            <a:noAutofit/>
          </a:bodyPr>
          <a:lstStyle/>
          <a:p>
            <a:pPr defTabSz="543145">
              <a:spcAft>
                <a:spcPts val="516"/>
              </a:spcAft>
            </a:pPr>
            <a:r>
              <a:rPr lang="en-US" sz="1155" dirty="0">
                <a:solidFill>
                  <a:prstClr val="white"/>
                </a:solidFill>
                <a:latin typeface="Aptos" panose="02110004020202020204"/>
              </a:rPr>
              <a:t>Attack Detector is trained on sensor readings during normal operational behavior.</a:t>
            </a:r>
          </a:p>
        </p:txBody>
      </p:sp>
      <p:sp>
        <p:nvSpPr>
          <p:cNvPr id="7" name="Slide Number Placeholder 6">
            <a:extLst>
              <a:ext uri="{FF2B5EF4-FFF2-40B4-BE49-F238E27FC236}">
                <a16:creationId xmlns:a16="http://schemas.microsoft.com/office/drawing/2014/main" id="{DF6CE273-8017-8BE6-4128-BDDEEDFB61D7}"/>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63</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864772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6925-10E5-3BCA-2871-D9845060CD1D}"/>
              </a:ext>
            </a:extLst>
          </p:cNvPr>
          <p:cNvSpPr>
            <a:spLocks noGrp="1"/>
          </p:cNvSpPr>
          <p:nvPr>
            <p:ph type="title"/>
          </p:nvPr>
        </p:nvSpPr>
        <p:spPr>
          <a:xfrm>
            <a:off x="694030" y="1264607"/>
            <a:ext cx="8667826" cy="833468"/>
          </a:xfrm>
        </p:spPr>
        <p:txBody>
          <a:bodyPr anchor="ctr">
            <a:normAutofit/>
          </a:bodyPr>
          <a:lstStyle/>
          <a:p>
            <a:r>
              <a:rPr lang="en-US"/>
              <a:t>Evaluation</a:t>
            </a:r>
          </a:p>
        </p:txBody>
      </p:sp>
      <p:pic>
        <p:nvPicPr>
          <p:cNvPr id="4" name="Content Placeholder 4" descr="A black and white text on a white background&#10;&#10;Description automatically generated">
            <a:extLst>
              <a:ext uri="{FF2B5EF4-FFF2-40B4-BE49-F238E27FC236}">
                <a16:creationId xmlns:a16="http://schemas.microsoft.com/office/drawing/2014/main" id="{66345FB8-43EE-FA8A-F699-E7CB2F186525}"/>
              </a:ext>
            </a:extLst>
          </p:cNvPr>
          <p:cNvPicPr>
            <a:picLocks noChangeAspect="1"/>
          </p:cNvPicPr>
          <p:nvPr/>
        </p:nvPicPr>
        <p:blipFill>
          <a:blip r:embed="rId2"/>
          <a:stretch>
            <a:fillRect/>
          </a:stretch>
        </p:blipFill>
        <p:spPr>
          <a:xfrm>
            <a:off x="5966214" y="2321628"/>
            <a:ext cx="3200497" cy="1507598"/>
          </a:xfrm>
          <a:prstGeom prst="rect">
            <a:avLst/>
          </a:prstGeom>
        </p:spPr>
      </p:pic>
      <p:pic>
        <p:nvPicPr>
          <p:cNvPr id="6" name="Picture 5" descr="A table with numbers and symbols&#10;&#10;Description automatically generated">
            <a:extLst>
              <a:ext uri="{FF2B5EF4-FFF2-40B4-BE49-F238E27FC236}">
                <a16:creationId xmlns:a16="http://schemas.microsoft.com/office/drawing/2014/main" id="{E63F5A7D-107E-267D-66CE-0B371D891C2E}"/>
              </a:ext>
            </a:extLst>
          </p:cNvPr>
          <p:cNvPicPr>
            <a:picLocks noChangeAspect="1"/>
          </p:cNvPicPr>
          <p:nvPr/>
        </p:nvPicPr>
        <p:blipFill>
          <a:blip r:embed="rId3"/>
          <a:stretch>
            <a:fillRect/>
          </a:stretch>
        </p:blipFill>
        <p:spPr>
          <a:xfrm>
            <a:off x="5966214" y="4499283"/>
            <a:ext cx="3108932" cy="1212420"/>
          </a:xfrm>
          <a:prstGeom prst="rect">
            <a:avLst/>
          </a:prstGeom>
        </p:spPr>
      </p:pic>
      <p:sp>
        <p:nvSpPr>
          <p:cNvPr id="8" name="TextBox 7">
            <a:extLst>
              <a:ext uri="{FF2B5EF4-FFF2-40B4-BE49-F238E27FC236}">
                <a16:creationId xmlns:a16="http://schemas.microsoft.com/office/drawing/2014/main" id="{538E01AD-68D3-12EA-B562-31AD9D9967DE}"/>
              </a:ext>
            </a:extLst>
          </p:cNvPr>
          <p:cNvSpPr txBox="1"/>
          <p:nvPr/>
        </p:nvSpPr>
        <p:spPr>
          <a:xfrm>
            <a:off x="689595" y="2804066"/>
            <a:ext cx="1781338" cy="3524042"/>
          </a:xfrm>
          <a:prstGeom prst="rect">
            <a:avLst/>
          </a:prstGeom>
          <a:noFill/>
        </p:spPr>
        <p:txBody>
          <a:bodyPr wrap="square" rtlCol="0">
            <a:spAutoFit/>
          </a:bodyPr>
          <a:lstStyle/>
          <a:p>
            <a:pPr defTabSz="285311">
              <a:spcAft>
                <a:spcPts val="288"/>
              </a:spcAft>
            </a:pPr>
            <a:r>
              <a:rPr lang="en-US" sz="1320" b="1" dirty="0">
                <a:solidFill>
                  <a:prstClr val="black"/>
                </a:solidFill>
                <a:latin typeface="Aptos" panose="02110004020202020204"/>
              </a:rPr>
              <a:t>BATADAL :</a:t>
            </a:r>
          </a:p>
          <a:p>
            <a:pPr marL="142656" lvl="1" defTabSz="285311">
              <a:spcAft>
                <a:spcPts val="288"/>
              </a:spcAft>
            </a:pPr>
            <a:r>
              <a:rPr lang="en-US" sz="1320" dirty="0">
                <a:solidFill>
                  <a:prstClr val="black"/>
                </a:solidFill>
                <a:latin typeface="Aptos" panose="02110004020202020204"/>
              </a:rPr>
              <a:t>Models Trained: 83</a:t>
            </a:r>
          </a:p>
          <a:p>
            <a:pPr marL="142656" lvl="1" defTabSz="285311">
              <a:spcAft>
                <a:spcPts val="288"/>
              </a:spcAft>
            </a:pPr>
            <a:r>
              <a:rPr lang="en-US" sz="1320" dirty="0">
                <a:solidFill>
                  <a:prstClr val="black"/>
                </a:solidFill>
                <a:latin typeface="Aptos" panose="02110004020202020204"/>
              </a:rPr>
              <a:t>Variables: 43</a:t>
            </a:r>
          </a:p>
          <a:p>
            <a:pPr marL="142656" lvl="1" defTabSz="285311">
              <a:spcAft>
                <a:spcPts val="288"/>
              </a:spcAft>
            </a:pPr>
            <a:endParaRPr lang="en-US" sz="1320" dirty="0">
              <a:solidFill>
                <a:prstClr val="black"/>
              </a:solidFill>
              <a:latin typeface="Aptos" panose="02110004020202020204"/>
            </a:endParaRPr>
          </a:p>
          <a:p>
            <a:pPr marL="142656" lvl="1" defTabSz="285311">
              <a:spcAft>
                <a:spcPts val="288"/>
              </a:spcAft>
            </a:pPr>
            <a:r>
              <a:rPr lang="en-US" sz="1320" b="1" dirty="0">
                <a:solidFill>
                  <a:prstClr val="black"/>
                </a:solidFill>
                <a:latin typeface="Aptos" panose="02110004020202020204"/>
              </a:rPr>
              <a:t>AE Architecture</a:t>
            </a:r>
            <a:r>
              <a:rPr lang="en-US" sz="1320" dirty="0">
                <a:solidFill>
                  <a:prstClr val="black"/>
                </a:solidFill>
                <a:latin typeface="Aptos" panose="02110004020202020204"/>
              </a:rPr>
              <a:t>: </a:t>
            </a:r>
          </a:p>
          <a:p>
            <a:pPr marL="142656" lvl="1" defTabSz="285311">
              <a:spcAft>
                <a:spcPts val="288"/>
              </a:spcAft>
            </a:pPr>
            <a:r>
              <a:rPr lang="en-US" sz="1320" dirty="0">
                <a:solidFill>
                  <a:prstClr val="black"/>
                </a:solidFill>
                <a:latin typeface="Aptos" panose="02110004020202020204"/>
              </a:rPr>
              <a:t>1</a:t>
            </a:r>
            <a:r>
              <a:rPr lang="en-US" sz="1320" baseline="30000" dirty="0">
                <a:solidFill>
                  <a:prstClr val="black"/>
                </a:solidFill>
                <a:latin typeface="Aptos" panose="02110004020202020204"/>
              </a:rPr>
              <a:t>st</a:t>
            </a:r>
            <a:r>
              <a:rPr lang="en-US" sz="1320" dirty="0">
                <a:solidFill>
                  <a:prstClr val="black"/>
                </a:solidFill>
                <a:latin typeface="Aptos" panose="02110004020202020204"/>
              </a:rPr>
              <a:t> /3</a:t>
            </a:r>
            <a:r>
              <a:rPr lang="en-US" sz="1320" baseline="30000" dirty="0">
                <a:solidFill>
                  <a:prstClr val="black"/>
                </a:solidFill>
                <a:latin typeface="Aptos" panose="02110004020202020204"/>
              </a:rPr>
              <a:t>rd</a:t>
            </a:r>
            <a:r>
              <a:rPr lang="en-US" sz="1320" dirty="0">
                <a:solidFill>
                  <a:prstClr val="black"/>
                </a:solidFill>
                <a:latin typeface="Aptos" panose="02110004020202020204"/>
              </a:rPr>
              <a:t>  Hidden Layers - 64 units, </a:t>
            </a:r>
          </a:p>
          <a:p>
            <a:pPr marL="142656" lvl="1" defTabSz="285311">
              <a:spcAft>
                <a:spcPts val="288"/>
              </a:spcAft>
            </a:pPr>
            <a:r>
              <a:rPr lang="en-US" sz="1320" dirty="0">
                <a:solidFill>
                  <a:prstClr val="black"/>
                </a:solidFill>
                <a:latin typeface="Aptos" panose="02110004020202020204"/>
              </a:rPr>
              <a:t>2</a:t>
            </a:r>
            <a:r>
              <a:rPr lang="en-US" sz="1320" baseline="30000" dirty="0">
                <a:solidFill>
                  <a:prstClr val="black"/>
                </a:solidFill>
                <a:latin typeface="Aptos" panose="02110004020202020204"/>
              </a:rPr>
              <a:t>nd</a:t>
            </a:r>
            <a:r>
              <a:rPr lang="en-US" sz="1320" dirty="0">
                <a:solidFill>
                  <a:prstClr val="black"/>
                </a:solidFill>
                <a:latin typeface="Aptos" panose="02110004020202020204"/>
              </a:rPr>
              <a:t> Hidden Layer - 128 units</a:t>
            </a:r>
          </a:p>
          <a:p>
            <a:pPr marL="142656" lvl="1" defTabSz="285311">
              <a:spcAft>
                <a:spcPts val="288"/>
              </a:spcAft>
            </a:pPr>
            <a:endParaRPr lang="en-US" sz="1320" dirty="0">
              <a:solidFill>
                <a:prstClr val="black"/>
              </a:solidFill>
              <a:latin typeface="Aptos" panose="02110004020202020204"/>
            </a:endParaRPr>
          </a:p>
          <a:p>
            <a:pPr marL="142656" lvl="1" defTabSz="285311">
              <a:spcAft>
                <a:spcPts val="288"/>
              </a:spcAft>
            </a:pPr>
            <a:r>
              <a:rPr lang="en-US" sz="1320" b="1" dirty="0">
                <a:solidFill>
                  <a:prstClr val="black"/>
                </a:solidFill>
                <a:latin typeface="Aptos" panose="02110004020202020204"/>
              </a:rPr>
              <a:t>Training</a:t>
            </a:r>
            <a:r>
              <a:rPr lang="en-US" sz="1320" dirty="0">
                <a:solidFill>
                  <a:prstClr val="black"/>
                </a:solidFill>
                <a:latin typeface="Aptos" panose="02110004020202020204"/>
              </a:rPr>
              <a:t>: </a:t>
            </a:r>
          </a:p>
          <a:p>
            <a:pPr marL="142656" lvl="1" defTabSz="285311">
              <a:spcAft>
                <a:spcPts val="288"/>
              </a:spcAft>
            </a:pPr>
            <a:r>
              <a:rPr lang="en-US" sz="1320" dirty="0">
                <a:solidFill>
                  <a:prstClr val="black"/>
                </a:solidFill>
                <a:latin typeface="Aptos" panose="02110004020202020204"/>
              </a:rPr>
              <a:t>Required 18 epochs (2 seconds/epoch)</a:t>
            </a:r>
          </a:p>
          <a:p>
            <a:pPr marL="142656" lvl="1" defTabSz="285311">
              <a:spcAft>
                <a:spcPts val="288"/>
              </a:spcAft>
            </a:pPr>
            <a:r>
              <a:rPr lang="en-US" sz="1320" dirty="0">
                <a:solidFill>
                  <a:prstClr val="black"/>
                </a:solidFill>
                <a:latin typeface="Aptos" panose="02110004020202020204"/>
              </a:rPr>
              <a:t> 36 seconds to train the model</a:t>
            </a:r>
          </a:p>
        </p:txBody>
      </p:sp>
      <p:sp>
        <p:nvSpPr>
          <p:cNvPr id="9" name="TextBox 8">
            <a:extLst>
              <a:ext uri="{FF2B5EF4-FFF2-40B4-BE49-F238E27FC236}">
                <a16:creationId xmlns:a16="http://schemas.microsoft.com/office/drawing/2014/main" id="{C8E3A716-67FF-3B2E-2BBC-331585DCEF94}"/>
              </a:ext>
            </a:extLst>
          </p:cNvPr>
          <p:cNvSpPr txBox="1"/>
          <p:nvPr/>
        </p:nvSpPr>
        <p:spPr>
          <a:xfrm>
            <a:off x="3132987" y="2804066"/>
            <a:ext cx="1781338" cy="3727174"/>
          </a:xfrm>
          <a:prstGeom prst="rect">
            <a:avLst/>
          </a:prstGeom>
          <a:noFill/>
        </p:spPr>
        <p:txBody>
          <a:bodyPr wrap="square" rtlCol="0">
            <a:spAutoFit/>
          </a:bodyPr>
          <a:lstStyle/>
          <a:p>
            <a:pPr defTabSz="285311">
              <a:spcAft>
                <a:spcPts val="288"/>
              </a:spcAft>
            </a:pPr>
            <a:r>
              <a:rPr lang="en-US" sz="1320" b="1" dirty="0">
                <a:solidFill>
                  <a:prstClr val="black"/>
                </a:solidFill>
                <a:latin typeface="Aptos" panose="02110004020202020204"/>
              </a:rPr>
              <a:t>WADI:</a:t>
            </a:r>
          </a:p>
          <a:p>
            <a:pPr marL="142656" lvl="1" defTabSz="285311">
              <a:spcAft>
                <a:spcPts val="288"/>
              </a:spcAft>
            </a:pPr>
            <a:r>
              <a:rPr lang="en-US" sz="1320" dirty="0">
                <a:solidFill>
                  <a:prstClr val="black"/>
                </a:solidFill>
                <a:latin typeface="Aptos" panose="02110004020202020204"/>
              </a:rPr>
              <a:t>Models Trained: 63</a:t>
            </a:r>
          </a:p>
          <a:p>
            <a:pPr marL="142656" lvl="1" defTabSz="285311">
              <a:spcAft>
                <a:spcPts val="288"/>
              </a:spcAft>
            </a:pPr>
            <a:r>
              <a:rPr lang="en-US" sz="1320" dirty="0">
                <a:solidFill>
                  <a:prstClr val="black"/>
                </a:solidFill>
                <a:latin typeface="Aptos" panose="02110004020202020204"/>
              </a:rPr>
              <a:t>Variables: 82</a:t>
            </a:r>
          </a:p>
          <a:p>
            <a:pPr marL="142656" lvl="1" defTabSz="285311">
              <a:spcAft>
                <a:spcPts val="288"/>
              </a:spcAft>
            </a:pPr>
            <a:endParaRPr lang="en-US" sz="1320" dirty="0">
              <a:solidFill>
                <a:prstClr val="black"/>
              </a:solidFill>
              <a:latin typeface="Aptos" panose="02110004020202020204"/>
            </a:endParaRPr>
          </a:p>
          <a:p>
            <a:pPr marL="142656" lvl="1" defTabSz="285311">
              <a:spcAft>
                <a:spcPts val="288"/>
              </a:spcAft>
            </a:pPr>
            <a:r>
              <a:rPr lang="en-US" sz="1320" b="1" dirty="0">
                <a:solidFill>
                  <a:prstClr val="black"/>
                </a:solidFill>
                <a:latin typeface="Aptos" panose="02110004020202020204"/>
              </a:rPr>
              <a:t>AE Architecture: </a:t>
            </a:r>
          </a:p>
          <a:p>
            <a:pPr marL="142656" lvl="1" defTabSz="285311">
              <a:spcAft>
                <a:spcPts val="288"/>
              </a:spcAft>
            </a:pPr>
            <a:r>
              <a:rPr lang="en-US" sz="1320" dirty="0">
                <a:solidFill>
                  <a:prstClr val="black"/>
                </a:solidFill>
                <a:latin typeface="Aptos" panose="02110004020202020204"/>
              </a:rPr>
              <a:t>1</a:t>
            </a:r>
            <a:r>
              <a:rPr lang="en-US" sz="1320" baseline="30000" dirty="0">
                <a:solidFill>
                  <a:prstClr val="black"/>
                </a:solidFill>
                <a:latin typeface="Aptos" panose="02110004020202020204"/>
              </a:rPr>
              <a:t>st</a:t>
            </a:r>
            <a:r>
              <a:rPr lang="en-US" sz="1320" dirty="0">
                <a:solidFill>
                  <a:prstClr val="black"/>
                </a:solidFill>
                <a:latin typeface="Aptos" panose="02110004020202020204"/>
              </a:rPr>
              <a:t> /3</a:t>
            </a:r>
            <a:r>
              <a:rPr lang="en-US" sz="1320" baseline="30000" dirty="0">
                <a:solidFill>
                  <a:prstClr val="black"/>
                </a:solidFill>
                <a:latin typeface="Aptos" panose="02110004020202020204"/>
              </a:rPr>
              <a:t>rd</a:t>
            </a:r>
            <a:r>
              <a:rPr lang="en-US" sz="1320" dirty="0">
                <a:solidFill>
                  <a:prstClr val="black"/>
                </a:solidFill>
                <a:latin typeface="Aptos" panose="02110004020202020204"/>
              </a:rPr>
              <a:t>  Hidden Layers - 128 units, </a:t>
            </a:r>
          </a:p>
          <a:p>
            <a:pPr marL="142656" lvl="1" defTabSz="285311">
              <a:spcAft>
                <a:spcPts val="288"/>
              </a:spcAft>
            </a:pPr>
            <a:r>
              <a:rPr lang="en-US" sz="1320" dirty="0">
                <a:solidFill>
                  <a:prstClr val="black"/>
                </a:solidFill>
                <a:latin typeface="Aptos" panose="02110004020202020204"/>
              </a:rPr>
              <a:t>2</a:t>
            </a:r>
            <a:r>
              <a:rPr lang="en-US" sz="1320" baseline="30000" dirty="0">
                <a:solidFill>
                  <a:prstClr val="black"/>
                </a:solidFill>
                <a:latin typeface="Aptos" panose="02110004020202020204"/>
              </a:rPr>
              <a:t>nd</a:t>
            </a:r>
            <a:r>
              <a:rPr lang="en-US" sz="1320" dirty="0">
                <a:solidFill>
                  <a:prstClr val="black"/>
                </a:solidFill>
                <a:latin typeface="Aptos" panose="02110004020202020204"/>
              </a:rPr>
              <a:t>  Hidden Layer - 256 units</a:t>
            </a:r>
          </a:p>
          <a:p>
            <a:pPr marL="142656" lvl="1" defTabSz="285311">
              <a:spcAft>
                <a:spcPts val="288"/>
              </a:spcAft>
            </a:pPr>
            <a:endParaRPr lang="en-US" sz="1320" dirty="0">
              <a:solidFill>
                <a:prstClr val="black"/>
              </a:solidFill>
              <a:latin typeface="Aptos" panose="02110004020202020204"/>
            </a:endParaRPr>
          </a:p>
          <a:p>
            <a:pPr marL="142656" lvl="1" defTabSz="285311">
              <a:spcAft>
                <a:spcPts val="288"/>
              </a:spcAft>
            </a:pPr>
            <a:r>
              <a:rPr lang="en-US" sz="1320" b="1" dirty="0">
                <a:solidFill>
                  <a:prstClr val="black"/>
                </a:solidFill>
                <a:latin typeface="Aptos" panose="02110004020202020204"/>
              </a:rPr>
              <a:t>Training: </a:t>
            </a:r>
          </a:p>
          <a:p>
            <a:pPr marL="142656" lvl="1" defTabSz="285311">
              <a:spcAft>
                <a:spcPts val="288"/>
              </a:spcAft>
            </a:pPr>
            <a:r>
              <a:rPr lang="en-US" sz="1320" dirty="0">
                <a:solidFill>
                  <a:prstClr val="black"/>
                </a:solidFill>
                <a:latin typeface="Aptos" panose="02110004020202020204"/>
              </a:rPr>
              <a:t>Required 7 epochs (64 seconds/epoch),</a:t>
            </a:r>
          </a:p>
          <a:p>
            <a:pPr marL="142656" lvl="1" defTabSz="285311">
              <a:spcAft>
                <a:spcPts val="288"/>
              </a:spcAft>
            </a:pPr>
            <a:r>
              <a:rPr lang="en-US" sz="1320" dirty="0">
                <a:solidFill>
                  <a:prstClr val="black"/>
                </a:solidFill>
                <a:latin typeface="Aptos" panose="02110004020202020204"/>
              </a:rPr>
              <a:t>488 seconds to train the model</a:t>
            </a:r>
          </a:p>
        </p:txBody>
      </p:sp>
      <p:sp>
        <p:nvSpPr>
          <p:cNvPr id="10" name="TextBox 9">
            <a:extLst>
              <a:ext uri="{FF2B5EF4-FFF2-40B4-BE49-F238E27FC236}">
                <a16:creationId xmlns:a16="http://schemas.microsoft.com/office/drawing/2014/main" id="{B7BD42FD-1ABF-A8BF-C9F6-912B0AEC2044}"/>
              </a:ext>
            </a:extLst>
          </p:cNvPr>
          <p:cNvSpPr txBox="1"/>
          <p:nvPr/>
        </p:nvSpPr>
        <p:spPr>
          <a:xfrm>
            <a:off x="694029" y="2321627"/>
            <a:ext cx="3200497" cy="295466"/>
          </a:xfrm>
          <a:prstGeom prst="rect">
            <a:avLst/>
          </a:prstGeom>
          <a:noFill/>
        </p:spPr>
        <p:txBody>
          <a:bodyPr wrap="square" rtlCol="0">
            <a:spAutoFit/>
          </a:bodyPr>
          <a:lstStyle/>
          <a:p>
            <a:pPr defTabSz="285311">
              <a:spcAft>
                <a:spcPts val="288"/>
              </a:spcAft>
            </a:pPr>
            <a:r>
              <a:rPr lang="en-US" sz="1320" b="1" dirty="0">
                <a:solidFill>
                  <a:prstClr val="black"/>
                </a:solidFill>
                <a:latin typeface="Aptos" panose="02110004020202020204"/>
              </a:rPr>
              <a:t>Learning-Based Attack Architectures:</a:t>
            </a:r>
          </a:p>
        </p:txBody>
      </p:sp>
      <p:sp>
        <p:nvSpPr>
          <p:cNvPr id="3" name="TextBox 2">
            <a:extLst>
              <a:ext uri="{FF2B5EF4-FFF2-40B4-BE49-F238E27FC236}">
                <a16:creationId xmlns:a16="http://schemas.microsoft.com/office/drawing/2014/main" id="{6E26182F-7746-8C5A-C9E7-105C664287B3}"/>
              </a:ext>
            </a:extLst>
          </p:cNvPr>
          <p:cNvSpPr txBox="1"/>
          <p:nvPr/>
        </p:nvSpPr>
        <p:spPr>
          <a:xfrm>
            <a:off x="6186376" y="3722006"/>
            <a:ext cx="2830046" cy="416030"/>
          </a:xfrm>
          <a:prstGeom prst="rect">
            <a:avLst/>
          </a:prstGeom>
          <a:solidFill>
            <a:srgbClr val="000000">
              <a:alpha val="50000"/>
            </a:srgbClr>
          </a:solidFill>
          <a:ln>
            <a:noFill/>
          </a:ln>
        </p:spPr>
        <p:txBody>
          <a:bodyPr wrap="square" rtlCol="0">
            <a:noAutofit/>
          </a:bodyPr>
          <a:lstStyle/>
          <a:p>
            <a:pPr algn="ctr" defTabSz="577554">
              <a:spcAft>
                <a:spcPts val="379"/>
              </a:spcAft>
            </a:pPr>
            <a:r>
              <a:rPr lang="en-US" sz="1155" dirty="0">
                <a:solidFill>
                  <a:prstClr val="white"/>
                </a:solidFill>
                <a:latin typeface="Aptos" panose="02110004020202020204"/>
              </a:rPr>
              <a:t>Detector Recall (B) and (W) datasets), before and after unconstrained concealment attacks.</a:t>
            </a:r>
          </a:p>
          <a:p>
            <a:pPr algn="ctr" defTabSz="754380">
              <a:spcAft>
                <a:spcPts val="495"/>
              </a:spcAft>
            </a:pPr>
            <a:endParaRPr lang="en-US" sz="1155" dirty="0">
              <a:solidFill>
                <a:prstClr val="white"/>
              </a:solidFill>
              <a:latin typeface="Aptos" panose="02110004020202020204"/>
            </a:endParaRPr>
          </a:p>
        </p:txBody>
      </p:sp>
      <p:sp>
        <p:nvSpPr>
          <p:cNvPr id="11" name="TextBox 10">
            <a:extLst>
              <a:ext uri="{FF2B5EF4-FFF2-40B4-BE49-F238E27FC236}">
                <a16:creationId xmlns:a16="http://schemas.microsoft.com/office/drawing/2014/main" id="{7463FCB5-6FEC-13E6-A24F-1CC08251ED1D}"/>
              </a:ext>
            </a:extLst>
          </p:cNvPr>
          <p:cNvSpPr txBox="1"/>
          <p:nvPr/>
        </p:nvSpPr>
        <p:spPr>
          <a:xfrm>
            <a:off x="6071179" y="5649771"/>
            <a:ext cx="2909105" cy="423180"/>
          </a:xfrm>
          <a:prstGeom prst="rect">
            <a:avLst/>
          </a:prstGeom>
          <a:solidFill>
            <a:srgbClr val="000000">
              <a:alpha val="50000"/>
            </a:srgbClr>
          </a:solidFill>
          <a:ln>
            <a:noFill/>
          </a:ln>
        </p:spPr>
        <p:txBody>
          <a:bodyPr wrap="square" rtlCol="0">
            <a:noAutofit/>
          </a:bodyPr>
          <a:lstStyle/>
          <a:p>
            <a:pPr algn="ctr" defTabSz="577554">
              <a:spcAft>
                <a:spcPts val="379"/>
              </a:spcAft>
            </a:pPr>
            <a:r>
              <a:rPr lang="en-US" sz="1155" dirty="0">
                <a:solidFill>
                  <a:prstClr val="white"/>
                </a:solidFill>
                <a:latin typeface="Aptos" panose="02110004020202020204"/>
              </a:rPr>
              <a:t>Average required time (in seconds) to manipulate sensor readings.</a:t>
            </a:r>
          </a:p>
          <a:p>
            <a:pPr algn="ctr" defTabSz="754380">
              <a:spcAft>
                <a:spcPts val="495"/>
              </a:spcAft>
            </a:pPr>
            <a:endParaRPr lang="en-US" sz="1155" dirty="0">
              <a:solidFill>
                <a:prstClr val="white"/>
              </a:solidFill>
              <a:latin typeface="Aptos" panose="02110004020202020204"/>
            </a:endParaRPr>
          </a:p>
        </p:txBody>
      </p:sp>
      <p:sp>
        <p:nvSpPr>
          <p:cNvPr id="7" name="Slide Number Placeholder 6">
            <a:extLst>
              <a:ext uri="{FF2B5EF4-FFF2-40B4-BE49-F238E27FC236}">
                <a16:creationId xmlns:a16="http://schemas.microsoft.com/office/drawing/2014/main" id="{48C64C90-AF0F-0471-9561-11177F522DF3}"/>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64</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1413023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p:nvSpPr>
          <p:cNvPr id="3" name="TextBox 2">
            <a:extLst>
              <a:ext uri="{FF2B5EF4-FFF2-40B4-BE49-F238E27FC236}">
                <a16:creationId xmlns:a16="http://schemas.microsoft.com/office/drawing/2014/main" id="{7B9C4ED1-D489-D900-8025-A42BDBCBCDD6}"/>
              </a:ext>
            </a:extLst>
          </p:cNvPr>
          <p:cNvSpPr txBox="1"/>
          <p:nvPr/>
        </p:nvSpPr>
        <p:spPr>
          <a:xfrm>
            <a:off x="694030" y="1264607"/>
            <a:ext cx="8667826" cy="833468"/>
          </a:xfrm>
          <a:prstGeom prst="rect">
            <a:avLst/>
          </a:prstGeom>
        </p:spPr>
        <p:txBody>
          <a:bodyPr vert="horz" lIns="75438" tIns="37719" rIns="75438" bIns="37719" rtlCol="0" anchor="ctr">
            <a:normAutofit/>
          </a:bodyPr>
          <a:lstStyle/>
          <a:p>
            <a:pPr defTabSz="754380">
              <a:lnSpc>
                <a:spcPct val="90000"/>
              </a:lnSpc>
              <a:spcBef>
                <a:spcPct val="0"/>
              </a:spcBef>
              <a:spcAft>
                <a:spcPts val="495"/>
              </a:spcAft>
            </a:pPr>
            <a:r>
              <a:rPr lang="en-US" sz="3630">
                <a:solidFill>
                  <a:prstClr val="black"/>
                </a:solidFill>
                <a:latin typeface="Aptos Display" panose="02110004020202020204"/>
              </a:rPr>
              <a:t>Results</a:t>
            </a:r>
          </a:p>
        </p:txBody>
      </p:sp>
      <p:sp>
        <p:nvSpPr>
          <p:cNvPr id="13" name="Rectangle 1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1810"/>
            <a:ext cx="105613" cy="5209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15" name="Rectangle 1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4030" y="2196488"/>
            <a:ext cx="8667826" cy="150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pic>
        <p:nvPicPr>
          <p:cNvPr id="4" name="Picture 3">
            <a:extLst>
              <a:ext uri="{FF2B5EF4-FFF2-40B4-BE49-F238E27FC236}">
                <a16:creationId xmlns:a16="http://schemas.microsoft.com/office/drawing/2014/main" id="{20F2915C-31C8-A0C1-0925-E80E98DBE824}"/>
              </a:ext>
            </a:extLst>
          </p:cNvPr>
          <p:cNvPicPr>
            <a:picLocks noChangeAspect="1"/>
          </p:cNvPicPr>
          <p:nvPr/>
        </p:nvPicPr>
        <p:blipFill>
          <a:blip r:embed="rId2"/>
          <a:stretch>
            <a:fillRect/>
          </a:stretch>
        </p:blipFill>
        <p:spPr>
          <a:xfrm>
            <a:off x="575568" y="2423226"/>
            <a:ext cx="7867164" cy="1776535"/>
          </a:xfrm>
          <a:prstGeom prst="rect">
            <a:avLst/>
          </a:prstGeom>
        </p:spPr>
      </p:pic>
      <p:sp>
        <p:nvSpPr>
          <p:cNvPr id="5" name="TextBox 4">
            <a:extLst>
              <a:ext uri="{FF2B5EF4-FFF2-40B4-BE49-F238E27FC236}">
                <a16:creationId xmlns:a16="http://schemas.microsoft.com/office/drawing/2014/main" id="{B217972F-3D0A-1181-C062-B9E3894AEB7C}"/>
              </a:ext>
            </a:extLst>
          </p:cNvPr>
          <p:cNvSpPr txBox="1"/>
          <p:nvPr/>
        </p:nvSpPr>
        <p:spPr>
          <a:xfrm>
            <a:off x="1055811" y="4903036"/>
            <a:ext cx="7867163" cy="1363194"/>
          </a:xfrm>
          <a:prstGeom prst="rect">
            <a:avLst/>
          </a:prstGeom>
          <a:noFill/>
        </p:spPr>
        <p:txBody>
          <a:bodyPr wrap="square" rtlCol="0">
            <a:spAutoFit/>
          </a:bodyPr>
          <a:lstStyle/>
          <a:p>
            <a:pPr marL="278567" indent="-278567" defTabSz="891412">
              <a:spcAft>
                <a:spcPts val="509"/>
              </a:spcAft>
              <a:buFont typeface="Arial" panose="020B0604020202020204" pitchFamily="34" charset="0"/>
              <a:buChar char="•"/>
            </a:pPr>
            <a:r>
              <a:rPr lang="en-US" sz="1485" dirty="0">
                <a:solidFill>
                  <a:prstClr val="black"/>
                </a:solidFill>
                <a:latin typeface="Aptos" panose="02110004020202020204"/>
              </a:rPr>
              <a:t>Partially – Constrained Scenario is considered. (Best case Scenario).</a:t>
            </a:r>
          </a:p>
          <a:p>
            <a:pPr marL="278567" indent="-278567" defTabSz="891412">
              <a:spcAft>
                <a:spcPts val="509"/>
              </a:spcAft>
              <a:buFont typeface="Arial" panose="020B0604020202020204" pitchFamily="34" charset="0"/>
              <a:buChar char="•"/>
            </a:pPr>
            <a:r>
              <a:rPr lang="en-US" sz="1485" dirty="0">
                <a:solidFill>
                  <a:prstClr val="black"/>
                </a:solidFill>
                <a:latin typeface="Aptos" panose="02110004020202020204"/>
              </a:rPr>
              <a:t>Replay attack performs poorly raises more alarms due to contextual anomalies of large window.</a:t>
            </a:r>
          </a:p>
          <a:p>
            <a:pPr marL="278567" indent="-278567" defTabSz="891412">
              <a:spcAft>
                <a:spcPts val="509"/>
              </a:spcAft>
              <a:buFont typeface="Arial" panose="020B0604020202020204" pitchFamily="34" charset="0"/>
              <a:buChar char="•"/>
            </a:pPr>
            <a:r>
              <a:rPr lang="en-US" sz="1485" dirty="0">
                <a:solidFill>
                  <a:prstClr val="black"/>
                </a:solidFill>
                <a:latin typeface="Aptos" panose="02110004020202020204"/>
              </a:rPr>
              <a:t>Both learning-based and iterative approaches outperform the replay attack as no contextual anomalies.</a:t>
            </a:r>
          </a:p>
        </p:txBody>
      </p:sp>
      <p:sp>
        <p:nvSpPr>
          <p:cNvPr id="6" name="TextBox 5">
            <a:extLst>
              <a:ext uri="{FF2B5EF4-FFF2-40B4-BE49-F238E27FC236}">
                <a16:creationId xmlns:a16="http://schemas.microsoft.com/office/drawing/2014/main" id="{38BFE838-606E-AC89-C4E4-E71B9C1939CB}"/>
              </a:ext>
            </a:extLst>
          </p:cNvPr>
          <p:cNvSpPr txBox="1"/>
          <p:nvPr/>
        </p:nvSpPr>
        <p:spPr>
          <a:xfrm>
            <a:off x="1672014" y="4255013"/>
            <a:ext cx="6114433" cy="269899"/>
          </a:xfrm>
          <a:prstGeom prst="rect">
            <a:avLst/>
          </a:prstGeom>
          <a:solidFill>
            <a:srgbClr val="000000">
              <a:alpha val="50000"/>
            </a:srgbClr>
          </a:solidFill>
          <a:ln>
            <a:noFill/>
          </a:ln>
        </p:spPr>
        <p:txBody>
          <a:bodyPr wrap="square" rtlCol="0">
            <a:noAutofit/>
          </a:bodyPr>
          <a:lstStyle/>
          <a:p>
            <a:pPr defTabSz="775140">
              <a:spcAft>
                <a:spcPts val="489"/>
              </a:spcAft>
            </a:pPr>
            <a:r>
              <a:rPr lang="en-US" sz="1155" dirty="0">
                <a:solidFill>
                  <a:prstClr val="white"/>
                </a:solidFill>
                <a:latin typeface="Aptos" panose="02110004020202020204"/>
              </a:rPr>
              <a:t>Comparison between replay attack and proposed concealment attacks.</a:t>
            </a:r>
          </a:p>
        </p:txBody>
      </p:sp>
      <p:sp>
        <p:nvSpPr>
          <p:cNvPr id="7" name="Slide Number Placeholder 6">
            <a:extLst>
              <a:ext uri="{FF2B5EF4-FFF2-40B4-BE49-F238E27FC236}">
                <a16:creationId xmlns:a16="http://schemas.microsoft.com/office/drawing/2014/main" id="{858538AA-C402-5B32-D540-64D7073AF9CA}"/>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65</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1462590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A753C-2B39-A6F4-2EC1-9A344A55A33C}"/>
              </a:ext>
            </a:extLst>
          </p:cNvPr>
          <p:cNvPicPr>
            <a:picLocks noChangeAspect="1"/>
          </p:cNvPicPr>
          <p:nvPr/>
        </p:nvPicPr>
        <p:blipFill>
          <a:blip r:embed="rId2"/>
          <a:stretch>
            <a:fillRect/>
          </a:stretch>
        </p:blipFill>
        <p:spPr>
          <a:xfrm>
            <a:off x="530861" y="1828486"/>
            <a:ext cx="6765907" cy="1616044"/>
          </a:xfrm>
          <a:prstGeom prst="rect">
            <a:avLst/>
          </a:prstGeom>
        </p:spPr>
      </p:pic>
      <p:sp>
        <p:nvSpPr>
          <p:cNvPr id="6" name="TextBox 5">
            <a:extLst>
              <a:ext uri="{FF2B5EF4-FFF2-40B4-BE49-F238E27FC236}">
                <a16:creationId xmlns:a16="http://schemas.microsoft.com/office/drawing/2014/main" id="{8F2CD861-DD28-7909-2F6E-B87EC34C3416}"/>
              </a:ext>
            </a:extLst>
          </p:cNvPr>
          <p:cNvSpPr txBox="1"/>
          <p:nvPr/>
        </p:nvSpPr>
        <p:spPr>
          <a:xfrm>
            <a:off x="613367" y="4454789"/>
            <a:ext cx="3799673" cy="1512465"/>
          </a:xfrm>
          <a:prstGeom prst="rect">
            <a:avLst/>
          </a:prstGeom>
          <a:noFill/>
        </p:spPr>
        <p:txBody>
          <a:bodyPr wrap="square" rtlCol="0">
            <a:spAutoFit/>
          </a:bodyPr>
          <a:lstStyle/>
          <a:p>
            <a:pPr defTabSz="799643">
              <a:spcAft>
                <a:spcPts val="495"/>
              </a:spcAft>
            </a:pPr>
            <a:r>
              <a:rPr lang="en-US" sz="1399" b="1" dirty="0">
                <a:solidFill>
                  <a:prstClr val="black"/>
                </a:solidFill>
                <a:latin typeface="Aptos" panose="02110004020202020204"/>
              </a:rPr>
              <a:t>LSTM Architecture: (</a:t>
            </a:r>
            <a:r>
              <a:rPr lang="en-US" sz="1399" dirty="0">
                <a:solidFill>
                  <a:prstClr val="black"/>
                </a:solidFill>
                <a:latin typeface="Aptos" panose="02110004020202020204"/>
              </a:rPr>
              <a:t>8x43) input, 1 LSTM layer (43 neurons), fully connected layer (43 neurons).</a:t>
            </a:r>
          </a:p>
          <a:p>
            <a:pPr defTabSz="799643">
              <a:spcAft>
                <a:spcPts val="495"/>
              </a:spcAft>
            </a:pPr>
            <a:endParaRPr lang="en-US" sz="1399" dirty="0">
              <a:solidFill>
                <a:prstClr val="black"/>
              </a:solidFill>
              <a:latin typeface="Aptos" panose="02110004020202020204"/>
            </a:endParaRPr>
          </a:p>
          <a:p>
            <a:pPr defTabSz="799643">
              <a:spcAft>
                <a:spcPts val="495"/>
              </a:spcAft>
            </a:pPr>
            <a:r>
              <a:rPr lang="en-US" sz="1399" b="1" dirty="0">
                <a:solidFill>
                  <a:prstClr val="black"/>
                </a:solidFill>
                <a:latin typeface="Aptos" panose="02110004020202020204"/>
              </a:rPr>
              <a:t>Performance</a:t>
            </a:r>
            <a:r>
              <a:rPr lang="en-US" sz="1399" dirty="0">
                <a:solidFill>
                  <a:prstClr val="black"/>
                </a:solidFill>
                <a:latin typeface="Aptos" panose="02110004020202020204"/>
              </a:rPr>
              <a:t>: Acc: 0.94, </a:t>
            </a:r>
            <a:r>
              <a:rPr lang="en-US" sz="1399" dirty="0" err="1">
                <a:solidFill>
                  <a:prstClr val="black"/>
                </a:solidFill>
                <a:latin typeface="Aptos" panose="02110004020202020204"/>
              </a:rPr>
              <a:t>Prec</a:t>
            </a:r>
            <a:r>
              <a:rPr lang="en-US" sz="1399" dirty="0">
                <a:solidFill>
                  <a:prstClr val="black"/>
                </a:solidFill>
                <a:latin typeface="Aptos" panose="02110004020202020204"/>
              </a:rPr>
              <a:t>: 0.89, Rec: 0.63, FPR: 0.01.</a:t>
            </a:r>
            <a:endParaRPr lang="en-US" sz="1320" dirty="0">
              <a:solidFill>
                <a:prstClr val="black"/>
              </a:solidFill>
              <a:latin typeface="Aptos" panose="02110004020202020204"/>
            </a:endParaRPr>
          </a:p>
        </p:txBody>
      </p:sp>
      <p:sp>
        <p:nvSpPr>
          <p:cNvPr id="7" name="TextBox 6">
            <a:extLst>
              <a:ext uri="{FF2B5EF4-FFF2-40B4-BE49-F238E27FC236}">
                <a16:creationId xmlns:a16="http://schemas.microsoft.com/office/drawing/2014/main" id="{00844AAE-931C-3157-B76F-058D0D9F1DE3}"/>
              </a:ext>
            </a:extLst>
          </p:cNvPr>
          <p:cNvSpPr txBox="1"/>
          <p:nvPr/>
        </p:nvSpPr>
        <p:spPr>
          <a:xfrm rot="10800000" flipH="1" flipV="1">
            <a:off x="5727868" y="4388970"/>
            <a:ext cx="3799673" cy="1512465"/>
          </a:xfrm>
          <a:prstGeom prst="rect">
            <a:avLst/>
          </a:prstGeom>
          <a:noFill/>
        </p:spPr>
        <p:txBody>
          <a:bodyPr wrap="square" rtlCol="0">
            <a:spAutoFit/>
          </a:bodyPr>
          <a:lstStyle/>
          <a:p>
            <a:pPr marL="249888" indent="-249888" defTabSz="799643">
              <a:spcAft>
                <a:spcPts val="495"/>
              </a:spcAft>
              <a:buFont typeface="Arial" panose="020B0604020202020204" pitchFamily="34" charset="0"/>
              <a:buChar char="•"/>
            </a:pPr>
            <a:r>
              <a:rPr lang="en-US" sz="1399" b="1" dirty="0">
                <a:solidFill>
                  <a:prstClr val="black"/>
                </a:solidFill>
                <a:latin typeface="Aptos" panose="02110004020202020204"/>
              </a:rPr>
              <a:t>CNN Architecture: (</a:t>
            </a:r>
            <a:r>
              <a:rPr lang="en-US" sz="1399" dirty="0">
                <a:solidFill>
                  <a:prstClr val="black"/>
                </a:solidFill>
                <a:latin typeface="Aptos" panose="02110004020202020204"/>
              </a:rPr>
              <a:t>2x43) input, (3x1) conv layers (64/128/256 neurons), max pooling, flatten, dropout, 43-neuron output.</a:t>
            </a:r>
          </a:p>
          <a:p>
            <a:pPr marL="249888" indent="-249888" defTabSz="799643">
              <a:spcAft>
                <a:spcPts val="495"/>
              </a:spcAft>
              <a:buFont typeface="Arial" panose="020B0604020202020204" pitchFamily="34" charset="0"/>
              <a:buChar char="•"/>
            </a:pPr>
            <a:endParaRPr lang="en-US" sz="1399" dirty="0">
              <a:solidFill>
                <a:prstClr val="black"/>
              </a:solidFill>
              <a:latin typeface="Aptos" panose="02110004020202020204"/>
            </a:endParaRPr>
          </a:p>
          <a:p>
            <a:pPr marL="249888" indent="-249888" defTabSz="799643">
              <a:spcAft>
                <a:spcPts val="495"/>
              </a:spcAft>
              <a:buFont typeface="Arial" panose="020B0604020202020204" pitchFamily="34" charset="0"/>
              <a:buChar char="•"/>
            </a:pPr>
            <a:r>
              <a:rPr lang="en-US" sz="1399" b="1" dirty="0">
                <a:solidFill>
                  <a:prstClr val="black"/>
                </a:solidFill>
                <a:latin typeface="Aptos" panose="02110004020202020204"/>
              </a:rPr>
              <a:t>Performance: </a:t>
            </a:r>
            <a:r>
              <a:rPr lang="en-US" sz="1399" dirty="0">
                <a:solidFill>
                  <a:prstClr val="black"/>
                </a:solidFill>
                <a:latin typeface="Aptos" panose="02110004020202020204"/>
              </a:rPr>
              <a:t>Acc: 0.95, </a:t>
            </a:r>
            <a:r>
              <a:rPr lang="en-US" sz="1399" dirty="0" err="1">
                <a:solidFill>
                  <a:prstClr val="black"/>
                </a:solidFill>
                <a:latin typeface="Aptos" panose="02110004020202020204"/>
              </a:rPr>
              <a:t>Prec</a:t>
            </a:r>
            <a:r>
              <a:rPr lang="en-US" sz="1399" dirty="0">
                <a:solidFill>
                  <a:prstClr val="black"/>
                </a:solidFill>
                <a:latin typeface="Aptos" panose="02110004020202020204"/>
              </a:rPr>
              <a:t>: 0.90, Rec: 0.67, FPR: 0.01.</a:t>
            </a:r>
            <a:endParaRPr lang="en-US" sz="1320" dirty="0">
              <a:solidFill>
                <a:prstClr val="black"/>
              </a:solidFill>
              <a:latin typeface="Aptos" panose="02110004020202020204"/>
            </a:endParaRPr>
          </a:p>
        </p:txBody>
      </p:sp>
      <p:sp>
        <p:nvSpPr>
          <p:cNvPr id="2" name="TextBox 1">
            <a:extLst>
              <a:ext uri="{FF2B5EF4-FFF2-40B4-BE49-F238E27FC236}">
                <a16:creationId xmlns:a16="http://schemas.microsoft.com/office/drawing/2014/main" id="{A4DAF666-8AC7-BA1C-C070-7689C143EE4B}"/>
              </a:ext>
            </a:extLst>
          </p:cNvPr>
          <p:cNvSpPr txBox="1"/>
          <p:nvPr/>
        </p:nvSpPr>
        <p:spPr>
          <a:xfrm>
            <a:off x="1287451" y="3474202"/>
            <a:ext cx="5876936" cy="259415"/>
          </a:xfrm>
          <a:prstGeom prst="rect">
            <a:avLst/>
          </a:prstGeom>
          <a:solidFill>
            <a:srgbClr val="000000">
              <a:alpha val="50000"/>
            </a:srgbClr>
          </a:solidFill>
          <a:ln>
            <a:noFill/>
          </a:ln>
        </p:spPr>
        <p:txBody>
          <a:bodyPr wrap="square" rtlCol="0">
            <a:noAutofit/>
          </a:bodyPr>
          <a:lstStyle/>
          <a:p>
            <a:pPr defTabSz="799643">
              <a:spcAft>
                <a:spcPts val="495"/>
              </a:spcAft>
            </a:pPr>
            <a:r>
              <a:rPr lang="en-US" sz="1155" dirty="0">
                <a:solidFill>
                  <a:prstClr val="white"/>
                </a:solidFill>
                <a:latin typeface="Aptos" panose="02110004020202020204"/>
              </a:rPr>
              <a:t>Attack to LSTM (a) and CNN (b) based defenses on BATADAL dataset.</a:t>
            </a:r>
            <a:endParaRPr lang="en-US" sz="990" dirty="0">
              <a:solidFill>
                <a:prstClr val="white"/>
              </a:solidFill>
              <a:latin typeface="Aptos" panose="02110004020202020204"/>
            </a:endParaRPr>
          </a:p>
        </p:txBody>
      </p:sp>
      <p:sp>
        <p:nvSpPr>
          <p:cNvPr id="3" name="TextBox 2">
            <a:extLst>
              <a:ext uri="{FF2B5EF4-FFF2-40B4-BE49-F238E27FC236}">
                <a16:creationId xmlns:a16="http://schemas.microsoft.com/office/drawing/2014/main" id="{68DB7D95-E731-D433-B7C8-5BC5170417CC}"/>
              </a:ext>
            </a:extLst>
          </p:cNvPr>
          <p:cNvSpPr txBox="1"/>
          <p:nvPr/>
        </p:nvSpPr>
        <p:spPr>
          <a:xfrm>
            <a:off x="682104" y="1527069"/>
            <a:ext cx="1477139" cy="397032"/>
          </a:xfrm>
          <a:prstGeom prst="rect">
            <a:avLst/>
          </a:prstGeom>
          <a:noFill/>
        </p:spPr>
        <p:txBody>
          <a:bodyPr wrap="square" rtlCol="0">
            <a:spAutoFit/>
          </a:bodyPr>
          <a:lstStyle/>
          <a:p>
            <a:pPr defTabSz="754380"/>
            <a:r>
              <a:rPr lang="en-US" sz="1980" b="1" dirty="0">
                <a:solidFill>
                  <a:srgbClr val="E97132"/>
                </a:solidFill>
                <a:latin typeface="Aptos" panose="02110004020202020204"/>
              </a:rPr>
              <a:t>Cont.</a:t>
            </a:r>
          </a:p>
        </p:txBody>
      </p:sp>
      <p:sp>
        <p:nvSpPr>
          <p:cNvPr id="8" name="Slide Number Placeholder 7">
            <a:extLst>
              <a:ext uri="{FF2B5EF4-FFF2-40B4-BE49-F238E27FC236}">
                <a16:creationId xmlns:a16="http://schemas.microsoft.com/office/drawing/2014/main" id="{3F7C94A3-F92C-ABE4-700A-442D2549D580}"/>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66</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28720570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useBgFill="1">
        <p:nvSpPr>
          <p:cNvPr id="25" name="Rectangle 24">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53736"/>
            <a:ext cx="10058400" cy="1430061"/>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p:nvSpPr>
          <p:cNvPr id="2" name="Title 1">
            <a:extLst>
              <a:ext uri="{FF2B5EF4-FFF2-40B4-BE49-F238E27FC236}">
                <a16:creationId xmlns:a16="http://schemas.microsoft.com/office/drawing/2014/main" id="{3D310BB5-6F38-CA72-C105-06B03537D2BB}"/>
              </a:ext>
            </a:extLst>
          </p:cNvPr>
          <p:cNvSpPr>
            <a:spLocks noGrp="1"/>
          </p:cNvSpPr>
          <p:nvPr>
            <p:ph type="title"/>
          </p:nvPr>
        </p:nvSpPr>
        <p:spPr>
          <a:xfrm>
            <a:off x="628486" y="1255474"/>
            <a:ext cx="8877045" cy="1013347"/>
          </a:xfrm>
        </p:spPr>
        <p:txBody>
          <a:bodyPr>
            <a:normAutofit/>
          </a:bodyPr>
          <a:lstStyle/>
          <a:p>
            <a:r>
              <a:rPr lang="en-US" sz="3300"/>
              <a:t>Real-time Concealment Attacks</a:t>
            </a:r>
          </a:p>
        </p:txBody>
      </p:sp>
      <p:sp>
        <p:nvSpPr>
          <p:cNvPr id="3" name="Content Placeholder 2">
            <a:extLst>
              <a:ext uri="{FF2B5EF4-FFF2-40B4-BE49-F238E27FC236}">
                <a16:creationId xmlns:a16="http://schemas.microsoft.com/office/drawing/2014/main" id="{26EF3421-2644-E257-FA9E-B84B7DF1DA16}"/>
              </a:ext>
            </a:extLst>
          </p:cNvPr>
          <p:cNvSpPr>
            <a:spLocks noGrp="1"/>
          </p:cNvSpPr>
          <p:nvPr>
            <p:ph idx="1"/>
          </p:nvPr>
        </p:nvSpPr>
        <p:spPr>
          <a:xfrm>
            <a:off x="402624" y="2681995"/>
            <a:ext cx="5300777" cy="3329304"/>
          </a:xfrm>
        </p:spPr>
        <p:txBody>
          <a:bodyPr anchor="ctr">
            <a:normAutofit/>
          </a:bodyPr>
          <a:lstStyle/>
          <a:p>
            <a:r>
              <a:rPr lang="en-US" sz="1485" b="1" dirty="0"/>
              <a:t>Test Setup: </a:t>
            </a:r>
            <a:r>
              <a:rPr lang="en-US" sz="1485" dirty="0"/>
              <a:t>15 hours of normal operations, 62 sensors sampled every 10 seconds.</a:t>
            </a:r>
          </a:p>
          <a:p>
            <a:r>
              <a:rPr lang="en-US" sz="1485" b="1" dirty="0"/>
              <a:t>Reliability Test: </a:t>
            </a:r>
            <a:r>
              <a:rPr lang="en-US" sz="1485" dirty="0"/>
              <a:t>7 hours run, 2 false positives for 10 minutes each.</a:t>
            </a:r>
          </a:p>
          <a:p>
            <a:r>
              <a:rPr lang="en-US" sz="1485" b="1" dirty="0"/>
              <a:t>Actuator Manipulation: </a:t>
            </a:r>
            <a:r>
              <a:rPr lang="en-US" sz="1485" dirty="0"/>
              <a:t>Replicated anomalies from WADI dataset.</a:t>
            </a:r>
          </a:p>
          <a:p>
            <a:r>
              <a:rPr lang="en-US" sz="1485" b="1" dirty="0"/>
              <a:t>Unconstrained Attacks: </a:t>
            </a:r>
            <a:r>
              <a:rPr lang="en-US" sz="1485" dirty="0"/>
              <a:t>Both iterative and learning-based attacks launched, all anomalies successfully misclassified.</a:t>
            </a:r>
          </a:p>
          <a:p>
            <a:r>
              <a:rPr lang="en-US" sz="1485" b="1" dirty="0"/>
              <a:t>Results: </a:t>
            </a:r>
            <a:r>
              <a:rPr lang="en-US" sz="1485" dirty="0"/>
              <a:t>Learning-based modifications computed in 5ms, faster than system’s sampling rate. All anomalies concealed in real-time tests.</a:t>
            </a:r>
          </a:p>
        </p:txBody>
      </p:sp>
      <p:pic>
        <p:nvPicPr>
          <p:cNvPr id="5" name="Picture 4" descr="A table with check marks and a checkbox&#10;&#10;Description automatically generated with medium confidence">
            <a:extLst>
              <a:ext uri="{FF2B5EF4-FFF2-40B4-BE49-F238E27FC236}">
                <a16:creationId xmlns:a16="http://schemas.microsoft.com/office/drawing/2014/main" id="{7FEF0E9B-2F0F-C921-59C3-DC55E485F109}"/>
              </a:ext>
            </a:extLst>
          </p:cNvPr>
          <p:cNvPicPr>
            <a:picLocks noChangeAspect="1"/>
          </p:cNvPicPr>
          <p:nvPr/>
        </p:nvPicPr>
        <p:blipFill>
          <a:blip r:embed="rId2"/>
          <a:stretch>
            <a:fillRect/>
          </a:stretch>
        </p:blipFill>
        <p:spPr>
          <a:xfrm>
            <a:off x="5929263" y="3191547"/>
            <a:ext cx="3500650" cy="1487776"/>
          </a:xfrm>
          <a:prstGeom prst="rect">
            <a:avLst/>
          </a:prstGeom>
        </p:spPr>
      </p:pic>
      <p:sp>
        <p:nvSpPr>
          <p:cNvPr id="6" name="Slide Number Placeholder 5">
            <a:extLst>
              <a:ext uri="{FF2B5EF4-FFF2-40B4-BE49-F238E27FC236}">
                <a16:creationId xmlns:a16="http://schemas.microsoft.com/office/drawing/2014/main" id="{62D28340-07E6-27C4-1638-07CFAFDD20ED}"/>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67</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26301858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5885"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useBgFill="1">
        <p:nvSpPr>
          <p:cNvPr id="15" name="Freeform: Shape 14">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5885" cy="156717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useBgFill="1">
        <p:nvSpPr>
          <p:cNvPr id="17" name="Freeform: Shape 16">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1559846"/>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54380">
              <a:defRPr/>
            </a:pPr>
            <a:endParaRPr lang="en-US" sz="1485">
              <a:solidFill>
                <a:prstClr val="white"/>
              </a:solidFill>
              <a:latin typeface="Calibri" panose="020F0502020204030204"/>
            </a:endParaRPr>
          </a:p>
        </p:txBody>
      </p:sp>
      <p:sp>
        <p:nvSpPr>
          <p:cNvPr id="4" name="Title 1">
            <a:extLst>
              <a:ext uri="{FF2B5EF4-FFF2-40B4-BE49-F238E27FC236}">
                <a16:creationId xmlns:a16="http://schemas.microsoft.com/office/drawing/2014/main" id="{8ECBD9B3-0BFF-18DF-9973-7018508AF791}"/>
              </a:ext>
            </a:extLst>
          </p:cNvPr>
          <p:cNvSpPr>
            <a:spLocks noGrp="1"/>
          </p:cNvSpPr>
          <p:nvPr>
            <p:ph type="title"/>
          </p:nvPr>
        </p:nvSpPr>
        <p:spPr>
          <a:xfrm>
            <a:off x="691515" y="1266328"/>
            <a:ext cx="8675370" cy="1050417"/>
          </a:xfrm>
        </p:spPr>
        <p:txBody>
          <a:bodyPr>
            <a:normAutofit/>
          </a:bodyPr>
          <a:lstStyle/>
          <a:p>
            <a:r>
              <a:rPr lang="en-US" sz="3300"/>
              <a:t>Conclusion</a:t>
            </a:r>
          </a:p>
        </p:txBody>
      </p:sp>
      <p:sp>
        <p:nvSpPr>
          <p:cNvPr id="19" name="Rectangle 18">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90005"/>
            <a:ext cx="105613" cy="5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8" name="Content Placeholder 2">
            <a:extLst>
              <a:ext uri="{FF2B5EF4-FFF2-40B4-BE49-F238E27FC236}">
                <a16:creationId xmlns:a16="http://schemas.microsoft.com/office/drawing/2014/main" id="{F2991391-38FA-01B8-471D-70096C01FCDE}"/>
              </a:ext>
            </a:extLst>
          </p:cNvPr>
          <p:cNvSpPr>
            <a:spLocks noGrp="1"/>
          </p:cNvSpPr>
          <p:nvPr>
            <p:ph idx="1"/>
          </p:nvPr>
        </p:nvSpPr>
        <p:spPr>
          <a:xfrm>
            <a:off x="691515" y="3101645"/>
            <a:ext cx="8675370" cy="3047695"/>
          </a:xfrm>
        </p:spPr>
        <p:txBody>
          <a:bodyPr>
            <a:normAutofit/>
          </a:bodyPr>
          <a:lstStyle/>
          <a:p>
            <a:r>
              <a:rPr lang="en-US" sz="1485" dirty="0"/>
              <a:t>Autoencoder-based attack on BATADAL dataset reduced detection (Recall dropped from 0.60 to 0.14 in both Recall as efficiently as the iterative attack ).</a:t>
            </a:r>
          </a:p>
          <a:p>
            <a:endParaRPr lang="en-US" sz="1485" dirty="0"/>
          </a:p>
          <a:p>
            <a:r>
              <a:rPr lang="en-US" sz="1485" dirty="0"/>
              <a:t>Attack hides effectively without needing anomaly detector knowledge or physical model equations.</a:t>
            </a:r>
          </a:p>
          <a:p>
            <a:endParaRPr lang="en-US" sz="1485" dirty="0"/>
          </a:p>
          <a:p>
            <a:r>
              <a:rPr lang="en-US" sz="1485" dirty="0"/>
              <a:t>Malicious data generated quickly during real-time operations in between each sampling step (every 10s, actual example generation took on average 5ms for iterative).</a:t>
            </a:r>
          </a:p>
          <a:p>
            <a:endParaRPr lang="en-US" sz="1485" dirty="0"/>
          </a:p>
          <a:p>
            <a:r>
              <a:rPr lang="en-US" sz="1485" dirty="0"/>
              <a:t>Reveals that reconstruction-based detectors are vulnerable to manipulation, impacting future security measures and such attacks need to be considered when designing future attack detection schemes.</a:t>
            </a:r>
          </a:p>
        </p:txBody>
      </p:sp>
      <p:sp>
        <p:nvSpPr>
          <p:cNvPr id="3" name="Slide Number Placeholder 2">
            <a:extLst>
              <a:ext uri="{FF2B5EF4-FFF2-40B4-BE49-F238E27FC236}">
                <a16:creationId xmlns:a16="http://schemas.microsoft.com/office/drawing/2014/main" id="{41C09B52-8CEF-09D7-ABF6-FEA0DA7F1699}"/>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68</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5397233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8A6D42-8C1C-5C1E-424E-7F7D1EBD0423}"/>
              </a:ext>
            </a:extLst>
          </p:cNvPr>
          <p:cNvSpPr>
            <a:spLocks noGrp="1"/>
          </p:cNvSpPr>
          <p:nvPr>
            <p:ph type="title"/>
          </p:nvPr>
        </p:nvSpPr>
        <p:spPr/>
        <p:txBody>
          <a:bodyPr>
            <a:normAutofit/>
          </a:bodyPr>
          <a:lstStyle/>
          <a:p>
            <a:r>
              <a:rPr lang="en-US" sz="3465" dirty="0"/>
              <a:t>References</a:t>
            </a:r>
          </a:p>
        </p:txBody>
      </p:sp>
      <p:sp>
        <p:nvSpPr>
          <p:cNvPr id="5" name="Content Placeholder 2">
            <a:extLst>
              <a:ext uri="{FF2B5EF4-FFF2-40B4-BE49-F238E27FC236}">
                <a16:creationId xmlns:a16="http://schemas.microsoft.com/office/drawing/2014/main" id="{DEA8E324-A7F5-AA18-7B41-14E3655E7C9E}"/>
              </a:ext>
            </a:extLst>
          </p:cNvPr>
          <p:cNvSpPr>
            <a:spLocks noGrp="1"/>
          </p:cNvSpPr>
          <p:nvPr>
            <p:ph idx="1"/>
          </p:nvPr>
        </p:nvSpPr>
        <p:spPr>
          <a:xfrm>
            <a:off x="691515" y="2649017"/>
            <a:ext cx="8675370" cy="3507867"/>
          </a:xfrm>
        </p:spPr>
        <p:txBody>
          <a:bodyPr>
            <a:normAutofit/>
          </a:bodyPr>
          <a:lstStyle/>
          <a:p>
            <a:pPr marL="0" indent="0">
              <a:buNone/>
            </a:pPr>
            <a:r>
              <a:rPr lang="en-US" sz="1320" dirty="0"/>
              <a:t>[1] S.M. Amin, X. </a:t>
            </a:r>
            <a:r>
              <a:rPr lang="en-US" sz="1320" dirty="0" err="1"/>
              <a:t>Litrico</a:t>
            </a:r>
            <a:r>
              <a:rPr lang="en-US" sz="1320" dirty="0"/>
              <a:t>, S. Sastry, and A.M. </a:t>
            </a:r>
            <a:r>
              <a:rPr lang="en-US" sz="1320" dirty="0" err="1"/>
              <a:t>Bayen</a:t>
            </a:r>
            <a:r>
              <a:rPr lang="en-US" sz="1320" dirty="0"/>
              <a:t>. 2013. Cyber Security of Water SCADA Systems; Part I: Analysis and Experimentation of Stealthy Deception Attacks. Control Systems Technology, IEEE Transactions on 21, 5 (2013), 1963–1970.</a:t>
            </a:r>
          </a:p>
          <a:p>
            <a:pPr marL="0" indent="0">
              <a:buNone/>
            </a:pPr>
            <a:r>
              <a:rPr lang="en-US" sz="1320" dirty="0"/>
              <a:t>[2]  R. Taormina. 2018. </a:t>
            </a:r>
            <a:r>
              <a:rPr lang="en-US" sz="1320" dirty="0" err="1"/>
              <a:t>AutoEncoders</a:t>
            </a:r>
            <a:r>
              <a:rPr lang="en-US" sz="1320" dirty="0"/>
              <a:t> for Event Detection (AEED): a </a:t>
            </a:r>
            <a:r>
              <a:rPr lang="en-US" sz="1320" dirty="0" err="1"/>
              <a:t>Keras</a:t>
            </a:r>
            <a:r>
              <a:rPr lang="en-US" sz="1320" dirty="0"/>
              <a:t>-based class for anomaly detection in water sensor networks. (2018). https://github. com/</a:t>
            </a:r>
            <a:r>
              <a:rPr lang="en-US" sz="1320" dirty="0" err="1"/>
              <a:t>rtaormina</a:t>
            </a:r>
            <a:r>
              <a:rPr lang="en-US" sz="1320" dirty="0"/>
              <a:t>/</a:t>
            </a:r>
            <a:r>
              <a:rPr lang="en-US" sz="1320" dirty="0" err="1"/>
              <a:t>aeed</a:t>
            </a:r>
            <a:r>
              <a:rPr lang="en-US" sz="1320" dirty="0"/>
              <a:t>, Last accessed on: 2020-06-15.</a:t>
            </a:r>
          </a:p>
          <a:p>
            <a:pPr marL="0" indent="0">
              <a:buNone/>
            </a:pPr>
            <a:r>
              <a:rPr lang="en-US" sz="1320" dirty="0"/>
              <a:t>[3] Yao Liu, Peng Ning, and Michael K Reiter. 2011. False data injection attacks against state estimation in electric power grids. ACM Transactions on Information and System Security (TISSEC) 14, 1 (2011), 13.</a:t>
            </a:r>
          </a:p>
          <a:p>
            <a:pPr marL="0" indent="0">
              <a:buNone/>
            </a:pPr>
            <a:r>
              <a:rPr lang="en-US" sz="1320" dirty="0"/>
              <a:t>[4] Luis Garcia, Ferdinand </a:t>
            </a:r>
            <a:r>
              <a:rPr lang="en-US" sz="1320" dirty="0" err="1"/>
              <a:t>Brasser</a:t>
            </a:r>
            <a:r>
              <a:rPr lang="en-US" sz="1320" dirty="0"/>
              <a:t>, Mehmet H. </a:t>
            </a:r>
            <a:r>
              <a:rPr lang="en-US" sz="1320" dirty="0" err="1"/>
              <a:t>Cintuglu</a:t>
            </a:r>
            <a:r>
              <a:rPr lang="en-US" sz="1320" dirty="0"/>
              <a:t>, Ahmad-Reza Sadeghi, Osama Mohammed, and Saman A. </a:t>
            </a:r>
            <a:r>
              <a:rPr lang="en-US" sz="1320" dirty="0" err="1"/>
              <a:t>Zonouz</a:t>
            </a:r>
            <a:r>
              <a:rPr lang="en-US" sz="1320" dirty="0"/>
              <a:t>. 2017. Hey, My Malware Knows Physics! Attacking PLCs with Physical Model Aware Rootkit. In Proceedings of the Annual Network &amp; Distributed System Security Symposium (NDSS).</a:t>
            </a:r>
          </a:p>
          <a:p>
            <a:pPr marL="0" indent="0">
              <a:buNone/>
            </a:pPr>
            <a:r>
              <a:rPr lang="en-US" sz="1320" dirty="0"/>
              <a:t>[5] Jonathan Goh, Sridhar </a:t>
            </a:r>
            <a:r>
              <a:rPr lang="en-US" sz="1320" dirty="0" err="1"/>
              <a:t>Adepu</a:t>
            </a:r>
            <a:r>
              <a:rPr lang="en-US" sz="1320" dirty="0"/>
              <a:t>, Marcus Tan, and Zi Shan Lee. 2017. Anomaly detection in cyber physical systems using recurrent neural networks. In High Assurance Systems Engineering (HASE), 2017 IEEE 18th International Symposium on. IEEE, 140–145.</a:t>
            </a:r>
          </a:p>
          <a:p>
            <a:pPr marL="0" indent="0">
              <a:buNone/>
            </a:pPr>
            <a:r>
              <a:rPr lang="en-US" sz="1320" dirty="0"/>
              <a:t>[6] Moshe </a:t>
            </a:r>
            <a:r>
              <a:rPr lang="en-US" sz="1320" dirty="0" err="1"/>
              <a:t>Kravchik</a:t>
            </a:r>
            <a:r>
              <a:rPr lang="en-US" sz="1320" dirty="0"/>
              <a:t> and Asaf Shabtai. 2018. Detecting Cyber Attacks in Industrial Control Systems Using Convolutional Neural Networks. In Proceedings of the 2018 Workshop on Cyber-Physical Systems Security and </a:t>
            </a:r>
            <a:r>
              <a:rPr lang="en-US" sz="1320" dirty="0" err="1"/>
              <a:t>PrivaCy</a:t>
            </a:r>
            <a:r>
              <a:rPr lang="en-US" sz="1320" dirty="0"/>
              <a:t>. ACM, 72–83.</a:t>
            </a:r>
          </a:p>
        </p:txBody>
      </p:sp>
      <p:sp>
        <p:nvSpPr>
          <p:cNvPr id="3" name="Slide Number Placeholder 2">
            <a:extLst>
              <a:ext uri="{FF2B5EF4-FFF2-40B4-BE49-F238E27FC236}">
                <a16:creationId xmlns:a16="http://schemas.microsoft.com/office/drawing/2014/main" id="{367A2A6E-78EF-2902-EA2E-B35B98845A43}"/>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69</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44561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Spam Filtering Adversarial Game</a:t>
            </a:r>
          </a:p>
        </p:txBody>
      </p:sp>
      <p:sp>
        <p:nvSpPr>
          <p:cNvPr id="5" name="Content Placeholder 4"/>
          <p:cNvSpPr>
            <a:spLocks noGrp="1"/>
          </p:cNvSpPr>
          <p:nvPr>
            <p:ph idx="1"/>
          </p:nvPr>
        </p:nvSpPr>
        <p:spPr/>
        <p:txBody>
          <a:bodyPr/>
          <a:lstStyle/>
          <a:p>
            <a:r>
              <a:rPr lang="en-US" dirty="0"/>
              <a:t>The spammers adapt to evade the classifier, by adding regular words to reduce the overall score </a:t>
            </a:r>
          </a:p>
        </p:txBody>
      </p:sp>
      <p:sp>
        <p:nvSpPr>
          <p:cNvPr id="2" name="Content Placeholder 1"/>
          <p:cNvSpPr>
            <a:spLocks noGrp="1"/>
          </p:cNvSpPr>
          <p:nvPr>
            <p:ph idx="10"/>
          </p:nvPr>
        </p:nvSpPr>
        <p:spPr/>
        <p:txBody>
          <a:bodyPr/>
          <a:lstStyle/>
          <a:p>
            <a:r>
              <a:rPr lang="en-US" dirty="0"/>
              <a:t>Spam Filtering</a:t>
            </a:r>
          </a:p>
          <a:p>
            <a:endParaRPr lang="en-US" dirty="0"/>
          </a:p>
        </p:txBody>
      </p:sp>
      <p:sp>
        <p:nvSpPr>
          <p:cNvPr id="21" name="Rectangle 3"/>
          <p:cNvSpPr>
            <a:spLocks noChangeArrowheads="1"/>
          </p:cNvSpPr>
          <p:nvPr/>
        </p:nvSpPr>
        <p:spPr bwMode="auto">
          <a:xfrm>
            <a:off x="3281150" y="4822304"/>
            <a:ext cx="23487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400" dirty="0">
                <a:ea typeface="ＭＳ Ｐゴシック" panose="020B0600070205080204" pitchFamily="34" charset="-128"/>
              </a:rPr>
              <a:t>cheap =  </a:t>
            </a:r>
            <a:r>
              <a:rPr lang="en-US" altLang="en-US" sz="2400" dirty="0">
                <a:solidFill>
                  <a:srgbClr val="FF0000"/>
                </a:solidFill>
                <a:ea typeface="ＭＳ Ｐゴシック" panose="020B0600070205080204" pitchFamily="34" charset="-128"/>
              </a:rPr>
              <a:t>1.0</a:t>
            </a:r>
          </a:p>
          <a:p>
            <a:pPr algn="r"/>
            <a:r>
              <a:rPr lang="en-US" altLang="en-US" sz="2400" dirty="0">
                <a:ea typeface="ＭＳ Ｐゴシック" panose="020B0600070205080204" pitchFamily="34" charset="-128"/>
              </a:rPr>
              <a:t>mortgage =  </a:t>
            </a:r>
            <a:r>
              <a:rPr lang="en-US" altLang="en-US" sz="2400" dirty="0">
                <a:solidFill>
                  <a:srgbClr val="FF0000"/>
                </a:solidFill>
                <a:ea typeface="ＭＳ Ｐゴシック" panose="020B0600070205080204" pitchFamily="34" charset="-128"/>
              </a:rPr>
              <a:t>1.5</a:t>
            </a:r>
          </a:p>
          <a:p>
            <a:pPr algn="r"/>
            <a:r>
              <a:rPr lang="en-US" altLang="en-US" sz="2400" dirty="0">
                <a:ea typeface="ＭＳ Ｐゴシック" panose="020B0600070205080204" pitchFamily="34" charset="-128"/>
              </a:rPr>
              <a:t>Eugene =</a:t>
            </a:r>
            <a:r>
              <a:rPr lang="en-US" altLang="en-US" sz="2400" dirty="0">
                <a:solidFill>
                  <a:srgbClr val="00B050"/>
                </a:solidFill>
                <a:ea typeface="ＭＳ Ｐゴシック" panose="020B0600070205080204" pitchFamily="34" charset="-128"/>
              </a:rPr>
              <a:t> -1.0</a:t>
            </a:r>
          </a:p>
          <a:p>
            <a:pPr algn="r"/>
            <a:r>
              <a:rPr lang="en-US" altLang="en-US" sz="2400" dirty="0">
                <a:ea typeface="ＭＳ Ｐゴシック" panose="020B0600070205080204" pitchFamily="34" charset="-128"/>
              </a:rPr>
              <a:t>Oregon =</a:t>
            </a:r>
            <a:r>
              <a:rPr lang="en-US" altLang="en-US" sz="2400" dirty="0">
                <a:solidFill>
                  <a:srgbClr val="00B050"/>
                </a:solidFill>
                <a:ea typeface="ＭＳ Ｐゴシック" panose="020B0600070205080204" pitchFamily="34" charset="-128"/>
              </a:rPr>
              <a:t> -1.0</a:t>
            </a:r>
          </a:p>
        </p:txBody>
      </p:sp>
      <p:sp>
        <p:nvSpPr>
          <p:cNvPr id="22" name="Rectangle 4"/>
          <p:cNvSpPr>
            <a:spLocks noChangeArrowheads="1"/>
          </p:cNvSpPr>
          <p:nvPr/>
        </p:nvSpPr>
        <p:spPr bwMode="auto">
          <a:xfrm>
            <a:off x="3021608" y="6516960"/>
            <a:ext cx="254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Total score =  </a:t>
            </a:r>
            <a:r>
              <a:rPr lang="en-US" altLang="en-US" sz="2400" dirty="0">
                <a:solidFill>
                  <a:srgbClr val="00B050"/>
                </a:solidFill>
                <a:ea typeface="ＭＳ Ｐゴシック" panose="020B0600070205080204" pitchFamily="34" charset="-128"/>
              </a:rPr>
              <a:t>0.5</a:t>
            </a:r>
          </a:p>
        </p:txBody>
      </p:sp>
      <p:sp>
        <p:nvSpPr>
          <p:cNvPr id="23" name="Rectangle 5"/>
          <p:cNvSpPr>
            <a:spLocks noChangeArrowheads="1"/>
          </p:cNvSpPr>
          <p:nvPr/>
        </p:nvSpPr>
        <p:spPr bwMode="auto">
          <a:xfrm>
            <a:off x="2415183" y="2860675"/>
            <a:ext cx="3763962" cy="1025525"/>
          </a:xfrm>
          <a:prstGeom prst="rect">
            <a:avLst/>
          </a:prstGeom>
          <a:solidFill>
            <a:srgbClr val="FFFF99"/>
          </a:solidFill>
          <a:ln w="1905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ea typeface="ＭＳ Ｐゴシック" panose="020B0600070205080204" pitchFamily="34" charset="-128"/>
              </a:rPr>
              <a:t>From: spammer@example.com</a:t>
            </a:r>
          </a:p>
          <a:p>
            <a:r>
              <a:rPr lang="en-US" altLang="en-US" sz="2000">
                <a:ea typeface="ＭＳ Ｐゴシック" panose="020B0600070205080204" pitchFamily="34" charset="-128"/>
              </a:rPr>
              <a:t>Cheap mortgage now!!!</a:t>
            </a:r>
            <a:br>
              <a:rPr lang="en-US" altLang="en-US" sz="2000">
                <a:ea typeface="ＭＳ Ｐゴシック" panose="020B0600070205080204" pitchFamily="34" charset="-128"/>
              </a:rPr>
            </a:br>
            <a:r>
              <a:rPr lang="en-US" altLang="en-US" sz="2000">
                <a:ea typeface="ＭＳ Ｐゴシック" panose="020B0600070205080204" pitchFamily="34" charset="-128"/>
              </a:rPr>
              <a:t>Eugene  Oregon</a:t>
            </a:r>
            <a:endParaRPr lang="en-US" altLang="en-US" sz="2400">
              <a:ea typeface="ＭＳ Ｐゴシック" panose="020B0600070205080204" pitchFamily="34" charset="-128"/>
            </a:endParaRPr>
          </a:p>
        </p:txBody>
      </p:sp>
      <p:sp>
        <p:nvSpPr>
          <p:cNvPr id="24" name="AutoShape 6"/>
          <p:cNvSpPr>
            <a:spLocks noChangeArrowheads="1"/>
          </p:cNvSpPr>
          <p:nvPr/>
        </p:nvSpPr>
        <p:spPr bwMode="auto">
          <a:xfrm>
            <a:off x="5889412" y="5308079"/>
            <a:ext cx="2514600" cy="702591"/>
          </a:xfrm>
          <a:prstGeom prst="roundRect">
            <a:avLst>
              <a:gd name="adj" fmla="val 16667"/>
            </a:avLst>
          </a:prstGeom>
          <a:solidFill>
            <a:schemeClr val="accent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ea typeface="ＭＳ Ｐゴシック" panose="020B0600070205080204" pitchFamily="34" charset="-128"/>
              </a:rPr>
              <a:t>Feature Weights</a:t>
            </a:r>
          </a:p>
        </p:txBody>
      </p:sp>
      <p:sp>
        <p:nvSpPr>
          <p:cNvPr id="25" name="Line 7"/>
          <p:cNvSpPr>
            <a:spLocks noChangeShapeType="1"/>
          </p:cNvSpPr>
          <p:nvPr/>
        </p:nvSpPr>
        <p:spPr bwMode="auto">
          <a:xfrm>
            <a:off x="4121745" y="3886200"/>
            <a:ext cx="0" cy="1040878"/>
          </a:xfrm>
          <a:prstGeom prst="line">
            <a:avLst/>
          </a:prstGeom>
          <a:noFill/>
          <a:ln w="76200">
            <a:solidFill>
              <a:srgbClr val="1800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AutoShape 9"/>
          <p:cNvSpPr>
            <a:spLocks noChangeArrowheads="1"/>
          </p:cNvSpPr>
          <p:nvPr/>
        </p:nvSpPr>
        <p:spPr bwMode="auto">
          <a:xfrm>
            <a:off x="2445345" y="3200400"/>
            <a:ext cx="8382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8" name="AutoShape 10"/>
          <p:cNvSpPr>
            <a:spLocks noChangeArrowheads="1"/>
          </p:cNvSpPr>
          <p:nvPr/>
        </p:nvSpPr>
        <p:spPr bwMode="auto">
          <a:xfrm>
            <a:off x="3283545" y="3200400"/>
            <a:ext cx="11430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9" name="Rectangle 11"/>
          <p:cNvSpPr>
            <a:spLocks noChangeArrowheads="1"/>
          </p:cNvSpPr>
          <p:nvPr/>
        </p:nvSpPr>
        <p:spPr bwMode="auto">
          <a:xfrm>
            <a:off x="5493345" y="6516960"/>
            <a:ext cx="241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&lt; 1.0 (threshold)</a:t>
            </a:r>
          </a:p>
        </p:txBody>
      </p:sp>
      <p:sp>
        <p:nvSpPr>
          <p:cNvPr id="30" name="Rectangle 12"/>
          <p:cNvSpPr>
            <a:spLocks noChangeArrowheads="1"/>
          </p:cNvSpPr>
          <p:nvPr/>
        </p:nvSpPr>
        <p:spPr bwMode="auto">
          <a:xfrm>
            <a:off x="1930995" y="301307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1.</a:t>
            </a:r>
          </a:p>
        </p:txBody>
      </p:sp>
      <p:sp>
        <p:nvSpPr>
          <p:cNvPr id="31" name="Rectangle 13"/>
          <p:cNvSpPr>
            <a:spLocks noChangeArrowheads="1"/>
          </p:cNvSpPr>
          <p:nvPr/>
        </p:nvSpPr>
        <p:spPr bwMode="auto">
          <a:xfrm>
            <a:off x="2007195" y="4850879"/>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2.</a:t>
            </a:r>
          </a:p>
        </p:txBody>
      </p:sp>
      <p:sp>
        <p:nvSpPr>
          <p:cNvPr id="32" name="Rectangle 14"/>
          <p:cNvSpPr>
            <a:spLocks noChangeArrowheads="1"/>
          </p:cNvSpPr>
          <p:nvPr/>
        </p:nvSpPr>
        <p:spPr bwMode="auto">
          <a:xfrm>
            <a:off x="2007195" y="651696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3.</a:t>
            </a:r>
          </a:p>
        </p:txBody>
      </p:sp>
      <p:sp>
        <p:nvSpPr>
          <p:cNvPr id="33" name="AutoShape 15"/>
          <p:cNvSpPr>
            <a:spLocks noChangeArrowheads="1"/>
          </p:cNvSpPr>
          <p:nvPr/>
        </p:nvSpPr>
        <p:spPr bwMode="auto">
          <a:xfrm>
            <a:off x="2445345" y="3532188"/>
            <a:ext cx="990600" cy="27781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4" name="Oval 16"/>
          <p:cNvSpPr>
            <a:spLocks noChangeArrowheads="1"/>
          </p:cNvSpPr>
          <p:nvPr/>
        </p:nvSpPr>
        <p:spPr bwMode="auto">
          <a:xfrm>
            <a:off x="8517755" y="6364560"/>
            <a:ext cx="762000" cy="762000"/>
          </a:xfrm>
          <a:prstGeom prst="ellipse">
            <a:avLst/>
          </a:prstGeom>
          <a:solidFill>
            <a:srgbClr val="00FF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ea typeface="ＭＳ Ｐゴシック" panose="020B0600070205080204" pitchFamily="34" charset="-128"/>
              </a:rPr>
              <a:t>OK</a:t>
            </a:r>
            <a:endParaRPr lang="en-US" altLang="en-US" sz="2400" dirty="0">
              <a:ea typeface="ＭＳ Ｐゴシック" panose="020B0600070205080204" pitchFamily="34" charset="-128"/>
            </a:endParaRPr>
          </a:p>
        </p:txBody>
      </p:sp>
      <p:sp>
        <p:nvSpPr>
          <p:cNvPr id="35" name="AutoShape 17"/>
          <p:cNvSpPr>
            <a:spLocks noChangeArrowheads="1"/>
          </p:cNvSpPr>
          <p:nvPr/>
        </p:nvSpPr>
        <p:spPr bwMode="auto">
          <a:xfrm>
            <a:off x="3470870" y="3560763"/>
            <a:ext cx="1017588" cy="249237"/>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0" name="TextBox 19">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Daniel Lowd, Adversarial Machine Learning</a:t>
            </a:r>
          </a:p>
        </p:txBody>
      </p:sp>
    </p:spTree>
    <p:extLst>
      <p:ext uri="{BB962C8B-B14F-4D97-AF65-F5344CB8AC3E}">
        <p14:creationId xmlns:p14="http://schemas.microsoft.com/office/powerpoint/2010/main" val="521459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63EB0A-3D7C-4AA5-BFA5-8EE5B4BA5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57275"/>
            <a:ext cx="10058400" cy="5657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Aptos" panose="02110004020202020204"/>
            </a:endParaRPr>
          </a:p>
        </p:txBody>
      </p:sp>
      <p:sp>
        <p:nvSpPr>
          <p:cNvPr id="4" name="TextBox 3">
            <a:extLst>
              <a:ext uri="{FF2B5EF4-FFF2-40B4-BE49-F238E27FC236}">
                <a16:creationId xmlns:a16="http://schemas.microsoft.com/office/drawing/2014/main" id="{CA637251-4533-AA56-DCFA-7E08FF513A22}"/>
              </a:ext>
            </a:extLst>
          </p:cNvPr>
          <p:cNvSpPr txBox="1"/>
          <p:nvPr/>
        </p:nvSpPr>
        <p:spPr>
          <a:xfrm>
            <a:off x="477388" y="1983224"/>
            <a:ext cx="9103623" cy="1018410"/>
          </a:xfrm>
          <a:prstGeom prst="rect">
            <a:avLst/>
          </a:prstGeom>
        </p:spPr>
        <p:txBody>
          <a:bodyPr vert="horz" lIns="75438" tIns="37719" rIns="75438" bIns="37719" rtlCol="0" anchor="b">
            <a:normAutofit/>
          </a:bodyPr>
          <a:lstStyle/>
          <a:p>
            <a:pPr defTabSz="754380">
              <a:lnSpc>
                <a:spcPct val="90000"/>
              </a:lnSpc>
              <a:spcBef>
                <a:spcPct val="0"/>
              </a:spcBef>
              <a:spcAft>
                <a:spcPts val="495"/>
              </a:spcAft>
            </a:pPr>
            <a:r>
              <a:rPr lang="en-US" sz="4125" b="1" dirty="0">
                <a:solidFill>
                  <a:srgbClr val="156082"/>
                </a:solidFill>
                <a:latin typeface="Aptos Display" panose="02110004020202020204"/>
              </a:rPr>
              <a:t>QUESTIONS?</a:t>
            </a:r>
          </a:p>
        </p:txBody>
      </p:sp>
      <p:sp>
        <p:nvSpPr>
          <p:cNvPr id="5" name="TextBox 4">
            <a:extLst>
              <a:ext uri="{FF2B5EF4-FFF2-40B4-BE49-F238E27FC236}">
                <a16:creationId xmlns:a16="http://schemas.microsoft.com/office/drawing/2014/main" id="{F2B8FD4F-B136-6C75-5F61-259AA46C0E3F}"/>
              </a:ext>
            </a:extLst>
          </p:cNvPr>
          <p:cNvSpPr txBox="1"/>
          <p:nvPr/>
        </p:nvSpPr>
        <p:spPr>
          <a:xfrm>
            <a:off x="3770461" y="5008482"/>
            <a:ext cx="6287939" cy="1222152"/>
          </a:xfrm>
          <a:prstGeom prst="rect">
            <a:avLst/>
          </a:prstGeom>
        </p:spPr>
        <p:txBody>
          <a:bodyPr vert="horz" lIns="75438" tIns="37719" rIns="75438" bIns="37719" rtlCol="0">
            <a:normAutofit/>
          </a:bodyPr>
          <a:lstStyle/>
          <a:p>
            <a:pPr defTabSz="754380">
              <a:lnSpc>
                <a:spcPct val="90000"/>
              </a:lnSpc>
              <a:spcBef>
                <a:spcPts val="825"/>
              </a:spcBef>
            </a:pPr>
            <a:r>
              <a:rPr lang="en-US" sz="4950" b="1" dirty="0">
                <a:solidFill>
                  <a:srgbClr val="A02B93">
                    <a:lumMod val="60000"/>
                    <a:lumOff val="40000"/>
                  </a:srgbClr>
                </a:solidFill>
                <a:latin typeface="Aptos" panose="02110004020202020204"/>
              </a:rPr>
              <a:t>Thank You</a:t>
            </a:r>
          </a:p>
        </p:txBody>
      </p:sp>
      <p:sp>
        <p:nvSpPr>
          <p:cNvPr id="12" name="Rectangle 11">
            <a:extLst>
              <a:ext uri="{FF2B5EF4-FFF2-40B4-BE49-F238E27FC236}">
                <a16:creationId xmlns:a16="http://schemas.microsoft.com/office/drawing/2014/main" id="{7945AD00-F967-454D-A4B2-39ABA5C8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7474" y="1343377"/>
            <a:ext cx="120701" cy="580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defRPr/>
            </a:pPr>
            <a:endParaRPr lang="en-US" sz="1485">
              <a:solidFill>
                <a:prstClr val="white"/>
              </a:solidFill>
              <a:latin typeface="Calibri" panose="020F0502020204030204"/>
            </a:endParaRPr>
          </a:p>
        </p:txBody>
      </p:sp>
      <p:sp>
        <p:nvSpPr>
          <p:cNvPr id="14" name="Rectangle 13">
            <a:extLst>
              <a:ext uri="{FF2B5EF4-FFF2-40B4-BE49-F238E27FC236}">
                <a16:creationId xmlns:a16="http://schemas.microsoft.com/office/drawing/2014/main" id="{E9BC5B79-B912-427C-8219-E3E50943F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77388" y="4770766"/>
            <a:ext cx="9103624" cy="150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a:endParaRPr lang="en-US" sz="1485">
              <a:solidFill>
                <a:prstClr val="white"/>
              </a:solidFill>
              <a:latin typeface="Calibri" panose="020F0502020204030204"/>
            </a:endParaRPr>
          </a:p>
        </p:txBody>
      </p:sp>
      <p:sp>
        <p:nvSpPr>
          <p:cNvPr id="3" name="Slide Number Placeholder 2">
            <a:extLst>
              <a:ext uri="{FF2B5EF4-FFF2-40B4-BE49-F238E27FC236}">
                <a16:creationId xmlns:a16="http://schemas.microsoft.com/office/drawing/2014/main" id="{10FCFCCD-9D7F-D134-048E-48F49CB0611C}"/>
              </a:ext>
            </a:extLst>
          </p:cNvPr>
          <p:cNvSpPr>
            <a:spLocks noGrp="1"/>
          </p:cNvSpPr>
          <p:nvPr>
            <p:ph type="sldNum" sz="quarter" idx="12"/>
          </p:nvPr>
        </p:nvSpPr>
        <p:spPr/>
        <p:txBody>
          <a:bodyPr/>
          <a:lstStyle/>
          <a:p>
            <a:pPr defTabSz="754380"/>
            <a:fld id="{4197996B-F302-4189-8369-FF1F306990C6}" type="slidenum">
              <a:rPr lang="en-US">
                <a:solidFill>
                  <a:prstClr val="black">
                    <a:tint val="82000"/>
                  </a:prstClr>
                </a:solidFill>
                <a:latin typeface="Aptos" panose="02110004020202020204"/>
              </a:rPr>
              <a:pPr defTabSz="754380"/>
              <a:t>70</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27096058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Additional 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a:xfrm>
            <a:off x="276673" y="2090803"/>
            <a:ext cx="9649071" cy="5367667"/>
          </a:xfrm>
        </p:spPr>
        <p:txBody>
          <a:bodyPr/>
          <a:lstStyle/>
          <a:p>
            <a:pPr marL="457162" indent="-457162">
              <a:buFont typeface="+mj-lt"/>
              <a:buAutoNum type="arabicPeriod"/>
            </a:pPr>
            <a:r>
              <a:rPr lang="pt-BR" dirty="0"/>
              <a:t>Rosenberg et al. (2021) – </a:t>
            </a:r>
            <a:r>
              <a:rPr lang="en-US" dirty="0"/>
              <a:t>Adversarial Machine Learning Attacks and Defense Methods in the Cyber Security Domain</a:t>
            </a:r>
            <a:r>
              <a:rPr lang="pt-BR" dirty="0"/>
              <a:t> (</a:t>
            </a:r>
            <a:r>
              <a:rPr lang="pt-BR" dirty="0">
                <a:hlinkClick r:id="rId3"/>
              </a:rPr>
              <a:t>link</a:t>
            </a:r>
            <a:r>
              <a:rPr lang="pt-BR" dirty="0"/>
              <a:t>)</a:t>
            </a:r>
          </a:p>
          <a:p>
            <a:pPr marL="457162" indent="-457162">
              <a:buFont typeface="+mj-lt"/>
              <a:buAutoNum type="arabicPeriod"/>
            </a:pPr>
            <a:r>
              <a:rPr lang="en-US" dirty="0" err="1"/>
              <a:t>Ganagavarapu</a:t>
            </a:r>
            <a:r>
              <a:rPr lang="en-US" dirty="0"/>
              <a:t> (2020) – Applicability of Machine Learning in Spam and Phishing Email Filtering: Review and Approaches (</a:t>
            </a:r>
            <a:r>
              <a:rPr lang="en-US" dirty="0">
                <a:hlinkClick r:id="rId4"/>
              </a:rPr>
              <a:t>link</a:t>
            </a:r>
            <a:r>
              <a:rPr lang="en-US" dirty="0"/>
              <a:t>)</a:t>
            </a:r>
          </a:p>
          <a:p>
            <a:pPr marL="457162" indent="-457162">
              <a:buFont typeface="+mj-lt"/>
              <a:buAutoNum type="arabicPeriod"/>
            </a:pPr>
            <a:r>
              <a:rPr lang="en-US" dirty="0"/>
              <a:t>Blog Post by </a:t>
            </a:r>
            <a:r>
              <a:rPr lang="en-US" dirty="0" err="1"/>
              <a:t>Vladislav</a:t>
            </a:r>
            <a:r>
              <a:rPr lang="en-US" dirty="0"/>
              <a:t> </a:t>
            </a:r>
            <a:r>
              <a:rPr lang="en-US" dirty="0" err="1"/>
              <a:t>Podolyako</a:t>
            </a:r>
            <a:r>
              <a:rPr lang="en-US" dirty="0"/>
              <a:t> </a:t>
            </a:r>
            <a:r>
              <a:rPr lang="pt-BR" dirty="0"/>
              <a:t>–</a:t>
            </a:r>
            <a:r>
              <a:rPr lang="en-US" dirty="0"/>
              <a:t> Why Spam Filters Hate You (</a:t>
            </a:r>
            <a:r>
              <a:rPr lang="en-US" dirty="0">
                <a:hlinkClick r:id="rId5"/>
              </a:rPr>
              <a:t>link</a:t>
            </a:r>
            <a:r>
              <a:rPr lang="en-US" dirty="0"/>
              <a:t>)</a:t>
            </a:r>
          </a:p>
          <a:p>
            <a:pPr marL="457162" indent="-457162">
              <a:buFont typeface="+mj-lt"/>
              <a:buAutoNum type="arabicPeriod"/>
            </a:pPr>
            <a:r>
              <a:rPr lang="en-US" dirty="0"/>
              <a:t>Daniel Lowd </a:t>
            </a:r>
            <a:r>
              <a:rPr lang="pt-BR" dirty="0"/>
              <a:t>– </a:t>
            </a:r>
            <a:r>
              <a:rPr lang="en-US" dirty="0"/>
              <a:t>Adversarial Machine Learning</a:t>
            </a:r>
          </a:p>
          <a:p>
            <a:pPr marL="457162" indent="-457162">
              <a:buFont typeface="+mj-lt"/>
              <a:buAutoNum type="arabicPeriod"/>
            </a:pPr>
            <a:r>
              <a:rPr lang="en-US" dirty="0"/>
              <a:t>Blog Post by Emily Bauer </a:t>
            </a:r>
            <a:r>
              <a:rPr lang="pt-BR" dirty="0"/>
              <a:t>–</a:t>
            </a:r>
            <a:r>
              <a:rPr lang="en-US" dirty="0"/>
              <a:t> 15 Outrageous Email Spam Statistics that Still Ring True in 2018 (</a:t>
            </a:r>
            <a:r>
              <a:rPr lang="en-US" dirty="0">
                <a:hlinkClick r:id="rId6"/>
              </a:rPr>
              <a:t>link</a:t>
            </a:r>
            <a:r>
              <a:rPr lang="en-US" dirty="0"/>
              <a:t>)</a:t>
            </a:r>
          </a:p>
          <a:p>
            <a:pPr marL="457162" indent="-457162">
              <a:buFont typeface="+mj-lt"/>
              <a:buAutoNum type="arabicPeriod"/>
            </a:pPr>
            <a:r>
              <a:rPr lang="pt-BR" dirty="0"/>
              <a:t>Blog Post by Sie Huai Gan – </a:t>
            </a:r>
            <a:r>
              <a:rPr lang="en-US" dirty="0"/>
              <a:t>How To Design A Spam Filtering System with Machine Learning Algorithm (</a:t>
            </a:r>
            <a:r>
              <a:rPr lang="en-US" dirty="0">
                <a:hlinkClick r:id="rId7"/>
              </a:rPr>
              <a:t>link</a:t>
            </a:r>
            <a:r>
              <a:rPr lang="en-US" dirty="0"/>
              <a:t>)</a:t>
            </a:r>
            <a:endParaRPr lang="pt-BR" dirty="0"/>
          </a:p>
          <a:p>
            <a:pPr marL="457162" indent="-457162">
              <a:buFont typeface="+mj-lt"/>
              <a:buAutoNum type="arabicPeriod"/>
            </a:pPr>
            <a:endParaRPr lang="pt-BR" dirty="0"/>
          </a:p>
          <a:p>
            <a:pPr marL="457162" indent="-457162">
              <a:buFont typeface="+mj-lt"/>
              <a:buAutoNum type="arabicPeriod"/>
            </a:pPr>
            <a:endParaRPr lang="pt-BR" dirty="0"/>
          </a:p>
        </p:txBody>
      </p:sp>
    </p:spTree>
    <p:extLst>
      <p:ext uri="{BB962C8B-B14F-4D97-AF65-F5344CB8AC3E}">
        <p14:creationId xmlns:p14="http://schemas.microsoft.com/office/powerpoint/2010/main" val="364882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Spam Filtering Adversarial Game</a:t>
            </a:r>
          </a:p>
        </p:txBody>
      </p:sp>
      <p:sp>
        <p:nvSpPr>
          <p:cNvPr id="5" name="Content Placeholder 4"/>
          <p:cNvSpPr>
            <a:spLocks noGrp="1"/>
          </p:cNvSpPr>
          <p:nvPr>
            <p:ph idx="1"/>
          </p:nvPr>
        </p:nvSpPr>
        <p:spPr/>
        <p:txBody>
          <a:bodyPr/>
          <a:lstStyle/>
          <a:p>
            <a:r>
              <a:rPr lang="en-US" dirty="0"/>
              <a:t>The spam classifier is updated by changing the feature weights </a:t>
            </a:r>
          </a:p>
        </p:txBody>
      </p:sp>
      <p:sp>
        <p:nvSpPr>
          <p:cNvPr id="2" name="Content Placeholder 1"/>
          <p:cNvSpPr>
            <a:spLocks noGrp="1"/>
          </p:cNvSpPr>
          <p:nvPr>
            <p:ph idx="10"/>
          </p:nvPr>
        </p:nvSpPr>
        <p:spPr/>
        <p:txBody>
          <a:bodyPr/>
          <a:lstStyle/>
          <a:p>
            <a:r>
              <a:rPr lang="en-US" dirty="0"/>
              <a:t>Spam Filtering</a:t>
            </a:r>
          </a:p>
          <a:p>
            <a:endParaRPr lang="en-US" dirty="0"/>
          </a:p>
        </p:txBody>
      </p:sp>
      <p:sp>
        <p:nvSpPr>
          <p:cNvPr id="22" name="Rectangle 3"/>
          <p:cNvSpPr>
            <a:spLocks noChangeArrowheads="1"/>
          </p:cNvSpPr>
          <p:nvPr/>
        </p:nvSpPr>
        <p:spPr bwMode="auto">
          <a:xfrm>
            <a:off x="3355019" y="4879038"/>
            <a:ext cx="23487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400" dirty="0">
                <a:ea typeface="ＭＳ Ｐゴシック" panose="020B0600070205080204" pitchFamily="34" charset="-128"/>
              </a:rPr>
              <a:t>cheap =  </a:t>
            </a:r>
            <a:r>
              <a:rPr lang="en-US" altLang="en-US" sz="2400" dirty="0">
                <a:solidFill>
                  <a:srgbClr val="FF0000"/>
                </a:solidFill>
                <a:ea typeface="ＭＳ Ｐゴシック" panose="020B0600070205080204" pitchFamily="34" charset="-128"/>
              </a:rPr>
              <a:t>1.5</a:t>
            </a:r>
          </a:p>
          <a:p>
            <a:pPr algn="r"/>
            <a:r>
              <a:rPr lang="en-US" altLang="en-US" sz="2400" dirty="0">
                <a:ea typeface="ＭＳ Ｐゴシック" panose="020B0600070205080204" pitchFamily="34" charset="-128"/>
              </a:rPr>
              <a:t>mortgage =  </a:t>
            </a:r>
            <a:r>
              <a:rPr lang="en-US" altLang="en-US" sz="2400" dirty="0">
                <a:solidFill>
                  <a:srgbClr val="FF0000"/>
                </a:solidFill>
                <a:ea typeface="ＭＳ Ｐゴシック" panose="020B0600070205080204" pitchFamily="34" charset="-128"/>
              </a:rPr>
              <a:t>2.0</a:t>
            </a:r>
          </a:p>
          <a:p>
            <a:pPr algn="r"/>
            <a:r>
              <a:rPr lang="en-US" altLang="en-US" sz="2400" dirty="0">
                <a:ea typeface="ＭＳ Ｐゴシック" panose="020B0600070205080204" pitchFamily="34" charset="-128"/>
              </a:rPr>
              <a:t>Eugene =</a:t>
            </a:r>
            <a:r>
              <a:rPr lang="en-US" altLang="en-US" sz="2400" dirty="0">
                <a:solidFill>
                  <a:srgbClr val="00B050"/>
                </a:solidFill>
                <a:ea typeface="ＭＳ Ｐゴシック" panose="020B0600070205080204" pitchFamily="34" charset="-128"/>
              </a:rPr>
              <a:t> -0.5</a:t>
            </a:r>
          </a:p>
          <a:p>
            <a:pPr algn="r"/>
            <a:r>
              <a:rPr lang="en-US" altLang="en-US" sz="2400" dirty="0">
                <a:ea typeface="ＭＳ Ｐゴシック" panose="020B0600070205080204" pitchFamily="34" charset="-128"/>
              </a:rPr>
              <a:t>Oregon = </a:t>
            </a:r>
            <a:r>
              <a:rPr lang="en-US" altLang="en-US" sz="2400" dirty="0">
                <a:solidFill>
                  <a:srgbClr val="00B050"/>
                </a:solidFill>
                <a:ea typeface="ＭＳ Ｐゴシック" panose="020B0600070205080204" pitchFamily="34" charset="-128"/>
              </a:rPr>
              <a:t>-0.5</a:t>
            </a:r>
          </a:p>
        </p:txBody>
      </p:sp>
      <p:sp>
        <p:nvSpPr>
          <p:cNvPr id="23" name="Rectangle 4"/>
          <p:cNvSpPr>
            <a:spLocks noChangeArrowheads="1"/>
          </p:cNvSpPr>
          <p:nvPr/>
        </p:nvSpPr>
        <p:spPr bwMode="auto">
          <a:xfrm>
            <a:off x="3095477" y="6571437"/>
            <a:ext cx="254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ea typeface="ＭＳ Ｐゴシック" panose="020B0600070205080204" pitchFamily="34" charset="-128"/>
              </a:rPr>
              <a:t>Total score =  </a:t>
            </a:r>
            <a:r>
              <a:rPr lang="en-US" altLang="en-US" sz="2400" dirty="0">
                <a:solidFill>
                  <a:srgbClr val="FF0000"/>
                </a:solidFill>
                <a:ea typeface="ＭＳ Ｐゴシック" panose="020B0600070205080204" pitchFamily="34" charset="-128"/>
              </a:rPr>
              <a:t>2.5</a:t>
            </a:r>
          </a:p>
        </p:txBody>
      </p:sp>
      <p:sp>
        <p:nvSpPr>
          <p:cNvPr id="24" name="AutoShape 6"/>
          <p:cNvSpPr>
            <a:spLocks noChangeArrowheads="1"/>
          </p:cNvSpPr>
          <p:nvPr/>
        </p:nvSpPr>
        <p:spPr bwMode="auto">
          <a:xfrm>
            <a:off x="5934848" y="5231619"/>
            <a:ext cx="2514600" cy="784124"/>
          </a:xfrm>
          <a:prstGeom prst="roundRect">
            <a:avLst>
              <a:gd name="adj" fmla="val 16667"/>
            </a:avLst>
          </a:prstGeom>
          <a:solidFill>
            <a:schemeClr val="accent2"/>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ea typeface="ＭＳ Ｐゴシック" panose="020B0600070205080204" pitchFamily="34" charset="-128"/>
              </a:rPr>
              <a:t>Feature Weights</a:t>
            </a:r>
          </a:p>
        </p:txBody>
      </p:sp>
      <p:sp>
        <p:nvSpPr>
          <p:cNvPr id="25" name="Line 7"/>
          <p:cNvSpPr>
            <a:spLocks noChangeShapeType="1"/>
          </p:cNvSpPr>
          <p:nvPr/>
        </p:nvSpPr>
        <p:spPr bwMode="auto">
          <a:xfrm>
            <a:off x="4195614" y="3764613"/>
            <a:ext cx="0" cy="1219200"/>
          </a:xfrm>
          <a:prstGeom prst="line">
            <a:avLst/>
          </a:prstGeom>
          <a:noFill/>
          <a:ln w="76200">
            <a:solidFill>
              <a:srgbClr val="1800C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Rectangle 11"/>
          <p:cNvSpPr>
            <a:spLocks noChangeArrowheads="1"/>
          </p:cNvSpPr>
          <p:nvPr/>
        </p:nvSpPr>
        <p:spPr bwMode="auto">
          <a:xfrm>
            <a:off x="5567214" y="6571437"/>
            <a:ext cx="241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&gt; 1.0 (threshold)</a:t>
            </a:r>
          </a:p>
        </p:txBody>
      </p:sp>
      <p:sp>
        <p:nvSpPr>
          <p:cNvPr id="28" name="Rectangle 12"/>
          <p:cNvSpPr>
            <a:spLocks noChangeArrowheads="1"/>
          </p:cNvSpPr>
          <p:nvPr/>
        </p:nvSpPr>
        <p:spPr bwMode="auto">
          <a:xfrm>
            <a:off x="2004864" y="292641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1.</a:t>
            </a:r>
          </a:p>
        </p:txBody>
      </p:sp>
      <p:sp>
        <p:nvSpPr>
          <p:cNvPr id="29" name="Rectangle 13"/>
          <p:cNvSpPr>
            <a:spLocks noChangeArrowheads="1"/>
          </p:cNvSpPr>
          <p:nvPr/>
        </p:nvSpPr>
        <p:spPr bwMode="auto">
          <a:xfrm>
            <a:off x="2081064" y="490761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2.</a:t>
            </a:r>
          </a:p>
        </p:txBody>
      </p:sp>
      <p:sp>
        <p:nvSpPr>
          <p:cNvPr id="30" name="Rectangle 14"/>
          <p:cNvSpPr>
            <a:spLocks noChangeArrowheads="1"/>
          </p:cNvSpPr>
          <p:nvPr/>
        </p:nvSpPr>
        <p:spPr bwMode="auto">
          <a:xfrm>
            <a:off x="2081064" y="6571437"/>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ea typeface="ＭＳ Ｐゴシック" panose="020B0600070205080204" pitchFamily="34" charset="-128"/>
              </a:rPr>
              <a:t>3.</a:t>
            </a:r>
          </a:p>
        </p:txBody>
      </p:sp>
      <p:sp>
        <p:nvSpPr>
          <p:cNvPr id="32" name="AutoShape 18"/>
          <p:cNvSpPr>
            <a:spLocks noChangeArrowheads="1"/>
          </p:cNvSpPr>
          <p:nvPr/>
        </p:nvSpPr>
        <p:spPr bwMode="auto">
          <a:xfrm>
            <a:off x="8444667" y="6212160"/>
            <a:ext cx="914400" cy="914400"/>
          </a:xfrm>
          <a:prstGeom prst="octagon">
            <a:avLst>
              <a:gd name="adj" fmla="val 29287"/>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ea typeface="ＭＳ Ｐゴシック" panose="020B0600070205080204" pitchFamily="34" charset="-128"/>
              </a:rPr>
              <a:t>Spam</a:t>
            </a:r>
          </a:p>
        </p:txBody>
      </p:sp>
      <p:sp>
        <p:nvSpPr>
          <p:cNvPr id="33" name="Rectangle 19"/>
          <p:cNvSpPr>
            <a:spLocks noChangeArrowheads="1"/>
          </p:cNvSpPr>
          <p:nvPr/>
        </p:nvSpPr>
        <p:spPr bwMode="auto">
          <a:xfrm>
            <a:off x="2489052" y="2774013"/>
            <a:ext cx="3763962" cy="1025525"/>
          </a:xfrm>
          <a:prstGeom prst="rect">
            <a:avLst/>
          </a:prstGeom>
          <a:solidFill>
            <a:srgbClr val="FFFF99"/>
          </a:solidFill>
          <a:ln w="19050">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ea typeface="ＭＳ Ｐゴシック" panose="020B0600070205080204" pitchFamily="34" charset="-128"/>
              </a:rPr>
              <a:t>From: spammer@example.com</a:t>
            </a:r>
          </a:p>
          <a:p>
            <a:r>
              <a:rPr lang="en-US" altLang="en-US" sz="2000">
                <a:ea typeface="ＭＳ Ｐゴシック" panose="020B0600070205080204" pitchFamily="34" charset="-128"/>
              </a:rPr>
              <a:t>Cheap mortgage now!!!</a:t>
            </a:r>
            <a:br>
              <a:rPr lang="en-US" altLang="en-US" sz="2000">
                <a:ea typeface="ＭＳ Ｐゴシック" panose="020B0600070205080204" pitchFamily="34" charset="-128"/>
              </a:rPr>
            </a:br>
            <a:r>
              <a:rPr lang="en-US" altLang="en-US" sz="2000">
                <a:ea typeface="ＭＳ Ｐゴシック" panose="020B0600070205080204" pitchFamily="34" charset="-128"/>
              </a:rPr>
              <a:t>Eugene  Oregon</a:t>
            </a:r>
            <a:endParaRPr lang="en-US" altLang="en-US" sz="2400">
              <a:ea typeface="ＭＳ Ｐゴシック" panose="020B0600070205080204" pitchFamily="34" charset="-128"/>
            </a:endParaRPr>
          </a:p>
        </p:txBody>
      </p:sp>
      <p:sp>
        <p:nvSpPr>
          <p:cNvPr id="34" name="AutoShape 20"/>
          <p:cNvSpPr>
            <a:spLocks noChangeArrowheads="1"/>
          </p:cNvSpPr>
          <p:nvPr/>
        </p:nvSpPr>
        <p:spPr bwMode="auto">
          <a:xfrm>
            <a:off x="2519214" y="3113738"/>
            <a:ext cx="8382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5" name="AutoShape 21"/>
          <p:cNvSpPr>
            <a:spLocks noChangeArrowheads="1"/>
          </p:cNvSpPr>
          <p:nvPr/>
        </p:nvSpPr>
        <p:spPr bwMode="auto">
          <a:xfrm>
            <a:off x="3357414" y="3113738"/>
            <a:ext cx="1143000" cy="304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6" name="AutoShape 22"/>
          <p:cNvSpPr>
            <a:spLocks noChangeArrowheads="1"/>
          </p:cNvSpPr>
          <p:nvPr/>
        </p:nvSpPr>
        <p:spPr bwMode="auto">
          <a:xfrm>
            <a:off x="2519214" y="3445526"/>
            <a:ext cx="990600" cy="277812"/>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7" name="AutoShape 23"/>
          <p:cNvSpPr>
            <a:spLocks noChangeArrowheads="1"/>
          </p:cNvSpPr>
          <p:nvPr/>
        </p:nvSpPr>
        <p:spPr bwMode="auto">
          <a:xfrm>
            <a:off x="3544739" y="3474101"/>
            <a:ext cx="1017588" cy="249237"/>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1" name="TextBox 20">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Daniel Lowd, Adversarial Machine Learning</a:t>
            </a:r>
          </a:p>
        </p:txBody>
      </p:sp>
    </p:spTree>
    <p:extLst>
      <p:ext uri="{BB962C8B-B14F-4D97-AF65-F5344CB8AC3E}">
        <p14:creationId xmlns:p14="http://schemas.microsoft.com/office/powerpoint/2010/main" val="14394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Spam Filtering Datasets</a:t>
            </a:r>
          </a:p>
        </p:txBody>
      </p:sp>
      <p:sp>
        <p:nvSpPr>
          <p:cNvPr id="3" name="Content Placeholder 2"/>
          <p:cNvSpPr>
            <a:spLocks noGrp="1"/>
          </p:cNvSpPr>
          <p:nvPr>
            <p:ph idx="1"/>
          </p:nvPr>
        </p:nvSpPr>
        <p:spPr/>
        <p:txBody>
          <a:bodyPr/>
          <a:lstStyle/>
          <a:p>
            <a:r>
              <a:rPr lang="en-US" dirty="0"/>
              <a:t>There are many open datasets of spam and non-spam email messages</a:t>
            </a:r>
          </a:p>
          <a:p>
            <a:pPr lvl="1"/>
            <a:r>
              <a:rPr lang="en-US" dirty="0"/>
              <a:t>However, most datasets are of small size</a:t>
            </a:r>
          </a:p>
          <a:p>
            <a:r>
              <a:rPr lang="en-US" b="1" i="1" dirty="0">
                <a:solidFill>
                  <a:srgbClr val="0070C0"/>
                </a:solidFill>
              </a:rPr>
              <a:t>TREC 2007 Public Spam Corpus </a:t>
            </a:r>
            <a:r>
              <a:rPr lang="en-US" dirty="0"/>
              <a:t>(</a:t>
            </a:r>
            <a:r>
              <a:rPr lang="en-US" dirty="0">
                <a:hlinkClick r:id="rId2"/>
              </a:rPr>
              <a:t>link</a:t>
            </a:r>
            <a:r>
              <a:rPr lang="en-US" dirty="0"/>
              <a:t>)</a:t>
            </a:r>
          </a:p>
          <a:p>
            <a:pPr lvl="1"/>
            <a:r>
              <a:rPr lang="en-US" dirty="0"/>
              <a:t>Also known as Trect07p, created in 2007</a:t>
            </a:r>
          </a:p>
          <a:p>
            <a:pPr lvl="1"/>
            <a:r>
              <a:rPr lang="en-US" dirty="0"/>
              <a:t>Consists of 50,200 spam emails (67%) and 25,200 ham (non-spam) emails (33%)</a:t>
            </a:r>
          </a:p>
          <a:p>
            <a:pPr lvl="1"/>
            <a:r>
              <a:rPr lang="en-US" dirty="0"/>
              <a:t>The format of the emails is raw data (HTML)</a:t>
            </a:r>
          </a:p>
          <a:p>
            <a:r>
              <a:rPr lang="en-US" b="1" i="1" dirty="0">
                <a:solidFill>
                  <a:srgbClr val="0070C0"/>
                </a:solidFill>
              </a:rPr>
              <a:t>Enron-Spam dataset</a:t>
            </a:r>
            <a:r>
              <a:rPr lang="en-US" dirty="0"/>
              <a:t> (</a:t>
            </a:r>
            <a:r>
              <a:rPr lang="en-US" dirty="0">
                <a:hlinkClick r:id="rId3"/>
              </a:rPr>
              <a:t>link</a:t>
            </a:r>
            <a:r>
              <a:rPr lang="en-US" dirty="0"/>
              <a:t>)</a:t>
            </a:r>
          </a:p>
          <a:p>
            <a:pPr lvl="1"/>
            <a:r>
              <a:rPr lang="en-US" dirty="0"/>
              <a:t>Created in 2006</a:t>
            </a:r>
          </a:p>
          <a:p>
            <a:pPr lvl="1"/>
            <a:r>
              <a:rPr lang="en-US" dirty="0"/>
              <a:t>Includes 20,170 spam emails (55%) and 16,545 non-spam emails (45%)</a:t>
            </a:r>
          </a:p>
          <a:p>
            <a:pPr lvl="1"/>
            <a:r>
              <a:rPr lang="en-US" dirty="0"/>
              <a:t>Both raw messages and pre-processed messages are provided</a:t>
            </a:r>
          </a:p>
          <a:p>
            <a:r>
              <a:rPr lang="en-US" b="1" i="1" dirty="0">
                <a:solidFill>
                  <a:srgbClr val="0070C0"/>
                </a:solidFill>
              </a:rPr>
              <a:t>SPAMBASE</a:t>
            </a:r>
            <a:r>
              <a:rPr lang="en-US" dirty="0"/>
              <a:t> (</a:t>
            </a:r>
            <a:r>
              <a:rPr lang="en-US" dirty="0">
                <a:hlinkClick r:id="rId4"/>
              </a:rPr>
              <a:t>link</a:t>
            </a:r>
            <a:r>
              <a:rPr lang="en-US" dirty="0"/>
              <a:t>)</a:t>
            </a:r>
          </a:p>
          <a:p>
            <a:pPr lvl="1"/>
            <a:r>
              <a:rPr lang="en-US" dirty="0"/>
              <a:t>Created in 1999</a:t>
            </a:r>
          </a:p>
          <a:p>
            <a:pPr lvl="1"/>
            <a:r>
              <a:rPr lang="en-US" dirty="0"/>
              <a:t>Includes 1,813 spam emails (39%) and 2,788 non-spam emails (61%)</a:t>
            </a:r>
          </a:p>
          <a:p>
            <a:pPr lvl="1"/>
            <a:r>
              <a:rPr lang="en-US" dirty="0"/>
              <a:t>Each email has 55 features, related to word frequency, character frequency, average length of uninterrupted sequence of capital letters, total number of capital letters, etc.</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Content Placeholder 3"/>
          <p:cNvSpPr>
            <a:spLocks noGrp="1"/>
          </p:cNvSpPr>
          <p:nvPr>
            <p:ph idx="10"/>
          </p:nvPr>
        </p:nvSpPr>
        <p:spPr/>
        <p:txBody>
          <a:bodyPr/>
          <a:lstStyle/>
          <a:p>
            <a:r>
              <a:rPr lang="en-US" dirty="0"/>
              <a:t>Spam Filtering Datasets</a:t>
            </a:r>
          </a:p>
        </p:txBody>
      </p:sp>
    </p:spTree>
    <p:extLst>
      <p:ext uri="{BB962C8B-B14F-4D97-AF65-F5344CB8AC3E}">
        <p14:creationId xmlns:p14="http://schemas.microsoft.com/office/powerpoint/2010/main" val="377958675"/>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23701</TotalTime>
  <Words>7748</Words>
  <Application>Microsoft Office PowerPoint</Application>
  <PresentationFormat>Custom</PresentationFormat>
  <Paragraphs>747</Paragraphs>
  <Slides>71</Slides>
  <Notes>19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71</vt:i4>
      </vt:variant>
    </vt:vector>
  </HeadingPairs>
  <TitlesOfParts>
    <vt:vector size="87" baseType="lpstr">
      <vt:lpstr>ＭＳ Ｐゴシック</vt:lpstr>
      <vt:lpstr>Aptos</vt:lpstr>
      <vt:lpstr>Aptos Display</vt:lpstr>
      <vt:lpstr>Arial</vt:lpstr>
      <vt:lpstr>Calibri</vt:lpstr>
      <vt:lpstr>Cambria Math</vt:lpstr>
      <vt:lpstr>Courier New</vt:lpstr>
      <vt:lpstr>Franklin Gothic</vt:lpstr>
      <vt:lpstr>Franklin Gothic Demi</vt:lpstr>
      <vt:lpstr>Libre Franklin</vt:lpstr>
      <vt:lpstr>Palatino Linotype</vt:lpstr>
      <vt:lpstr>Rockwell</vt:lpstr>
      <vt:lpstr>Tahoma</vt:lpstr>
      <vt:lpstr>Wingdings</vt:lpstr>
      <vt:lpstr>Office Theme</vt:lpstr>
      <vt:lpstr>1_Office Theme</vt:lpstr>
      <vt:lpstr>CS 487/587 Adversarial Machine Learning</vt:lpstr>
      <vt:lpstr>Lecture 10</vt:lpstr>
      <vt:lpstr>Lecture Outline</vt:lpstr>
      <vt:lpstr>Spam Filtering</vt:lpstr>
      <vt:lpstr>Spam Statistics</vt:lpstr>
      <vt:lpstr>Spam Filtering Adversarial Game</vt:lpstr>
      <vt:lpstr>Spam Filtering Adversarial Game</vt:lpstr>
      <vt:lpstr>Spam Filtering Adversarial Game</vt:lpstr>
      <vt:lpstr>Spam Filtering Datasets</vt:lpstr>
      <vt:lpstr>Spam Filtering Techniques</vt:lpstr>
      <vt:lpstr>Content-based Filtering</vt:lpstr>
      <vt:lpstr>Content-based Filtering</vt:lpstr>
      <vt:lpstr>Heuristic-based Filtering</vt:lpstr>
      <vt:lpstr>Black Lists and White Lists</vt:lpstr>
      <vt:lpstr>Preprocessing Text Data</vt:lpstr>
      <vt:lpstr>Preprocessing Text Data</vt:lpstr>
      <vt:lpstr>n-Grams</vt:lpstr>
      <vt:lpstr>n-Grams</vt:lpstr>
      <vt:lpstr>n-Grams</vt:lpstr>
      <vt:lpstr>Representation of Groups of Words</vt:lpstr>
      <vt:lpstr>Bag-of-Words Approach</vt:lpstr>
      <vt:lpstr>Bag-of-Words Approach</vt:lpstr>
      <vt:lpstr>Bag-of-Words Approach</vt:lpstr>
      <vt:lpstr>Bag-of-Words Approach</vt:lpstr>
      <vt:lpstr>TF-IDF Example</vt:lpstr>
      <vt:lpstr>Feature Extraction</vt:lpstr>
      <vt:lpstr>Feature Extraction</vt:lpstr>
      <vt:lpstr>Spam Filtering with Naive Bayes</vt:lpstr>
      <vt:lpstr>Spam Filtering Block Diagram</vt:lpstr>
      <vt:lpstr>Sequence Model Approach</vt:lpstr>
      <vt:lpstr>Word Embedding</vt:lpstr>
      <vt:lpstr>Word Embedding</vt:lpstr>
      <vt:lpstr>Commercial Spam Filters</vt:lpstr>
      <vt:lpstr>AML against Spam Filters</vt:lpstr>
      <vt:lpstr>AML against Spam Filters</vt:lpstr>
      <vt:lpstr>AML against Spam Filters</vt:lpstr>
      <vt:lpstr>URL Detection</vt:lpstr>
      <vt:lpstr>Phishing URL Detection</vt:lpstr>
      <vt:lpstr>Phishing Scam Statistics</vt:lpstr>
      <vt:lpstr>Phishing URL Detection</vt:lpstr>
      <vt:lpstr>AML against Phishing URL Detectors</vt:lpstr>
      <vt:lpstr>AML against Phishing URL Detectors</vt:lpstr>
      <vt:lpstr>AML against Phishing URL Detectors</vt:lpstr>
      <vt:lpstr>AML against Phishing URL Detectors</vt:lpstr>
      <vt:lpstr>Cyber-physical Systems (CPS)</vt:lpstr>
      <vt:lpstr>Industrial Control Systems (ICS)</vt:lpstr>
      <vt:lpstr>Industrial Control Systems (ICS)</vt:lpstr>
      <vt:lpstr>Machine Learning-based CPS</vt:lpstr>
      <vt:lpstr>Major CPS Attacks</vt:lpstr>
      <vt:lpstr>Colonial Pipeline Ransomware Attack</vt:lpstr>
      <vt:lpstr>AML against CPS</vt:lpstr>
      <vt:lpstr>AML against CPS</vt:lpstr>
      <vt:lpstr>AML against CPS</vt:lpstr>
      <vt:lpstr>AML against CPS</vt:lpstr>
      <vt:lpstr>PowerPoint Presentation</vt:lpstr>
      <vt:lpstr>Introduction</vt:lpstr>
      <vt:lpstr>PowerPoint Presentation</vt:lpstr>
      <vt:lpstr>Attacker Goal and Capabilities</vt:lpstr>
      <vt:lpstr>Attacker Knowledge and Constraints</vt:lpstr>
      <vt:lpstr>Reconstruction-based Attack Detector</vt:lpstr>
      <vt:lpstr>Different Types Of Attacks</vt:lpstr>
      <vt:lpstr>Concealment Attack</vt:lpstr>
      <vt:lpstr>Datasets And Metric</vt:lpstr>
      <vt:lpstr>Evaluation</vt:lpstr>
      <vt:lpstr>PowerPoint Presentation</vt:lpstr>
      <vt:lpstr>PowerPoint Presentation</vt:lpstr>
      <vt:lpstr>Real-time Concealment Attacks</vt:lpstr>
      <vt:lpstr>Conclusion</vt:lpstr>
      <vt:lpstr>References</vt:lpstr>
      <vt:lpstr>PowerPoint Presentation</vt:lpstr>
      <vt:lpstr>Additional 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4505</cp:revision>
  <cp:lastPrinted>2016-01-16T17:38:40Z</cp:lastPrinted>
  <dcterms:created xsi:type="dcterms:W3CDTF">2014-06-16T13:46:25Z</dcterms:created>
  <dcterms:modified xsi:type="dcterms:W3CDTF">2024-04-11T19:01:39Z</dcterms:modified>
</cp:coreProperties>
</file>