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5.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6.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7.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8.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9.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777" r:id="rId2"/>
    <p:sldMasterId id="2147483785" r:id="rId3"/>
    <p:sldMasterId id="2147483793" r:id="rId4"/>
    <p:sldMasterId id="2147483800" r:id="rId5"/>
    <p:sldMasterId id="2147483803" r:id="rId6"/>
    <p:sldMasterId id="2147483811" r:id="rId7"/>
    <p:sldMasterId id="2147483818" r:id="rId8"/>
    <p:sldMasterId id="2147483825" r:id="rId9"/>
    <p:sldMasterId id="2147483829" r:id="rId10"/>
  </p:sldMasterIdLst>
  <p:notesMasterIdLst>
    <p:notesMasterId r:id="rId83"/>
  </p:notesMasterIdLst>
  <p:handoutMasterIdLst>
    <p:handoutMasterId r:id="rId84"/>
  </p:handoutMasterIdLst>
  <p:sldIdLst>
    <p:sldId id="909" r:id="rId11"/>
    <p:sldId id="910" r:id="rId12"/>
    <p:sldId id="493" r:id="rId13"/>
    <p:sldId id="900" r:id="rId14"/>
    <p:sldId id="901" r:id="rId15"/>
    <p:sldId id="902" r:id="rId16"/>
    <p:sldId id="903" r:id="rId17"/>
    <p:sldId id="904" r:id="rId18"/>
    <p:sldId id="905" r:id="rId19"/>
    <p:sldId id="889" r:id="rId20"/>
    <p:sldId id="890" r:id="rId21"/>
    <p:sldId id="906" r:id="rId22"/>
    <p:sldId id="891" r:id="rId23"/>
    <p:sldId id="907" r:id="rId24"/>
    <p:sldId id="908" r:id="rId25"/>
    <p:sldId id="893" r:id="rId26"/>
    <p:sldId id="894" r:id="rId27"/>
    <p:sldId id="800" r:id="rId28"/>
    <p:sldId id="801" r:id="rId29"/>
    <p:sldId id="803" r:id="rId30"/>
    <p:sldId id="804" r:id="rId31"/>
    <p:sldId id="802" r:id="rId32"/>
    <p:sldId id="793" r:id="rId33"/>
    <p:sldId id="895" r:id="rId34"/>
    <p:sldId id="896" r:id="rId35"/>
    <p:sldId id="897" r:id="rId36"/>
    <p:sldId id="898" r:id="rId37"/>
    <p:sldId id="899" r:id="rId38"/>
    <p:sldId id="888" r:id="rId39"/>
    <p:sldId id="886" r:id="rId40"/>
    <p:sldId id="926" r:id="rId41"/>
    <p:sldId id="927" r:id="rId42"/>
    <p:sldId id="928" r:id="rId43"/>
    <p:sldId id="929" r:id="rId44"/>
    <p:sldId id="930" r:id="rId45"/>
    <p:sldId id="931" r:id="rId46"/>
    <p:sldId id="932" r:id="rId47"/>
    <p:sldId id="933" r:id="rId48"/>
    <p:sldId id="864" r:id="rId49"/>
    <p:sldId id="865" r:id="rId50"/>
    <p:sldId id="874" r:id="rId51"/>
    <p:sldId id="875" r:id="rId52"/>
    <p:sldId id="876" r:id="rId53"/>
    <p:sldId id="880" r:id="rId54"/>
    <p:sldId id="934" r:id="rId55"/>
    <p:sldId id="881" r:id="rId56"/>
    <p:sldId id="935" r:id="rId57"/>
    <p:sldId id="936" r:id="rId58"/>
    <p:sldId id="882" r:id="rId59"/>
    <p:sldId id="883" r:id="rId60"/>
    <p:sldId id="884" r:id="rId61"/>
    <p:sldId id="885" r:id="rId62"/>
    <p:sldId id="805" r:id="rId63"/>
    <p:sldId id="787" r:id="rId64"/>
    <p:sldId id="788" r:id="rId65"/>
    <p:sldId id="789" r:id="rId66"/>
    <p:sldId id="794" r:id="rId67"/>
    <p:sldId id="790" r:id="rId68"/>
    <p:sldId id="791" r:id="rId69"/>
    <p:sldId id="806" r:id="rId70"/>
    <p:sldId id="911" r:id="rId71"/>
    <p:sldId id="912" r:id="rId72"/>
    <p:sldId id="923" r:id="rId73"/>
    <p:sldId id="924" r:id="rId74"/>
    <p:sldId id="913" r:id="rId75"/>
    <p:sldId id="914" r:id="rId76"/>
    <p:sldId id="915" r:id="rId77"/>
    <p:sldId id="916" r:id="rId78"/>
    <p:sldId id="917" r:id="rId79"/>
    <p:sldId id="918" r:id="rId80"/>
    <p:sldId id="925" r:id="rId81"/>
    <p:sldId id="784" r:id="rId82"/>
  </p:sldIdLst>
  <p:sldSz cx="10058400" cy="7772400"/>
  <p:notesSz cx="6858000" cy="9144000"/>
  <p:defaultTex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48" userDrawn="1">
          <p15:clr>
            <a:srgbClr val="A4A3A4"/>
          </p15:clr>
        </p15:guide>
        <p15:guide id="2" pos="316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Xiaoyi He" initials="X. He"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9428" autoAdjust="0"/>
  </p:normalViewPr>
  <p:slideViewPr>
    <p:cSldViewPr>
      <p:cViewPr varScale="1">
        <p:scale>
          <a:sx n="87" d="100"/>
          <a:sy n="87" d="100"/>
        </p:scale>
        <p:origin x="2010" y="90"/>
      </p:cViewPr>
      <p:guideLst>
        <p:guide orient="horz" pos="2448"/>
        <p:guide pos="3168"/>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66" d="100"/>
          <a:sy n="66" d="100"/>
        </p:scale>
        <p:origin x="3252" y="5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handoutMaster" Target="handoutMasters/handoutMaster1.xml"/><Relationship Id="rId89" Type="http://schemas.openxmlformats.org/officeDocument/2006/relationships/tableStyles" Target="tableStyles.xml"/><Relationship Id="rId16" Type="http://schemas.openxmlformats.org/officeDocument/2006/relationships/slide" Target="slides/slide6.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5" Type="http://schemas.openxmlformats.org/officeDocument/2006/relationships/slideMaster" Target="slideMasters/slideMaster5.xml"/><Relationship Id="rId90" Type="http://schemas.microsoft.com/office/2016/11/relationships/changesInfo" Target="changesInfos/changesInfo1.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slide" Target="slides/slide67.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slide" Target="slides/slide70.xml"/><Relationship Id="rId85" Type="http://schemas.openxmlformats.org/officeDocument/2006/relationships/commentAuthors" Target="commentAuthors.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notesMaster" Target="notesMasters/notesMaster1.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7" Type="http://schemas.openxmlformats.org/officeDocument/2006/relationships/slideMaster" Target="slideMasters/slideMaster7.xml"/><Relationship Id="rId71" Type="http://schemas.openxmlformats.org/officeDocument/2006/relationships/slide" Target="slides/slide61.xml"/><Relationship Id="rId2" Type="http://schemas.openxmlformats.org/officeDocument/2006/relationships/slideMaster" Target="slideMasters/slideMaster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viewProps" Target="viewProps.xml"/><Relationship Id="rId61" Type="http://schemas.openxmlformats.org/officeDocument/2006/relationships/slide" Target="slides/slide51.xml"/><Relationship Id="rId82" Type="http://schemas.openxmlformats.org/officeDocument/2006/relationships/slide" Target="slides/slide72.xml"/><Relationship Id="rId19" Type="http://schemas.openxmlformats.org/officeDocument/2006/relationships/slide" Target="slides/slide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akanski, Aleksandar (vakanski@uidaho.edu)" userId="963f8e72-cd91-41c5-aaa7-123ad4acd412" providerId="ADAL" clId="{EDED73CC-EF33-4898-9B24-A2A5D8410FBC}"/>
    <pc:docChg chg="undo custSel addSld delSld">
      <pc:chgData name="Vakanski, Aleksandar (vakanski@uidaho.edu)" userId="963f8e72-cd91-41c5-aaa7-123ad4acd412" providerId="ADAL" clId="{EDED73CC-EF33-4898-9B24-A2A5D8410FBC}" dt="2024-04-20T17:07:11.203" v="7" actId="47"/>
      <pc:docMkLst>
        <pc:docMk/>
      </pc:docMkLst>
      <pc:sldChg chg="add del">
        <pc:chgData name="Vakanski, Aleksandar (vakanski@uidaho.edu)" userId="963f8e72-cd91-41c5-aaa7-123ad4acd412" providerId="ADAL" clId="{EDED73CC-EF33-4898-9B24-A2A5D8410FBC}" dt="2024-04-20T17:06:29.103" v="4" actId="47"/>
        <pc:sldMkLst>
          <pc:docMk/>
          <pc:sldMk cId="1736021931" sldId="805"/>
        </pc:sldMkLst>
      </pc:sldChg>
      <pc:sldChg chg="del">
        <pc:chgData name="Vakanski, Aleksandar (vakanski@uidaho.edu)" userId="963f8e72-cd91-41c5-aaa7-123ad4acd412" providerId="ADAL" clId="{EDED73CC-EF33-4898-9B24-A2A5D8410FBC}" dt="2024-04-20T17:06:19.198" v="0" actId="2696"/>
        <pc:sldMkLst>
          <pc:docMk/>
          <pc:sldMk cId="3161959508" sldId="911"/>
        </pc:sldMkLst>
      </pc:sldChg>
      <pc:sldChg chg="del">
        <pc:chgData name="Vakanski, Aleksandar (vakanski@uidaho.edu)" userId="963f8e72-cd91-41c5-aaa7-123ad4acd412" providerId="ADAL" clId="{EDED73CC-EF33-4898-9B24-A2A5D8410FBC}" dt="2024-04-20T17:06:20.903" v="1" actId="47"/>
        <pc:sldMkLst>
          <pc:docMk/>
          <pc:sldMk cId="1260764676" sldId="912"/>
        </pc:sldMkLst>
      </pc:sldChg>
      <pc:sldChg chg="del">
        <pc:chgData name="Vakanski, Aleksandar (vakanski@uidaho.edu)" userId="963f8e72-cd91-41c5-aaa7-123ad4acd412" providerId="ADAL" clId="{EDED73CC-EF33-4898-9B24-A2A5D8410FBC}" dt="2024-04-20T17:06:23.934" v="2" actId="47"/>
        <pc:sldMkLst>
          <pc:docMk/>
          <pc:sldMk cId="3361432036" sldId="913"/>
        </pc:sldMkLst>
      </pc:sldChg>
      <pc:sldChg chg="del">
        <pc:chgData name="Vakanski, Aleksandar (vakanski@uidaho.edu)" userId="963f8e72-cd91-41c5-aaa7-123ad4acd412" providerId="ADAL" clId="{EDED73CC-EF33-4898-9B24-A2A5D8410FBC}" dt="2024-04-20T17:06:33.363" v="5" actId="47"/>
        <pc:sldMkLst>
          <pc:docMk/>
          <pc:sldMk cId="1786394060" sldId="914"/>
        </pc:sldMkLst>
      </pc:sldChg>
      <pc:sldChg chg="del">
        <pc:chgData name="Vakanski, Aleksandar (vakanski@uidaho.edu)" userId="963f8e72-cd91-41c5-aaa7-123ad4acd412" providerId="ADAL" clId="{EDED73CC-EF33-4898-9B24-A2A5D8410FBC}" dt="2024-04-20T17:06:46.324" v="6" actId="47"/>
        <pc:sldMkLst>
          <pc:docMk/>
          <pc:sldMk cId="689327952" sldId="915"/>
        </pc:sldMkLst>
      </pc:sldChg>
      <pc:sldChg chg="del">
        <pc:chgData name="Vakanski, Aleksandar (vakanski@uidaho.edu)" userId="963f8e72-cd91-41c5-aaa7-123ad4acd412" providerId="ADAL" clId="{EDED73CC-EF33-4898-9B24-A2A5D8410FBC}" dt="2024-04-20T17:07:11.203" v="7" actId="47"/>
        <pc:sldMkLst>
          <pc:docMk/>
          <pc:sldMk cId="1722383987" sldId="916"/>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AE7A162-7AE0-4734-8329-E6EF15A67CA1}" type="datetimeFigureOut">
              <a:rPr lang="en-US" smtClean="0"/>
              <a:t>4/23/2024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EFD3E08-1F1D-453D-99F1-53E4B2E4657C}" type="slidenum">
              <a:rPr lang="en-US" smtClean="0"/>
              <a:t>‹#›</a:t>
            </a:fld>
            <a:endParaRPr lang="en-US"/>
          </a:p>
        </p:txBody>
      </p:sp>
    </p:spTree>
    <p:extLst>
      <p:ext uri="{BB962C8B-B14F-4D97-AF65-F5344CB8AC3E}">
        <p14:creationId xmlns:p14="http://schemas.microsoft.com/office/powerpoint/2010/main" val="4666193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4E38D01-B6A8-4E40-A11C-85D5B25719CF}" type="datetimeFigureOut">
              <a:rPr lang="en-US" smtClean="0"/>
              <a:t>4/23/2024</a:t>
            </a:fld>
            <a:endParaRPr lang="en-US"/>
          </a:p>
        </p:txBody>
      </p:sp>
      <p:sp>
        <p:nvSpPr>
          <p:cNvPr id="4" name="Slide Image Placeholder 3"/>
          <p:cNvSpPr>
            <a:spLocks noGrp="1" noRot="1" noChangeAspect="1"/>
          </p:cNvSpPr>
          <p:nvPr>
            <p:ph type="sldImg" idx="2"/>
          </p:nvPr>
        </p:nvSpPr>
        <p:spPr>
          <a:xfrm>
            <a:off x="1209675" y="685800"/>
            <a:ext cx="44386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0B02277-9392-41C3-AA11-A5F619BDEEAB}" type="slidenum">
              <a:rPr lang="en-US" smtClean="0"/>
              <a:t>‹#›</a:t>
            </a:fld>
            <a:endParaRPr lang="en-US"/>
          </a:p>
        </p:txBody>
      </p:sp>
    </p:spTree>
    <p:extLst>
      <p:ext uri="{BB962C8B-B14F-4D97-AF65-F5344CB8AC3E}">
        <p14:creationId xmlns:p14="http://schemas.microsoft.com/office/powerpoint/2010/main" val="2502422521"/>
      </p:ext>
    </p:extLst>
  </p:cSld>
  <p:clrMap bg1="lt1" tx1="dk1" bg2="lt2" tx2="dk2" accent1="accent1" accent2="accent2" accent3="accent3" accent4="accent4" accent5="accent5" accent6="accent6" hlink="hlink" folHlink="folHlink"/>
  <p:notesStyle>
    <a:lvl1pPr marL="0" algn="l" defTabSz="1018824" rtl="0" eaLnBrk="1" latinLnBrk="0" hangingPunct="1">
      <a:defRPr sz="1800" kern="1200">
        <a:solidFill>
          <a:schemeClr val="tx1"/>
        </a:solidFill>
        <a:latin typeface="+mn-lt"/>
        <a:ea typeface="+mn-ea"/>
        <a:cs typeface="+mn-cs"/>
      </a:defRPr>
    </a:lvl1pPr>
    <a:lvl2pPr marL="509412" algn="l" defTabSz="1018824" rtl="0" eaLnBrk="1" latinLnBrk="0" hangingPunct="1">
      <a:defRPr sz="1337" kern="1200">
        <a:solidFill>
          <a:schemeClr val="tx1"/>
        </a:solidFill>
        <a:latin typeface="+mn-lt"/>
        <a:ea typeface="+mn-ea"/>
        <a:cs typeface="+mn-cs"/>
      </a:defRPr>
    </a:lvl2pPr>
    <a:lvl3pPr marL="1018824" algn="l" defTabSz="1018824" rtl="0" eaLnBrk="1" latinLnBrk="0" hangingPunct="1">
      <a:defRPr sz="1337" kern="1200">
        <a:solidFill>
          <a:schemeClr val="tx1"/>
        </a:solidFill>
        <a:latin typeface="+mn-lt"/>
        <a:ea typeface="+mn-ea"/>
        <a:cs typeface="+mn-cs"/>
      </a:defRPr>
    </a:lvl3pPr>
    <a:lvl4pPr marL="1528237" algn="l" defTabSz="1018824" rtl="0" eaLnBrk="1" latinLnBrk="0" hangingPunct="1">
      <a:defRPr sz="1337" kern="1200">
        <a:solidFill>
          <a:schemeClr val="tx1"/>
        </a:solidFill>
        <a:latin typeface="+mn-lt"/>
        <a:ea typeface="+mn-ea"/>
        <a:cs typeface="+mn-cs"/>
      </a:defRPr>
    </a:lvl4pPr>
    <a:lvl5pPr marL="2037649" algn="l" defTabSz="1018824" rtl="0" eaLnBrk="1" latinLnBrk="0" hangingPunct="1">
      <a:defRPr sz="1337" kern="1200">
        <a:solidFill>
          <a:schemeClr val="tx1"/>
        </a:solidFill>
        <a:latin typeface="+mn-lt"/>
        <a:ea typeface="+mn-ea"/>
        <a:cs typeface="+mn-cs"/>
      </a:defRPr>
    </a:lvl5pPr>
    <a:lvl6pPr marL="2547061" algn="l" defTabSz="1018824" rtl="0" eaLnBrk="1" latinLnBrk="0" hangingPunct="1">
      <a:defRPr sz="1337" kern="1200">
        <a:solidFill>
          <a:schemeClr val="tx1"/>
        </a:solidFill>
        <a:latin typeface="+mn-lt"/>
        <a:ea typeface="+mn-ea"/>
        <a:cs typeface="+mn-cs"/>
      </a:defRPr>
    </a:lvl6pPr>
    <a:lvl7pPr marL="3056473" algn="l" defTabSz="1018824" rtl="0" eaLnBrk="1" latinLnBrk="0" hangingPunct="1">
      <a:defRPr sz="1337" kern="1200">
        <a:solidFill>
          <a:schemeClr val="tx1"/>
        </a:solidFill>
        <a:latin typeface="+mn-lt"/>
        <a:ea typeface="+mn-ea"/>
        <a:cs typeface="+mn-cs"/>
      </a:defRPr>
    </a:lvl7pPr>
    <a:lvl8pPr marL="3565886" algn="l" defTabSz="1018824" rtl="0" eaLnBrk="1" latinLnBrk="0" hangingPunct="1">
      <a:defRPr sz="1337" kern="1200">
        <a:solidFill>
          <a:schemeClr val="tx1"/>
        </a:solidFill>
        <a:latin typeface="+mn-lt"/>
        <a:ea typeface="+mn-ea"/>
        <a:cs typeface="+mn-cs"/>
      </a:defRPr>
    </a:lvl8pPr>
    <a:lvl9pPr marL="4075298" algn="l" defTabSz="1018824" rtl="0" eaLnBrk="1" latinLnBrk="0" hangingPunct="1">
      <a:defRPr sz="1337"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B02277-9392-41C3-AA11-A5F619BDEEAB}" type="slidenum">
              <a:rPr lang="en-US" smtClean="0"/>
              <a:t>1</a:t>
            </a:fld>
            <a:endParaRPr lang="en-US"/>
          </a:p>
        </p:txBody>
      </p:sp>
    </p:spTree>
    <p:extLst>
      <p:ext uri="{BB962C8B-B14F-4D97-AF65-F5344CB8AC3E}">
        <p14:creationId xmlns:p14="http://schemas.microsoft.com/office/powerpoint/2010/main" val="6405599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02277-9392-41C3-AA11-A5F619BDEEAB}" type="slidenum">
              <a:rPr lang="en-US" smtClean="0"/>
              <a:t>20</a:t>
            </a:fld>
            <a:endParaRPr lang="en-US"/>
          </a:p>
        </p:txBody>
      </p:sp>
    </p:spTree>
    <p:extLst>
      <p:ext uri="{BB962C8B-B14F-4D97-AF65-F5344CB8AC3E}">
        <p14:creationId xmlns:p14="http://schemas.microsoft.com/office/powerpoint/2010/main" val="23664709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02277-9392-41C3-AA11-A5F619BDEEAB}" type="slidenum">
              <a:rPr lang="en-US" smtClean="0"/>
              <a:t>21</a:t>
            </a:fld>
            <a:endParaRPr lang="en-US"/>
          </a:p>
        </p:txBody>
      </p:sp>
    </p:spTree>
    <p:extLst>
      <p:ext uri="{BB962C8B-B14F-4D97-AF65-F5344CB8AC3E}">
        <p14:creationId xmlns:p14="http://schemas.microsoft.com/office/powerpoint/2010/main" val="5093301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02277-9392-41C3-AA11-A5F619BDEEAB}" type="slidenum">
              <a:rPr lang="en-US" smtClean="0"/>
              <a:t>22</a:t>
            </a:fld>
            <a:endParaRPr lang="en-US"/>
          </a:p>
        </p:txBody>
      </p:sp>
    </p:spTree>
    <p:extLst>
      <p:ext uri="{BB962C8B-B14F-4D97-AF65-F5344CB8AC3E}">
        <p14:creationId xmlns:p14="http://schemas.microsoft.com/office/powerpoint/2010/main" val="31625455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02277-9392-41C3-AA11-A5F619BDEEAB}" type="slidenum">
              <a:rPr lang="en-US" smtClean="0"/>
              <a:t>23</a:t>
            </a:fld>
            <a:endParaRPr lang="en-US"/>
          </a:p>
        </p:txBody>
      </p:sp>
    </p:spTree>
    <p:extLst>
      <p:ext uri="{BB962C8B-B14F-4D97-AF65-F5344CB8AC3E}">
        <p14:creationId xmlns:p14="http://schemas.microsoft.com/office/powerpoint/2010/main" val="33255758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28</a:t>
            </a:fld>
            <a:endParaRPr lang="en-US"/>
          </a:p>
        </p:txBody>
      </p:sp>
    </p:spTree>
    <p:extLst>
      <p:ext uri="{BB962C8B-B14F-4D97-AF65-F5344CB8AC3E}">
        <p14:creationId xmlns:p14="http://schemas.microsoft.com/office/powerpoint/2010/main" val="17742023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67357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103b4699cb5_0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103b4699cb5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22996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102c423ab00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102c423ab00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1018824" rtl="0" eaLnBrk="1" fontAlgn="auto" latinLnBrk="0" hangingPunct="1">
              <a:lnSpc>
                <a:spcPct val="100000"/>
              </a:lnSpc>
              <a:spcBef>
                <a:spcPts val="0"/>
              </a:spcBef>
              <a:spcAft>
                <a:spcPts val="0"/>
              </a:spcAft>
              <a:buClrTx/>
              <a:buSzTx/>
              <a:buFontTx/>
              <a:buNone/>
              <a:tabLst/>
              <a:defRPr/>
            </a:pPr>
            <a:r>
              <a:rPr lang="en-US" sz="1800" kern="0" dirty="0">
                <a:solidFill>
                  <a:srgbClr val="FF0000"/>
                </a:solidFill>
                <a:latin typeface="Times New Roman" panose="02020603050405020304" pitchFamily="18" charset="0"/>
                <a:ea typeface="Roboto"/>
                <a:cs typeface="Times New Roman" panose="02020603050405020304" pitchFamily="18" charset="0"/>
                <a:sym typeface="Roboto"/>
              </a:rPr>
              <a:t>It is possible to uniquely identify a user with the triplet (Zip Code, Birth date, Gender)!</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Encrypting training , encrypting model</a:t>
            </a:r>
            <a:endParaRPr dirty="0"/>
          </a:p>
        </p:txBody>
      </p:sp>
    </p:spTree>
    <p:extLst>
      <p:ext uri="{BB962C8B-B14F-4D97-AF65-F5344CB8AC3E}">
        <p14:creationId xmlns:p14="http://schemas.microsoft.com/office/powerpoint/2010/main" val="15016844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103b4699cb5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103b4699cb5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92963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103b4699cb5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103b4699cb5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indent="-450979">
              <a:spcBef>
                <a:spcPts val="1813"/>
              </a:spcBef>
              <a:buSzPts val="1100"/>
            </a:pPr>
            <a:r>
              <a:rPr lang="en-US" sz="2400" dirty="0">
                <a:latin typeface="Times New Roman" panose="02020603050405020304" pitchFamily="18" charset="0"/>
                <a:cs typeface="Times New Roman" panose="02020603050405020304" pitchFamily="18" charset="0"/>
              </a:rPr>
              <a:t>Pros:</a:t>
            </a:r>
          </a:p>
          <a:p>
            <a:pPr lvl="1" indent="-450979">
              <a:buSzPts val="1100"/>
            </a:pPr>
            <a:r>
              <a:rPr lang="en-US" sz="2400" dirty="0">
                <a:latin typeface="Times New Roman" panose="02020603050405020304" pitchFamily="18" charset="0"/>
                <a:cs typeface="Times New Roman" panose="02020603050405020304" pitchFamily="18" charset="0"/>
              </a:rPr>
              <a:t>Easy to implement</a:t>
            </a:r>
          </a:p>
          <a:p>
            <a:pPr indent="-450979">
              <a:buSzPts val="1100"/>
            </a:pPr>
            <a:r>
              <a:rPr lang="en-US" sz="2400" dirty="0">
                <a:latin typeface="Times New Roman" panose="02020603050405020304" pitchFamily="18" charset="0"/>
                <a:cs typeface="Times New Roman" panose="02020603050405020304" pitchFamily="18" charset="0"/>
              </a:rPr>
              <a:t>Cons:</a:t>
            </a:r>
          </a:p>
          <a:p>
            <a:pPr lvl="1" indent="-450979">
              <a:buSzPts val="1100"/>
            </a:pPr>
            <a:r>
              <a:rPr lang="en-US" sz="2400" dirty="0">
                <a:latin typeface="Times New Roman" panose="02020603050405020304" pitchFamily="18" charset="0"/>
                <a:cs typeface="Times New Roman" panose="02020603050405020304" pitchFamily="18" charset="0"/>
              </a:rPr>
              <a:t>Fixed privacy budget</a:t>
            </a:r>
          </a:p>
          <a:p>
            <a:pPr lvl="1" indent="-450979">
              <a:buSzPts val="1100"/>
            </a:pPr>
            <a:r>
              <a:rPr lang="en-US" sz="2400" dirty="0">
                <a:latin typeface="Times New Roman" panose="02020603050405020304" pitchFamily="18" charset="0"/>
                <a:cs typeface="Times New Roman" panose="02020603050405020304" pitchFamily="18" charset="0"/>
              </a:rPr>
              <a:t>Not flexible</a:t>
            </a:r>
          </a:p>
          <a:p>
            <a:pPr marL="0" marR="0" lvl="0" indent="0" algn="l" defTabSz="1018824" rtl="0" eaLnBrk="1" fontAlgn="auto" latinLnBrk="0" hangingPunct="1">
              <a:lnSpc>
                <a:spcPct val="100000"/>
              </a:lnSpc>
              <a:spcBef>
                <a:spcPts val="0"/>
              </a:spcBef>
              <a:spcAft>
                <a:spcPts val="0"/>
              </a:spcAft>
              <a:buClrTx/>
              <a:buSzTx/>
              <a:buFontTx/>
              <a:buNone/>
              <a:tabLst/>
              <a:defRPr/>
            </a:pPr>
            <a:endParaRPr lang="en-US" dirty="0">
              <a:solidFill>
                <a:schemeClr val="bg2"/>
              </a:solidFill>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18828869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B02277-9392-41C3-AA11-A5F619BDEEAB}" type="slidenum">
              <a:rPr lang="en-US" smtClean="0"/>
              <a:t>2</a:t>
            </a:fld>
            <a:endParaRPr lang="en-US"/>
          </a:p>
        </p:txBody>
      </p:sp>
    </p:spTree>
    <p:extLst>
      <p:ext uri="{BB962C8B-B14F-4D97-AF65-F5344CB8AC3E}">
        <p14:creationId xmlns:p14="http://schemas.microsoft.com/office/powerpoint/2010/main" val="24031289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103b4699cb5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103b4699cb5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indent="-450979">
              <a:spcBef>
                <a:spcPts val="1813"/>
              </a:spcBef>
              <a:buSzPts val="1100"/>
            </a:pPr>
            <a:r>
              <a:rPr lang="en-US" sz="2400" dirty="0">
                <a:latin typeface="Times New Roman" panose="02020603050405020304" pitchFamily="18" charset="0"/>
                <a:cs typeface="Times New Roman" panose="02020603050405020304" pitchFamily="18" charset="0"/>
              </a:rPr>
              <a:t>Pros:</a:t>
            </a:r>
          </a:p>
          <a:p>
            <a:pPr lvl="1" indent="-450979">
              <a:buSzPts val="1100"/>
            </a:pPr>
            <a:r>
              <a:rPr lang="en-US" sz="2400" dirty="0">
                <a:latin typeface="Times New Roman" panose="02020603050405020304" pitchFamily="18" charset="0"/>
                <a:cs typeface="Times New Roman" panose="02020603050405020304" pitchFamily="18" charset="0"/>
              </a:rPr>
              <a:t>More accurate query answers</a:t>
            </a:r>
          </a:p>
          <a:p>
            <a:pPr lvl="1" indent="-450979">
              <a:buSzPts val="1100"/>
            </a:pPr>
            <a:r>
              <a:rPr lang="en-US" sz="2400" dirty="0">
                <a:latin typeface="Times New Roman" panose="02020603050405020304" pitchFamily="18" charset="0"/>
                <a:cs typeface="Times New Roman" panose="02020603050405020304" pitchFamily="18" charset="0"/>
              </a:rPr>
              <a:t>The most general mechanism</a:t>
            </a:r>
          </a:p>
          <a:p>
            <a:pPr indent="-450979">
              <a:buSzPts val="1100"/>
            </a:pPr>
            <a:r>
              <a:rPr lang="en-US" sz="2400" dirty="0">
                <a:latin typeface="Times New Roman" panose="02020603050405020304" pitchFamily="18" charset="0"/>
                <a:cs typeface="Times New Roman" panose="02020603050405020304" pitchFamily="18" charset="0"/>
              </a:rPr>
              <a:t>Cons:</a:t>
            </a:r>
          </a:p>
          <a:p>
            <a:pPr lvl="1" indent="-450979">
              <a:buSzPts val="1100"/>
            </a:pPr>
            <a:r>
              <a:rPr lang="en-US" sz="2400" dirty="0">
                <a:latin typeface="Times New Roman" panose="02020603050405020304" pitchFamily="18" charset="0"/>
                <a:cs typeface="Times New Roman" panose="02020603050405020304" pitchFamily="18" charset="0"/>
              </a:rPr>
              <a:t>Noise can take extreme values leading</a:t>
            </a:r>
          </a:p>
          <a:p>
            <a:pPr lvl="1" indent="-450979">
              <a:buSzPts val="1100"/>
            </a:pPr>
            <a:r>
              <a:rPr lang="en-US" sz="2400" dirty="0">
                <a:latin typeface="Times New Roman" panose="02020603050405020304" pitchFamily="18" charset="0"/>
                <a:cs typeface="Times New Roman" panose="02020603050405020304" pitchFamily="18" charset="0"/>
              </a:rPr>
              <a:t>Requires large privacy budget to work in practice which produce less accurate answers.</a:t>
            </a:r>
          </a:p>
          <a:p>
            <a:pPr lvl="1" indent="-450979">
              <a:buSzPts val="1100"/>
            </a:pPr>
            <a:r>
              <a:rPr lang="en-US" sz="2400" dirty="0">
                <a:latin typeface="Times New Roman" panose="02020603050405020304" pitchFamily="18" charset="0"/>
                <a:cs typeface="Times New Roman" panose="02020603050405020304" pitchFamily="18" charset="0"/>
              </a:rPr>
              <a:t>Can only be used for for numeric queries only</a:t>
            </a:r>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19903918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103b4699cb5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103b4699cb5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indent="-450979">
              <a:spcBef>
                <a:spcPts val="1813"/>
              </a:spcBef>
              <a:buSzPts val="1100"/>
            </a:pPr>
            <a:r>
              <a:rPr lang="en-US" sz="2400" dirty="0">
                <a:latin typeface="Times New Roman" panose="02020603050405020304" pitchFamily="18" charset="0"/>
                <a:cs typeface="Times New Roman" panose="02020603050405020304" pitchFamily="18" charset="0"/>
              </a:rPr>
              <a:t>Pros:</a:t>
            </a:r>
          </a:p>
          <a:p>
            <a:pPr lvl="1" indent="-450979">
              <a:buSzPts val="1100"/>
            </a:pPr>
            <a:r>
              <a:rPr lang="en-US" sz="2400" dirty="0">
                <a:latin typeface="Times New Roman" panose="02020603050405020304" pitchFamily="18" charset="0"/>
                <a:cs typeface="Times New Roman" panose="02020603050405020304" pitchFamily="18" charset="0"/>
              </a:rPr>
              <a:t>Add less noise than Laplace mechanism</a:t>
            </a:r>
          </a:p>
          <a:p>
            <a:pPr lvl="1" indent="-450979">
              <a:buSzPts val="1100"/>
            </a:pPr>
            <a:r>
              <a:rPr lang="en-US" sz="2400" dirty="0">
                <a:latin typeface="Times New Roman" panose="02020603050405020304" pitchFamily="18" charset="0"/>
                <a:cs typeface="Times New Roman" panose="02020603050405020304" pitchFamily="18" charset="0"/>
              </a:rPr>
              <a:t>better suited for multivariate problems.</a:t>
            </a:r>
          </a:p>
          <a:p>
            <a:pPr indent="-450979">
              <a:buSzPts val="1100"/>
            </a:pPr>
            <a:r>
              <a:rPr lang="en-US" sz="2400" dirty="0">
                <a:latin typeface="Times New Roman" panose="02020603050405020304" pitchFamily="18" charset="0"/>
                <a:cs typeface="Times New Roman" panose="02020603050405020304" pitchFamily="18" charset="0"/>
              </a:rPr>
              <a:t>Cons:</a:t>
            </a:r>
          </a:p>
          <a:p>
            <a:pPr lvl="1" indent="-450979">
              <a:buSzPts val="1100"/>
            </a:pPr>
            <a:r>
              <a:rPr lang="en-US" sz="2400" dirty="0">
                <a:latin typeface="Times New Roman" panose="02020603050405020304" pitchFamily="18" charset="0"/>
                <a:cs typeface="Times New Roman" panose="02020603050405020304" pitchFamily="18" charset="0"/>
              </a:rPr>
              <a:t>requires the use of the the relaxed (𝜖,𝛿)-differential privacy definition</a:t>
            </a:r>
          </a:p>
          <a:p>
            <a:pPr lvl="1" indent="-450979">
              <a:buSzPts val="1100"/>
            </a:pPr>
            <a:r>
              <a:rPr lang="en-US" sz="2400" dirty="0">
                <a:latin typeface="Times New Roman" panose="02020603050405020304" pitchFamily="18" charset="0"/>
                <a:cs typeface="Times New Roman" panose="02020603050405020304" pitchFamily="18" charset="0"/>
              </a:rPr>
              <a:t>less accurate than the Laplace mechanism</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8913496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103b4699cb5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103b4699cb5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 Pros: </a:t>
            </a:r>
          </a:p>
          <a:p>
            <a:pPr marL="0" lvl="0" indent="0" algn="l" rtl="0">
              <a:spcBef>
                <a:spcPts val="0"/>
              </a:spcBef>
              <a:spcAft>
                <a:spcPts val="0"/>
              </a:spcAft>
              <a:buNone/>
            </a:pPr>
            <a:r>
              <a:rPr lang="en-US" dirty="0"/>
              <a:t>○ The Laplace mechanism can be derived from the exponential mechanism </a:t>
            </a:r>
          </a:p>
          <a:p>
            <a:pPr marL="0" lvl="0" indent="0" algn="l" rtl="0">
              <a:spcBef>
                <a:spcPts val="0"/>
              </a:spcBef>
              <a:spcAft>
                <a:spcPts val="0"/>
              </a:spcAft>
              <a:buNone/>
            </a:pPr>
            <a:r>
              <a:rPr lang="en-US" dirty="0"/>
              <a:t>○ The exponential mechanism is extremely general </a:t>
            </a:r>
          </a:p>
          <a:p>
            <a:pPr marL="0" lvl="0" indent="0" algn="l" rtl="0">
              <a:spcBef>
                <a:spcPts val="0"/>
              </a:spcBef>
              <a:spcAft>
                <a:spcPts val="0"/>
              </a:spcAft>
              <a:buNone/>
            </a:pPr>
            <a:r>
              <a:rPr lang="en-US" dirty="0"/>
              <a:t>○ Can provide answers to non numeric queries </a:t>
            </a:r>
          </a:p>
          <a:p>
            <a:pPr marL="0" lvl="0" indent="0" algn="l" rtl="0">
              <a:spcBef>
                <a:spcPts val="0"/>
              </a:spcBef>
              <a:spcAft>
                <a:spcPts val="0"/>
              </a:spcAft>
              <a:buNone/>
            </a:pPr>
            <a:r>
              <a:rPr lang="en-US" dirty="0"/>
              <a:t>● Cons: </a:t>
            </a:r>
          </a:p>
          <a:p>
            <a:pPr marL="0" lvl="0" indent="0" algn="l" rtl="0">
              <a:spcBef>
                <a:spcPts val="0"/>
              </a:spcBef>
              <a:spcAft>
                <a:spcPts val="0"/>
              </a:spcAft>
              <a:buNone/>
            </a:pPr>
            <a:r>
              <a:rPr lang="en-US" dirty="0"/>
              <a:t>○ It is very difficult to implement</a:t>
            </a:r>
            <a:endParaRPr dirty="0"/>
          </a:p>
        </p:txBody>
      </p:sp>
    </p:spTree>
    <p:extLst>
      <p:ext uri="{BB962C8B-B14F-4D97-AF65-F5344CB8AC3E}">
        <p14:creationId xmlns:p14="http://schemas.microsoft.com/office/powerpoint/2010/main" val="20169179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103b4699cb5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103b4699cb5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815302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Private </a:t>
            </a:r>
            <a:r>
              <a:rPr lang="en-US" dirty="0" err="1"/>
              <a:t>Aggreate</a:t>
            </a:r>
            <a:r>
              <a:rPr lang="en-US" dirty="0"/>
              <a:t> of Teacher</a:t>
            </a:r>
          </a:p>
        </p:txBody>
      </p:sp>
      <p:sp>
        <p:nvSpPr>
          <p:cNvPr id="4" name="Slide Number Placeholder 3"/>
          <p:cNvSpPr>
            <a:spLocks noGrp="1"/>
          </p:cNvSpPr>
          <p:nvPr>
            <p:ph type="sldNum" sz="quarter" idx="5"/>
          </p:nvPr>
        </p:nvSpPr>
        <p:spPr/>
        <p:txBody>
          <a:bodyPr/>
          <a:lstStyle/>
          <a:p>
            <a:pPr marL="0" marR="0" lvl="0" indent="0" algn="r" defTabSz="1018824" rtl="0" eaLnBrk="1" fontAlgn="auto" latinLnBrk="0" hangingPunct="1">
              <a:lnSpc>
                <a:spcPct val="100000"/>
              </a:lnSpc>
              <a:spcBef>
                <a:spcPts val="0"/>
              </a:spcBef>
              <a:spcAft>
                <a:spcPts val="0"/>
              </a:spcAft>
              <a:buClrTx/>
              <a:buSzTx/>
              <a:buFontTx/>
              <a:buNone/>
              <a:tabLst/>
              <a:defRPr/>
            </a:pPr>
            <a:fld id="{30B02277-9392-41C3-AA11-A5F619BDEEA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18824"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261793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1050b3a428a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1050b3a428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indent="-453377">
              <a:spcBef>
                <a:spcPts val="1813"/>
              </a:spcBef>
              <a:buSzPct val="100000"/>
            </a:pPr>
            <a:r>
              <a:rPr lang="en-US" dirty="0"/>
              <a:t>Due to sequential composition, the privacy loss in unbounded when we perform many iterations of the SGD algorithm</a:t>
            </a:r>
          </a:p>
          <a:p>
            <a:pPr indent="-453377">
              <a:buSzPct val="100000"/>
            </a:pPr>
            <a:r>
              <a:rPr lang="en-US" dirty="0"/>
              <a:t>More iterations lea</a:t>
            </a:r>
            <a:endParaRPr dirty="0"/>
          </a:p>
        </p:txBody>
      </p:sp>
    </p:spTree>
    <p:extLst>
      <p:ext uri="{BB962C8B-B14F-4D97-AF65-F5344CB8AC3E}">
        <p14:creationId xmlns:p14="http://schemas.microsoft.com/office/powerpoint/2010/main" val="11037098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1050d9c1375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1050d9c1375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Demonstration in </a:t>
            </a:r>
            <a:r>
              <a:rPr lang="en-US" dirty="0" err="1"/>
              <a:t>Colab</a:t>
            </a:r>
            <a:endParaRPr dirty="0"/>
          </a:p>
        </p:txBody>
      </p:sp>
    </p:spTree>
    <p:extLst>
      <p:ext uri="{BB962C8B-B14F-4D97-AF65-F5344CB8AC3E}">
        <p14:creationId xmlns:p14="http://schemas.microsoft.com/office/powerpoint/2010/main" val="19397652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103b4699cb5_0_1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103b4699cb5_0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95427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103b4699cb5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103b4699cb5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814497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103b4699cb5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103b4699cb5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617600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6</a:t>
            </a:fld>
            <a:endParaRPr lang="en-US"/>
          </a:p>
        </p:txBody>
      </p:sp>
    </p:spTree>
    <p:extLst>
      <p:ext uri="{BB962C8B-B14F-4D97-AF65-F5344CB8AC3E}">
        <p14:creationId xmlns:p14="http://schemas.microsoft.com/office/powerpoint/2010/main" val="13354491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018824" rtl="0" eaLnBrk="1" fontAlgn="auto" latinLnBrk="0" hangingPunct="1">
              <a:lnSpc>
                <a:spcPct val="100000"/>
              </a:lnSpc>
              <a:spcBef>
                <a:spcPts val="0"/>
              </a:spcBef>
              <a:spcAft>
                <a:spcPts val="0"/>
              </a:spcAft>
              <a:buClrTx/>
              <a:buSzTx/>
              <a:buFontTx/>
              <a:buNone/>
              <a:tabLst/>
              <a:defRPr/>
            </a:pPr>
            <a:fld id="{30B02277-9392-41C3-AA11-A5F619BDEEA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18824"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577264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018824" rtl="0" eaLnBrk="1" fontAlgn="auto" latinLnBrk="0" hangingPunct="1">
              <a:lnSpc>
                <a:spcPct val="100000"/>
              </a:lnSpc>
              <a:spcBef>
                <a:spcPts val="0"/>
              </a:spcBef>
              <a:spcAft>
                <a:spcPts val="0"/>
              </a:spcAft>
              <a:buClrTx/>
              <a:buSzTx/>
              <a:buFontTx/>
              <a:buNone/>
              <a:tabLst/>
              <a:defRPr/>
            </a:pPr>
            <a:fld id="{30B02277-9392-41C3-AA11-A5F619BDEEA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18824"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228338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018824" rtl="0" eaLnBrk="1" fontAlgn="auto" latinLnBrk="0" hangingPunct="1">
              <a:lnSpc>
                <a:spcPct val="100000"/>
              </a:lnSpc>
              <a:spcBef>
                <a:spcPts val="0"/>
              </a:spcBef>
              <a:spcAft>
                <a:spcPts val="0"/>
              </a:spcAft>
              <a:buClrTx/>
              <a:buSzTx/>
              <a:buFontTx/>
              <a:buNone/>
              <a:tabLst/>
              <a:defRPr/>
            </a:pPr>
            <a:fld id="{30B02277-9392-41C3-AA11-A5F619BDEEA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18824"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508886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018824" rtl="0" eaLnBrk="1" fontAlgn="auto" latinLnBrk="0" hangingPunct="1">
              <a:lnSpc>
                <a:spcPct val="100000"/>
              </a:lnSpc>
              <a:spcBef>
                <a:spcPts val="0"/>
              </a:spcBef>
              <a:spcAft>
                <a:spcPts val="0"/>
              </a:spcAft>
              <a:buClrTx/>
              <a:buSzTx/>
              <a:buFontTx/>
              <a:buNone/>
              <a:tabLst/>
              <a:defRPr/>
            </a:pPr>
            <a:fld id="{30B02277-9392-41C3-AA11-A5F619BDEEA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18824"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71089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018824" rtl="0" eaLnBrk="1" fontAlgn="auto" latinLnBrk="0" hangingPunct="1">
              <a:lnSpc>
                <a:spcPct val="100000"/>
              </a:lnSpc>
              <a:spcBef>
                <a:spcPts val="0"/>
              </a:spcBef>
              <a:spcAft>
                <a:spcPts val="0"/>
              </a:spcAft>
              <a:buClrTx/>
              <a:buSzTx/>
              <a:buFontTx/>
              <a:buNone/>
              <a:tabLst/>
              <a:defRPr/>
            </a:pPr>
            <a:fld id="{30B02277-9392-41C3-AA11-A5F619BDEEA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18824"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194237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02277-9392-41C3-AA11-A5F619BDEEAB}" type="slidenum">
              <a:rPr lang="en-US" smtClean="0"/>
              <a:t>61</a:t>
            </a:fld>
            <a:endParaRPr lang="en-US"/>
          </a:p>
        </p:txBody>
      </p:sp>
    </p:spTree>
    <p:extLst>
      <p:ext uri="{BB962C8B-B14F-4D97-AF65-F5344CB8AC3E}">
        <p14:creationId xmlns:p14="http://schemas.microsoft.com/office/powerpoint/2010/main" val="6568266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02277-9392-41C3-AA11-A5F619BDEEAB}" type="slidenum">
              <a:rPr lang="en-US" smtClean="0"/>
              <a:t>63</a:t>
            </a:fld>
            <a:endParaRPr lang="en-US"/>
          </a:p>
        </p:txBody>
      </p:sp>
    </p:spTree>
    <p:extLst>
      <p:ext uri="{BB962C8B-B14F-4D97-AF65-F5344CB8AC3E}">
        <p14:creationId xmlns:p14="http://schemas.microsoft.com/office/powerpoint/2010/main" val="17427127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02277-9392-41C3-AA11-A5F619BDEEAB}" type="slidenum">
              <a:rPr lang="en-US" smtClean="0"/>
              <a:t>64</a:t>
            </a:fld>
            <a:endParaRPr lang="en-US"/>
          </a:p>
        </p:txBody>
      </p:sp>
    </p:spTree>
    <p:extLst>
      <p:ext uri="{BB962C8B-B14F-4D97-AF65-F5344CB8AC3E}">
        <p14:creationId xmlns:p14="http://schemas.microsoft.com/office/powerpoint/2010/main" val="5199851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18824"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0B02277-9392-41C3-AA11-A5F619BDEEAB}" type="slidenum">
              <a:rPr lang="en-US" smtClean="0"/>
              <a:t>65</a:t>
            </a:fld>
            <a:endParaRPr lang="en-US"/>
          </a:p>
        </p:txBody>
      </p:sp>
    </p:spTree>
    <p:extLst>
      <p:ext uri="{BB962C8B-B14F-4D97-AF65-F5344CB8AC3E}">
        <p14:creationId xmlns:p14="http://schemas.microsoft.com/office/powerpoint/2010/main" val="28471897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02277-9392-41C3-AA11-A5F619BDEEAB}" type="slidenum">
              <a:rPr lang="en-US" smtClean="0"/>
              <a:t>66</a:t>
            </a:fld>
            <a:endParaRPr lang="en-US"/>
          </a:p>
        </p:txBody>
      </p:sp>
    </p:spTree>
    <p:extLst>
      <p:ext uri="{BB962C8B-B14F-4D97-AF65-F5344CB8AC3E}">
        <p14:creationId xmlns:p14="http://schemas.microsoft.com/office/powerpoint/2010/main" val="35044288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8</a:t>
            </a:fld>
            <a:endParaRPr lang="en-US"/>
          </a:p>
        </p:txBody>
      </p:sp>
    </p:spTree>
    <p:extLst>
      <p:ext uri="{BB962C8B-B14F-4D97-AF65-F5344CB8AC3E}">
        <p14:creationId xmlns:p14="http://schemas.microsoft.com/office/powerpoint/2010/main" val="20798239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30B02277-9392-41C3-AA11-A5F619BDEEAB}" type="slidenum">
              <a:rPr lang="en-US" smtClean="0"/>
              <a:t>69</a:t>
            </a:fld>
            <a:endParaRPr lang="en-US"/>
          </a:p>
        </p:txBody>
      </p:sp>
    </p:spTree>
    <p:extLst>
      <p:ext uri="{BB962C8B-B14F-4D97-AF65-F5344CB8AC3E}">
        <p14:creationId xmlns:p14="http://schemas.microsoft.com/office/powerpoint/2010/main" val="10271075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10</a:t>
            </a:fld>
            <a:endParaRPr lang="en-US"/>
          </a:p>
        </p:txBody>
      </p:sp>
    </p:spTree>
    <p:extLst>
      <p:ext uri="{BB962C8B-B14F-4D97-AF65-F5344CB8AC3E}">
        <p14:creationId xmlns:p14="http://schemas.microsoft.com/office/powerpoint/2010/main" val="24919239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11</a:t>
            </a:fld>
            <a:endParaRPr lang="en-US"/>
          </a:p>
        </p:txBody>
      </p:sp>
    </p:spTree>
    <p:extLst>
      <p:ext uri="{BB962C8B-B14F-4D97-AF65-F5344CB8AC3E}">
        <p14:creationId xmlns:p14="http://schemas.microsoft.com/office/powerpoint/2010/main" val="27428963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02277-9392-41C3-AA11-A5F619BDEEAB}" type="slidenum">
              <a:rPr lang="en-US" smtClean="0"/>
              <a:t>17</a:t>
            </a:fld>
            <a:endParaRPr lang="en-US"/>
          </a:p>
        </p:txBody>
      </p:sp>
    </p:spTree>
    <p:extLst>
      <p:ext uri="{BB962C8B-B14F-4D97-AF65-F5344CB8AC3E}">
        <p14:creationId xmlns:p14="http://schemas.microsoft.com/office/powerpoint/2010/main" val="20672532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02277-9392-41C3-AA11-A5F619BDEEAB}" type="slidenum">
              <a:rPr lang="en-US" smtClean="0"/>
              <a:t>18</a:t>
            </a:fld>
            <a:endParaRPr lang="en-US"/>
          </a:p>
        </p:txBody>
      </p:sp>
    </p:spTree>
    <p:extLst>
      <p:ext uri="{BB962C8B-B14F-4D97-AF65-F5344CB8AC3E}">
        <p14:creationId xmlns:p14="http://schemas.microsoft.com/office/powerpoint/2010/main" val="18035923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02277-9392-41C3-AA11-A5F619BDEEAB}" type="slidenum">
              <a:rPr lang="en-US" smtClean="0"/>
              <a:t>19</a:t>
            </a:fld>
            <a:endParaRPr lang="en-US"/>
          </a:p>
        </p:txBody>
      </p:sp>
    </p:spTree>
    <p:extLst>
      <p:ext uri="{BB962C8B-B14F-4D97-AF65-F5344CB8AC3E}">
        <p14:creationId xmlns:p14="http://schemas.microsoft.com/office/powerpoint/2010/main" val="11634106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8.jpg"/><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8.jpg"/><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0.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0.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0.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0.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0.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2414482"/>
            <a:ext cx="8549640" cy="1666028"/>
          </a:xfrm>
        </p:spPr>
        <p:txBody>
          <a:bodyPr/>
          <a:lstStyle/>
          <a:p>
            <a:r>
              <a:rPr lang="en-US"/>
              <a:t>Click to edit Master title style</a:t>
            </a:r>
          </a:p>
        </p:txBody>
      </p:sp>
      <p:sp>
        <p:nvSpPr>
          <p:cNvPr id="3" name="Subtitle 2"/>
          <p:cNvSpPr>
            <a:spLocks noGrp="1"/>
          </p:cNvSpPr>
          <p:nvPr>
            <p:ph type="subTitle" idx="1"/>
          </p:nvPr>
        </p:nvSpPr>
        <p:spPr>
          <a:xfrm>
            <a:off x="1508760" y="4404360"/>
            <a:ext cx="7040880" cy="1986280"/>
          </a:xfrm>
        </p:spPr>
        <p:txBody>
          <a:bodyPr/>
          <a:lstStyle>
            <a:lvl1pPr marL="0" indent="0" algn="ctr">
              <a:buNone/>
              <a:defRPr>
                <a:solidFill>
                  <a:schemeClr val="tx1">
                    <a:tint val="75000"/>
                  </a:schemeClr>
                </a:solidFill>
              </a:defRPr>
            </a:lvl1pPr>
            <a:lvl2pPr marL="457162" indent="0" algn="ctr">
              <a:buNone/>
              <a:defRPr>
                <a:solidFill>
                  <a:schemeClr val="tx1">
                    <a:tint val="75000"/>
                  </a:schemeClr>
                </a:solidFill>
              </a:defRPr>
            </a:lvl2pPr>
            <a:lvl3pPr marL="914323" indent="0" algn="ctr">
              <a:buNone/>
              <a:defRPr>
                <a:solidFill>
                  <a:schemeClr val="tx1">
                    <a:tint val="75000"/>
                  </a:schemeClr>
                </a:solidFill>
              </a:defRPr>
            </a:lvl3pPr>
            <a:lvl4pPr marL="1371485" indent="0" algn="ctr">
              <a:buNone/>
              <a:defRPr>
                <a:solidFill>
                  <a:schemeClr val="tx1">
                    <a:tint val="75000"/>
                  </a:schemeClr>
                </a:solidFill>
              </a:defRPr>
            </a:lvl4pPr>
            <a:lvl5pPr marL="1828647" indent="0" algn="ctr">
              <a:buNone/>
              <a:defRPr>
                <a:solidFill>
                  <a:schemeClr val="tx1">
                    <a:tint val="75000"/>
                  </a:schemeClr>
                </a:solidFill>
              </a:defRPr>
            </a:lvl5pPr>
            <a:lvl6pPr marL="2285808" indent="0" algn="ctr">
              <a:buNone/>
              <a:defRPr>
                <a:solidFill>
                  <a:schemeClr val="tx1">
                    <a:tint val="75000"/>
                  </a:schemeClr>
                </a:solidFill>
              </a:defRPr>
            </a:lvl6pPr>
            <a:lvl7pPr marL="2742970" indent="0" algn="ctr">
              <a:buNone/>
              <a:defRPr>
                <a:solidFill>
                  <a:schemeClr val="tx1">
                    <a:tint val="75000"/>
                  </a:schemeClr>
                </a:solidFill>
              </a:defRPr>
            </a:lvl7pPr>
            <a:lvl8pPr marL="3200132" indent="0" algn="ctr">
              <a:buNone/>
              <a:defRPr>
                <a:solidFill>
                  <a:schemeClr val="tx1">
                    <a:tint val="75000"/>
                  </a:schemeClr>
                </a:solidFill>
              </a:defRPr>
            </a:lvl8pPr>
            <a:lvl9pPr marL="365729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FCFEE5-8EAD-403C-AFC6-4E09610A5144}" type="slidenum">
              <a:rPr lang="en-US" smtClean="0"/>
              <a:t>‹#›</a:t>
            </a:fld>
            <a:endParaRPr lang="en-US"/>
          </a:p>
        </p:txBody>
      </p:sp>
    </p:spTree>
    <p:extLst>
      <p:ext uri="{BB962C8B-B14F-4D97-AF65-F5344CB8AC3E}">
        <p14:creationId xmlns:p14="http://schemas.microsoft.com/office/powerpoint/2010/main" val="2586525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ext Grid Three">
    <p:spTree>
      <p:nvGrpSpPr>
        <p:cNvPr id="1" name=""/>
        <p:cNvGrpSpPr/>
        <p:nvPr/>
      </p:nvGrpSpPr>
      <p:grpSpPr>
        <a:xfrm>
          <a:off x="0" y="0"/>
          <a:ext cx="0" cy="0"/>
          <a:chOff x="0" y="0"/>
          <a:chExt cx="0" cy="0"/>
        </a:xfrm>
      </p:grpSpPr>
      <p:sp>
        <p:nvSpPr>
          <p:cNvPr id="10" name="Прямоугольник 9"/>
          <p:cNvSpPr/>
          <p:nvPr userDrawn="1"/>
        </p:nvSpPr>
        <p:spPr>
          <a:xfrm rot="10800000">
            <a:off x="0" y="3886200"/>
            <a:ext cx="5029200" cy="3886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980" b="0" i="0" dirty="0">
              <a:latin typeface="Archivo Regular" charset="0"/>
            </a:endParaRPr>
          </a:p>
        </p:txBody>
      </p:sp>
      <p:sp>
        <p:nvSpPr>
          <p:cNvPr id="18" name="Прямоугольник 17"/>
          <p:cNvSpPr/>
          <p:nvPr userDrawn="1"/>
        </p:nvSpPr>
        <p:spPr>
          <a:xfrm rot="10800000" flipH="1">
            <a:off x="5029200" y="0"/>
            <a:ext cx="5029200" cy="777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980" b="0" i="0" dirty="0">
              <a:latin typeface="Archivo Regular" charset="0"/>
            </a:endParaRPr>
          </a:p>
        </p:txBody>
      </p:sp>
      <p:sp>
        <p:nvSpPr>
          <p:cNvPr id="9" name="Text Placeholder 9"/>
          <p:cNvSpPr>
            <a:spLocks noGrp="1"/>
          </p:cNvSpPr>
          <p:nvPr>
            <p:ph type="body" sz="quarter" idx="11" hasCustomPrompt="1"/>
          </p:nvPr>
        </p:nvSpPr>
        <p:spPr>
          <a:xfrm>
            <a:off x="585386" y="4620597"/>
            <a:ext cx="3641878" cy="1662250"/>
          </a:xfrm>
        </p:spPr>
        <p:txBody>
          <a:bodyPr/>
          <a:lstStyle>
            <a:lvl1pPr marL="0" indent="0">
              <a:buNone/>
              <a:defRPr lang="en-US" sz="1361" b="0" i="0" smtClean="0">
                <a:solidFill>
                  <a:schemeClr val="tx1"/>
                </a:solidFill>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a:t>
            </a:r>
            <a:r>
              <a:rPr lang="en-US" dirty="0"/>
              <a:t>.</a:t>
            </a:r>
            <a:endParaRPr lang="en-US" dirty="0">
              <a:effectLst/>
              <a:latin typeface="Helvetica" charset="0"/>
            </a:endParaRPr>
          </a:p>
        </p:txBody>
      </p:sp>
      <p:sp>
        <p:nvSpPr>
          <p:cNvPr id="11" name="Text Placeholder 9"/>
          <p:cNvSpPr>
            <a:spLocks noGrp="1"/>
          </p:cNvSpPr>
          <p:nvPr>
            <p:ph type="body" sz="quarter" idx="12" hasCustomPrompt="1"/>
          </p:nvPr>
        </p:nvSpPr>
        <p:spPr>
          <a:xfrm>
            <a:off x="5723817" y="1128832"/>
            <a:ext cx="3641878" cy="3919278"/>
          </a:xfrm>
        </p:spPr>
        <p:txBody>
          <a:bodyPr/>
          <a:lstStyle>
            <a:lvl1pPr marL="0" marR="0" indent="0" algn="l" defTabSz="1005664" rtl="0" eaLnBrk="1" fontAlgn="auto" latinLnBrk="0" hangingPunct="1">
              <a:lnSpc>
                <a:spcPts val="2185"/>
              </a:lnSpc>
              <a:spcBef>
                <a:spcPts val="0"/>
              </a:spcBef>
              <a:spcAft>
                <a:spcPts val="1031"/>
              </a:spcAft>
              <a:buClrTx/>
              <a:buSzTx/>
              <a:buFont typeface="Arial" panose="020B0604020202020204" pitchFamily="34" charset="0"/>
              <a:buNone/>
              <a:tabLst/>
              <a:defRPr lang="en-US" sz="1361" b="0" i="0" smtClean="0">
                <a:solidFill>
                  <a:schemeClr val="bg1"/>
                </a:solidFill>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a:t>
            </a:r>
            <a:r>
              <a:rPr lang="en-US" dirty="0"/>
              <a: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a:t>
            </a:r>
            <a:r>
              <a:rPr lang="en-US" dirty="0"/>
              <a:t>.</a:t>
            </a:r>
            <a:r>
              <a:rPr lang="en-US" dirty="0">
                <a:effectLst/>
                <a:latin typeface="Helvetica" charset="0"/>
              </a:rPr>
              <a: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a:t>
            </a:r>
            <a:endParaRPr lang="en-US" dirty="0">
              <a:effectLst/>
              <a:latin typeface="Helvetica" charset="0"/>
            </a:endParaRPr>
          </a:p>
        </p:txBody>
      </p:sp>
      <p:sp>
        <p:nvSpPr>
          <p:cNvPr id="7" name="Title 2"/>
          <p:cNvSpPr>
            <a:spLocks noGrp="1"/>
          </p:cNvSpPr>
          <p:nvPr>
            <p:ph type="title" hasCustomPrompt="1"/>
          </p:nvPr>
        </p:nvSpPr>
        <p:spPr>
          <a:xfrm>
            <a:off x="544294" y="1428668"/>
            <a:ext cx="4199084" cy="1000274"/>
          </a:xfrm>
        </p:spPr>
        <p:txBody>
          <a:bodyPr/>
          <a:lstStyle>
            <a:lvl1pPr>
              <a:defRPr sz="3299"/>
            </a:lvl1pPr>
          </a:lstStyle>
          <a:p>
            <a:r>
              <a:rPr lang="en-US" dirty="0"/>
              <a:t>CLICK TO ADD HEADLINE</a:t>
            </a:r>
          </a:p>
        </p:txBody>
      </p:sp>
    </p:spTree>
    <p:extLst>
      <p:ext uri="{BB962C8B-B14F-4D97-AF65-F5344CB8AC3E}">
        <p14:creationId xmlns:p14="http://schemas.microsoft.com/office/powerpoint/2010/main" val="944182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Gold Angle">
    <p:spTree>
      <p:nvGrpSpPr>
        <p:cNvPr id="1" name=""/>
        <p:cNvGrpSpPr/>
        <p:nvPr/>
      </p:nvGrpSpPr>
      <p:grpSpPr>
        <a:xfrm>
          <a:off x="0" y="0"/>
          <a:ext cx="0" cy="0"/>
          <a:chOff x="0" y="0"/>
          <a:chExt cx="0" cy="0"/>
        </a:xfrm>
      </p:grpSpPr>
      <p:sp>
        <p:nvSpPr>
          <p:cNvPr id="16" name="Freeform 15"/>
          <p:cNvSpPr/>
          <p:nvPr userDrawn="1"/>
        </p:nvSpPr>
        <p:spPr>
          <a:xfrm>
            <a:off x="0" y="0"/>
            <a:ext cx="4589630" cy="7772400"/>
          </a:xfrm>
          <a:custGeom>
            <a:avLst/>
            <a:gdLst>
              <a:gd name="connsiteX0" fmla="*/ 0 w 11127100"/>
              <a:gd name="connsiteY0" fmla="*/ 0 h 13717588"/>
              <a:gd name="connsiteX1" fmla="*/ 11127100 w 11127100"/>
              <a:gd name="connsiteY1" fmla="*/ 0 h 13717588"/>
              <a:gd name="connsiteX2" fmla="*/ 8708318 w 11127100"/>
              <a:gd name="connsiteY2" fmla="*/ 13717588 h 13717588"/>
              <a:gd name="connsiteX3" fmla="*/ 0 w 11127100"/>
              <a:gd name="connsiteY3" fmla="*/ 13717588 h 13717588"/>
            </a:gdLst>
            <a:ahLst/>
            <a:cxnLst>
              <a:cxn ang="0">
                <a:pos x="connsiteX0" y="connsiteY0"/>
              </a:cxn>
              <a:cxn ang="0">
                <a:pos x="connsiteX1" y="connsiteY1"/>
              </a:cxn>
              <a:cxn ang="0">
                <a:pos x="connsiteX2" y="connsiteY2"/>
              </a:cxn>
              <a:cxn ang="0">
                <a:pos x="connsiteX3" y="connsiteY3"/>
              </a:cxn>
            </a:cxnLst>
            <a:rect l="l" t="t" r="r" b="b"/>
            <a:pathLst>
              <a:path w="11127100" h="13717588">
                <a:moveTo>
                  <a:pt x="0" y="0"/>
                </a:moveTo>
                <a:lnTo>
                  <a:pt x="11127100" y="0"/>
                </a:lnTo>
                <a:lnTo>
                  <a:pt x="8708318" y="13717588"/>
                </a:lnTo>
                <a:lnTo>
                  <a:pt x="0" y="13717588"/>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27"/>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1955" y="2788815"/>
            <a:ext cx="2290627" cy="2004060"/>
          </a:xfrm>
          <a:prstGeom prst="rect">
            <a:avLst/>
          </a:prstGeom>
        </p:spPr>
      </p:pic>
      <p:sp>
        <p:nvSpPr>
          <p:cNvPr id="2" name="Title 1"/>
          <p:cNvSpPr>
            <a:spLocks noGrp="1"/>
          </p:cNvSpPr>
          <p:nvPr userDrawn="1">
            <p:ph type="title" hasCustomPrompt="1"/>
          </p:nvPr>
        </p:nvSpPr>
        <p:spPr>
          <a:xfrm>
            <a:off x="4999498" y="3024915"/>
            <a:ext cx="4276997" cy="1102866"/>
          </a:xfrm>
        </p:spPr>
        <p:txBody>
          <a:bodyPr anchor="b" anchorCtr="0"/>
          <a:lstStyle>
            <a:lvl1pPr>
              <a:defRPr b="1" i="0" cap="all" normalizeH="0" baseline="0">
                <a:latin typeface="Franklin Gothic Demi" panose="020B0603020102020204" pitchFamily="34" charset="0"/>
              </a:defRPr>
            </a:lvl1pPr>
          </a:lstStyle>
          <a:p>
            <a:r>
              <a:rPr lang="en-US" dirty="0"/>
              <a:t>CLICK TO EDIT TITLE</a:t>
            </a:r>
          </a:p>
        </p:txBody>
      </p:sp>
      <p:sp>
        <p:nvSpPr>
          <p:cNvPr id="6" name="Text Placeholder 5"/>
          <p:cNvSpPr>
            <a:spLocks noGrp="1"/>
          </p:cNvSpPr>
          <p:nvPr userDrawn="1">
            <p:ph type="body" sz="quarter" idx="10" hasCustomPrompt="1"/>
          </p:nvPr>
        </p:nvSpPr>
        <p:spPr>
          <a:xfrm>
            <a:off x="4999498" y="4290980"/>
            <a:ext cx="4276997" cy="1019995"/>
          </a:xfrm>
          <a:prstGeom prst="rect">
            <a:avLst/>
          </a:prstGeom>
        </p:spPr>
        <p:txBody>
          <a:bodyPr/>
          <a:lstStyle>
            <a:lvl1pPr>
              <a:defRPr b="1" i="0" cap="all"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pPr lvl="0"/>
            <a:r>
              <a:rPr lang="en-US" dirty="0"/>
              <a:t>CLICK TO EDIT SUBTITLE</a:t>
            </a:r>
          </a:p>
        </p:txBody>
      </p:sp>
    </p:spTree>
    <p:extLst>
      <p:ext uri="{BB962C8B-B14F-4D97-AF65-F5344CB8AC3E}">
        <p14:creationId xmlns:p14="http://schemas.microsoft.com/office/powerpoint/2010/main" val="1181378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p:tgtEl>
                                          <p:spTgt spid="16"/>
                                        </p:tgtEl>
                                        <p:attrNameLst>
                                          <p:attrName>ppt_x</p:attrName>
                                        </p:attrNameLst>
                                      </p:cBhvr>
                                      <p:tavLst>
                                        <p:tav tm="0">
                                          <p:val>
                                            <p:strVal val="#ppt_x-#ppt_w*1.125000"/>
                                          </p:val>
                                        </p:tav>
                                        <p:tav tm="100000">
                                          <p:val>
                                            <p:strVal val="#ppt_x"/>
                                          </p:val>
                                        </p:tav>
                                      </p:tavLst>
                                    </p:anim>
                                    <p:animEffect transition="in" filter="wipe(right)">
                                      <p:cBhvr>
                                        <p:cTn id="8" dur="1000"/>
                                        <p:tgtEl>
                                          <p:spTgt spid="16"/>
                                        </p:tgtEl>
                                      </p:cBhvr>
                                    </p:animEffect>
                                  </p:childTnLst>
                                </p:cTn>
                              </p:par>
                              <p:par>
                                <p:cTn id="9" presetID="42"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fade">
                                      <p:cBhvr>
                                        <p:cTn id="20" dur="1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000"/>
                        <p:tgtEl>
                          <p:spTgt spid="6"/>
                        </p:tgtEl>
                      </p:cBhvr>
                    </p:animEffect>
                  </p:childTnLst>
                </p:cTn>
              </p:par>
            </p:tnLst>
          </p:tmpl>
        </p:tmplLst>
      </p:bldP>
    </p:bldLst>
  </p:timing>
  <p:extLst>
    <p:ext uri="{DCECCB84-F9BA-43D5-87BE-67443E8EF086}">
      <p15:sldGuideLst xmlns:p15="http://schemas.microsoft.com/office/powerpoint/2012/main">
        <p15:guide id="1" orient="horz" pos="2977">
          <p15:clr>
            <a:srgbClr val="FBAE40"/>
          </p15:clr>
        </p15:guide>
        <p15:guide id="2" pos="1297">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Black Angle">
    <p:spTree>
      <p:nvGrpSpPr>
        <p:cNvPr id="1" name=""/>
        <p:cNvGrpSpPr/>
        <p:nvPr/>
      </p:nvGrpSpPr>
      <p:grpSpPr>
        <a:xfrm>
          <a:off x="0" y="0"/>
          <a:ext cx="0" cy="0"/>
          <a:chOff x="0" y="0"/>
          <a:chExt cx="0" cy="0"/>
        </a:xfrm>
      </p:grpSpPr>
      <p:sp>
        <p:nvSpPr>
          <p:cNvPr id="16" name="Freeform 15"/>
          <p:cNvSpPr/>
          <p:nvPr userDrawn="1"/>
        </p:nvSpPr>
        <p:spPr>
          <a:xfrm>
            <a:off x="0" y="0"/>
            <a:ext cx="4589630" cy="7772400"/>
          </a:xfrm>
          <a:custGeom>
            <a:avLst/>
            <a:gdLst>
              <a:gd name="connsiteX0" fmla="*/ 0 w 11127100"/>
              <a:gd name="connsiteY0" fmla="*/ 0 h 13717588"/>
              <a:gd name="connsiteX1" fmla="*/ 11127100 w 11127100"/>
              <a:gd name="connsiteY1" fmla="*/ 0 h 13717588"/>
              <a:gd name="connsiteX2" fmla="*/ 8708318 w 11127100"/>
              <a:gd name="connsiteY2" fmla="*/ 13717588 h 13717588"/>
              <a:gd name="connsiteX3" fmla="*/ 0 w 11127100"/>
              <a:gd name="connsiteY3" fmla="*/ 13717588 h 13717588"/>
            </a:gdLst>
            <a:ahLst/>
            <a:cxnLst>
              <a:cxn ang="0">
                <a:pos x="connsiteX0" y="connsiteY0"/>
              </a:cxn>
              <a:cxn ang="0">
                <a:pos x="connsiteX1" y="connsiteY1"/>
              </a:cxn>
              <a:cxn ang="0">
                <a:pos x="connsiteX2" y="connsiteY2"/>
              </a:cxn>
              <a:cxn ang="0">
                <a:pos x="connsiteX3" y="connsiteY3"/>
              </a:cxn>
            </a:cxnLst>
            <a:rect l="l" t="t" r="r" b="b"/>
            <a:pathLst>
              <a:path w="11127100" h="13717588">
                <a:moveTo>
                  <a:pt x="0" y="0"/>
                </a:moveTo>
                <a:lnTo>
                  <a:pt x="11127100" y="0"/>
                </a:lnTo>
                <a:lnTo>
                  <a:pt x="8708318" y="13717588"/>
                </a:lnTo>
                <a:lnTo>
                  <a:pt x="0" y="13717588"/>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27"/>
          </a:p>
        </p:txBody>
      </p:sp>
      <p:sp>
        <p:nvSpPr>
          <p:cNvPr id="3" name="Title 2"/>
          <p:cNvSpPr>
            <a:spLocks noGrp="1"/>
          </p:cNvSpPr>
          <p:nvPr>
            <p:ph type="title" hasCustomPrompt="1"/>
          </p:nvPr>
        </p:nvSpPr>
        <p:spPr>
          <a:xfrm>
            <a:off x="4999499" y="3013966"/>
            <a:ext cx="4247295" cy="1102866"/>
          </a:xfrm>
        </p:spPr>
        <p:txBody>
          <a:bodyPr anchor="b" anchorCtr="0"/>
          <a:lstStyle>
            <a:lvl1pPr>
              <a:defRPr b="1" cap="all" baseline="0">
                <a:solidFill>
                  <a:schemeClr val="accent3"/>
                </a:solidFill>
              </a:defRPr>
            </a:lvl1pPr>
          </a:lstStyle>
          <a:p>
            <a:r>
              <a:rPr lang="en-US" dirty="0"/>
              <a:t>CLICK TO EDIT TITLE</a:t>
            </a:r>
          </a:p>
        </p:txBody>
      </p:sp>
      <p:sp>
        <p:nvSpPr>
          <p:cNvPr id="8" name="Text Placeholder 5"/>
          <p:cNvSpPr>
            <a:spLocks noGrp="1"/>
          </p:cNvSpPr>
          <p:nvPr>
            <p:ph type="body" sz="quarter" idx="10" hasCustomPrompt="1"/>
          </p:nvPr>
        </p:nvSpPr>
        <p:spPr>
          <a:xfrm>
            <a:off x="4996675" y="4280031"/>
            <a:ext cx="4250119" cy="1019995"/>
          </a:xfrm>
          <a:prstGeom prst="rect">
            <a:avLst/>
          </a:prstGeom>
        </p:spPr>
        <p:txBody>
          <a:bodyPr/>
          <a:lstStyle>
            <a:lvl1pPr>
              <a:defRPr b="1" i="0" cap="all"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pPr lvl="0"/>
            <a:r>
              <a:rPr lang="en-US" dirty="0"/>
              <a:t>CLICK TO EDIT SUBTITLE</a:t>
            </a:r>
          </a:p>
        </p:txBody>
      </p:sp>
      <p:pic>
        <p:nvPicPr>
          <p:cNvPr id="7" name="Picture 6">
            <a:extLst>
              <a:ext uri="{FF2B5EF4-FFF2-40B4-BE49-F238E27FC236}">
                <a16:creationId xmlns:a16="http://schemas.microsoft.com/office/drawing/2014/main" id="{E6667E11-21B5-5643-A366-C2095A2E9B8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3143" y="2781109"/>
            <a:ext cx="2308342" cy="2019559"/>
          </a:xfrm>
          <a:prstGeom prst="rect">
            <a:avLst/>
          </a:prstGeom>
        </p:spPr>
      </p:pic>
    </p:spTree>
    <p:extLst>
      <p:ext uri="{BB962C8B-B14F-4D97-AF65-F5344CB8AC3E}">
        <p14:creationId xmlns:p14="http://schemas.microsoft.com/office/powerpoint/2010/main" val="2911002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fade">
                                      <p:cBhvr>
                                        <p:cTn id="20" dur="1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 grpId="0"/>
      <p:bldP spid="8" grpId="0" build="p">
        <p:tmplLst>
          <p:tmpl lvl="1">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1000"/>
                        <p:tgtEl>
                          <p:spTgt spid="8"/>
                        </p:tgtEl>
                      </p:cBhvr>
                    </p:animEffect>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Pattern O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4405471" y="1152613"/>
            <a:ext cx="0" cy="546717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999499" y="3003622"/>
            <a:ext cx="4336399" cy="1102866"/>
          </a:xfrm>
        </p:spPr>
        <p:txBody>
          <a:bodyPr anchor="b" anchorCtr="0"/>
          <a:lstStyle>
            <a:lvl1pPr>
              <a:defRPr b="1" cap="all" baseline="0">
                <a:solidFill>
                  <a:schemeClr val="accent3"/>
                </a:solidFill>
              </a:defRPr>
            </a:lvl1pPr>
          </a:lstStyle>
          <a:p>
            <a:r>
              <a:rPr lang="en-US" dirty="0"/>
              <a:t>CLICK TO EDIT TITLE</a:t>
            </a:r>
          </a:p>
        </p:txBody>
      </p:sp>
      <p:sp>
        <p:nvSpPr>
          <p:cNvPr id="10" name="Text Placeholder 5"/>
          <p:cNvSpPr>
            <a:spLocks noGrp="1"/>
          </p:cNvSpPr>
          <p:nvPr>
            <p:ph type="body" sz="quarter" idx="10" hasCustomPrompt="1"/>
          </p:nvPr>
        </p:nvSpPr>
        <p:spPr>
          <a:xfrm>
            <a:off x="4999499" y="4269688"/>
            <a:ext cx="4336399" cy="1019995"/>
          </a:xfrm>
          <a:prstGeom prst="rect">
            <a:avLst/>
          </a:prstGeom>
        </p:spPr>
        <p:txBody>
          <a:bodyPr/>
          <a:lstStyle>
            <a:lvl1pPr>
              <a:defRPr b="1" i="0" cap="all" baseline="0">
                <a:solidFill>
                  <a:schemeClr val="bg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pPr lvl="0"/>
            <a:r>
              <a:rPr lang="en-US" dirty="0"/>
              <a:t>CLICK TO EDIT SUBTITLE</a:t>
            </a:r>
          </a:p>
        </p:txBody>
      </p:sp>
      <p:pic>
        <p:nvPicPr>
          <p:cNvPr id="8" name="Picture 7">
            <a:extLst>
              <a:ext uri="{FF2B5EF4-FFF2-40B4-BE49-F238E27FC236}">
                <a16:creationId xmlns:a16="http://schemas.microsoft.com/office/drawing/2014/main" id="{35247386-28DE-7E47-97E0-7C2CCC4B9D7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8565" y="2842207"/>
            <a:ext cx="2308342" cy="2019559"/>
          </a:xfrm>
          <a:prstGeom prst="rect">
            <a:avLst/>
          </a:prstGeom>
        </p:spPr>
      </p:pic>
    </p:spTree>
    <p:extLst>
      <p:ext uri="{BB962C8B-B14F-4D97-AF65-F5344CB8AC3E}">
        <p14:creationId xmlns:p14="http://schemas.microsoft.com/office/powerpoint/2010/main" val="2178365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p:tgtEl>
                                          <p:spTgt spid="2"/>
                                        </p:tgtEl>
                                        <p:attrNameLst>
                                          <p:attrName>ppt_x</p:attrName>
                                        </p:attrNameLst>
                                      </p:cBhvr>
                                      <p:tavLst>
                                        <p:tav tm="0">
                                          <p:val>
                                            <p:strVal val="#ppt_x+#ppt_w*1.125000"/>
                                          </p:val>
                                        </p:tav>
                                        <p:tav tm="100000">
                                          <p:val>
                                            <p:strVal val="#ppt_x"/>
                                          </p:val>
                                        </p:tav>
                                      </p:tavLst>
                                    </p:anim>
                                    <p:animEffect transition="in" filter="wipe(left)">
                                      <p:cBhvr>
                                        <p:cTn id="8" dur="1000"/>
                                        <p:tgtEl>
                                          <p:spTgt spid="2"/>
                                        </p:tgtEl>
                                      </p:cBhvr>
                                    </p:animEffect>
                                  </p:childTnLst>
                                </p:cTn>
                              </p:par>
                            </p:childTnLst>
                          </p:cTn>
                        </p:par>
                        <p:par>
                          <p:cTn id="9" fill="hold">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 calcmode="lin" valueType="num">
                                      <p:cBhvr additive="base">
                                        <p:cTn id="12" dur="1000"/>
                                        <p:tgtEl>
                                          <p:spTgt spid="10">
                                            <p:txEl>
                                              <p:pRg st="0" end="0"/>
                                            </p:txEl>
                                          </p:spTgt>
                                        </p:tgtEl>
                                        <p:attrNameLst>
                                          <p:attrName>ppt_x</p:attrName>
                                        </p:attrNameLst>
                                      </p:cBhvr>
                                      <p:tavLst>
                                        <p:tav tm="0">
                                          <p:val>
                                            <p:strVal val="#ppt_x+#ppt_w*1.125000"/>
                                          </p:val>
                                        </p:tav>
                                        <p:tav tm="100000">
                                          <p:val>
                                            <p:strVal val="#ppt_x"/>
                                          </p:val>
                                        </p:tav>
                                      </p:tavLst>
                                    </p:anim>
                                    <p:animEffect transition="in" filter="wipe(left)">
                                      <p:cBhvr>
                                        <p:cTn id="13" dur="1000"/>
                                        <p:tgtEl>
                                          <p:spTgt spid="10">
                                            <p:txEl>
                                              <p:pRg st="0" end="0"/>
                                            </p:txEl>
                                          </p:spTgt>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build="p">
        <p:tmplLst>
          <p:tmpl lvl="1">
            <p:tnLst>
              <p:par>
                <p:cTn presetID="12" presetClass="entr" presetSubtype="2"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p:tgtEl>
                          <p:spTgt spid="10"/>
                        </p:tgtEl>
                        <p:attrNameLst>
                          <p:attrName>ppt_x</p:attrName>
                        </p:attrNameLst>
                      </p:cBhvr>
                      <p:tavLst>
                        <p:tav tm="0">
                          <p:val>
                            <p:strVal val="#ppt_x+#ppt_w*1.125000"/>
                          </p:val>
                        </p:tav>
                        <p:tav tm="100000">
                          <p:val>
                            <p:strVal val="#ppt_x"/>
                          </p:val>
                        </p:tav>
                      </p:tavLst>
                    </p:anim>
                    <p:animEffect transition="in" filter="wipe(left)">
                      <p:cBhvr>
                        <p:cTn dur="1000"/>
                        <p:tgtEl>
                          <p:spTgt spid="10"/>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Pattern Tw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Заголовок 1"/>
          <p:cNvSpPr>
            <a:spLocks noGrp="1"/>
          </p:cNvSpPr>
          <p:nvPr>
            <p:ph type="title" hasCustomPrompt="1"/>
          </p:nvPr>
        </p:nvSpPr>
        <p:spPr>
          <a:xfrm>
            <a:off x="0" y="5488419"/>
            <a:ext cx="10058400" cy="609398"/>
          </a:xfrm>
          <a:prstGeom prst="rect">
            <a:avLst/>
          </a:prstGeom>
        </p:spPr>
        <p:txBody>
          <a:bodyPr wrap="square" lIns="0" tIns="0" rIns="0" bIns="0">
            <a:spAutoFit/>
          </a:bodyPr>
          <a:lstStyle>
            <a:lvl1pPr marL="0" marR="0" indent="0" algn="ctr" defTabSz="1005866" rtl="0" eaLnBrk="1" fontAlgn="auto" latinLnBrk="0" hangingPunct="1">
              <a:lnSpc>
                <a:spcPct val="100000"/>
              </a:lnSpc>
              <a:spcBef>
                <a:spcPct val="0"/>
              </a:spcBef>
              <a:spcAft>
                <a:spcPts val="0"/>
              </a:spcAft>
              <a:buClrTx/>
              <a:buSzTx/>
              <a:buFontTx/>
              <a:buNone/>
              <a:tabLst>
                <a:tab pos="1502174" algn="l"/>
              </a:tabLst>
              <a:defRPr sz="3960" b="1" i="0" cap="all" baseline="0">
                <a:solidFill>
                  <a:schemeClr val="accent3"/>
                </a:solidFill>
                <a:latin typeface="Franklin Gothic Demi" panose="020B0603020102020204" pitchFamily="34" charset="0"/>
                <a:ea typeface="Franklin Gothic Demi" panose="020B0603020102020204" pitchFamily="34" charset="0"/>
                <a:cs typeface="Franklin Gothic Demi" panose="020B0603020102020204" pitchFamily="34" charset="0"/>
              </a:defRPr>
            </a:lvl1pPr>
          </a:lstStyle>
          <a:p>
            <a:r>
              <a:rPr lang="en-US" dirty="0"/>
              <a:t>CLICK TO EDIT TITLE</a:t>
            </a:r>
            <a:endParaRPr lang="ru-RU" dirty="0"/>
          </a:p>
        </p:txBody>
      </p:sp>
      <p:sp>
        <p:nvSpPr>
          <p:cNvPr id="16" name="Text Placeholder 15"/>
          <p:cNvSpPr>
            <a:spLocks noGrp="1"/>
          </p:cNvSpPr>
          <p:nvPr>
            <p:ph type="body" sz="quarter" idx="10" hasCustomPrompt="1"/>
          </p:nvPr>
        </p:nvSpPr>
        <p:spPr>
          <a:xfrm>
            <a:off x="0" y="6217875"/>
            <a:ext cx="10058400" cy="438582"/>
          </a:xfrm>
          <a:prstGeom prst="rect">
            <a:avLst/>
          </a:prstGeom>
        </p:spPr>
        <p:txBody>
          <a:bodyPr>
            <a:spAutoFit/>
          </a:bodyPr>
          <a:lstStyle>
            <a:lvl1pPr marL="0" indent="0" algn="ctr">
              <a:buNone/>
              <a:defRPr sz="2475" b="1" i="0" cap="all" baseline="0">
                <a:solidFill>
                  <a:schemeClr val="bg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502932" indent="0" algn="ctr">
              <a:buNone/>
              <a:defRPr b="1" i="0">
                <a:latin typeface="Archivo" charset="0"/>
                <a:ea typeface="Archivo" charset="0"/>
                <a:cs typeface="Archivo" charset="0"/>
              </a:defRPr>
            </a:lvl2pPr>
            <a:lvl3pPr marL="1005865" indent="0" algn="ctr">
              <a:buNone/>
              <a:defRPr b="1" i="0">
                <a:latin typeface="Archivo" charset="0"/>
                <a:ea typeface="Archivo" charset="0"/>
                <a:cs typeface="Archivo" charset="0"/>
              </a:defRPr>
            </a:lvl3pPr>
            <a:lvl4pPr marL="1508798" indent="0" algn="ctr">
              <a:buNone/>
              <a:defRPr b="1" i="0">
                <a:latin typeface="Archivo" charset="0"/>
                <a:ea typeface="Archivo" charset="0"/>
                <a:cs typeface="Archivo" charset="0"/>
              </a:defRPr>
            </a:lvl4pPr>
            <a:lvl5pPr marL="2011730" indent="0" algn="ctr">
              <a:buNone/>
              <a:defRPr b="1" i="0">
                <a:latin typeface="Archivo" charset="0"/>
                <a:ea typeface="Archivo" charset="0"/>
                <a:cs typeface="Archivo" charset="0"/>
              </a:defRPr>
            </a:lvl5pPr>
          </a:lstStyle>
          <a:p>
            <a:pPr lvl="0"/>
            <a:r>
              <a:rPr lang="en-US" dirty="0"/>
              <a:t>CLICK TO EDIT SUBTITLE</a:t>
            </a:r>
          </a:p>
        </p:txBody>
      </p:sp>
      <p:pic>
        <p:nvPicPr>
          <p:cNvPr id="5" name="Picture 4">
            <a:extLst>
              <a:ext uri="{FF2B5EF4-FFF2-40B4-BE49-F238E27FC236}">
                <a16:creationId xmlns:a16="http://schemas.microsoft.com/office/drawing/2014/main" id="{D764C4B9-CB78-7A46-B21D-7CFDF059179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745001" y="1770625"/>
            <a:ext cx="2568398" cy="2247080"/>
          </a:xfrm>
          <a:prstGeom prst="rect">
            <a:avLst/>
          </a:prstGeom>
        </p:spPr>
      </p:pic>
    </p:spTree>
    <p:extLst>
      <p:ext uri="{BB962C8B-B14F-4D97-AF65-F5344CB8AC3E}">
        <p14:creationId xmlns:p14="http://schemas.microsoft.com/office/powerpoint/2010/main" val="442988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6">
                                            <p:txEl>
                                              <p:pRg st="0" end="0"/>
                                            </p:txEl>
                                          </p:spTgt>
                                        </p:tgtEl>
                                        <p:attrNameLst>
                                          <p:attrName>style.visibility</p:attrName>
                                        </p:attrNameLst>
                                      </p:cBhvr>
                                      <p:to>
                                        <p:strVal val="visible"/>
                                      </p:to>
                                    </p:set>
                                    <p:animEffect transition="in" filter="fade">
                                      <p:cBhvr>
                                        <p:cTn id="13" dur="1000"/>
                                        <p:tgtEl>
                                          <p:spTgt spid="16">
                                            <p:txEl>
                                              <p:pRg st="0" end="0"/>
                                            </p:txEl>
                                          </p:spTgt>
                                        </p:tgtEl>
                                      </p:cBhvr>
                                    </p:animEffect>
                                    <p:anim calcmode="lin" valueType="num">
                                      <p:cBhvr>
                                        <p:cTn id="14"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build="p">
        <p:tmplLst>
          <p:tmpl lvl="1">
            <p:tnLst>
              <p:par>
                <p:cTn presetID="42"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1000"/>
                        <p:tgtEl>
                          <p:spTgt spid="16"/>
                        </p:tgtEl>
                      </p:cBhvr>
                    </p:animEffect>
                    <p:anim calcmode="lin" valueType="num">
                      <p:cBhvr>
                        <p:cTn dur="1000" fill="hold"/>
                        <p:tgtEl>
                          <p:spTgt spid="16"/>
                        </p:tgtEl>
                        <p:attrNameLst>
                          <p:attrName>ppt_x</p:attrName>
                        </p:attrNameLst>
                      </p:cBhvr>
                      <p:tavLst>
                        <p:tav tm="0">
                          <p:val>
                            <p:strVal val="#ppt_x"/>
                          </p:val>
                        </p:tav>
                        <p:tav tm="100000">
                          <p:val>
                            <p:strVal val="#ppt_x"/>
                          </p:val>
                        </p:tav>
                      </p:tavLst>
                    </p:anim>
                    <p:anim calcmode="lin" valueType="num">
                      <p:cBhvr>
                        <p:cTn dur="1000" fill="hold"/>
                        <p:tgtEl>
                          <p:spTgt spid="16"/>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With Photo">
    <p:bg>
      <p:bgPr>
        <a:solidFill>
          <a:schemeClr val="bg1"/>
        </a:solidFill>
        <a:effectLst/>
      </p:bgPr>
    </p:bg>
    <p:spTree>
      <p:nvGrpSpPr>
        <p:cNvPr id="1" name=""/>
        <p:cNvGrpSpPr/>
        <p:nvPr/>
      </p:nvGrpSpPr>
      <p:grpSpPr>
        <a:xfrm>
          <a:off x="0" y="0"/>
          <a:ext cx="0" cy="0"/>
          <a:chOff x="0" y="0"/>
          <a:chExt cx="0" cy="0"/>
        </a:xfrm>
      </p:grpSpPr>
      <p:sp>
        <p:nvSpPr>
          <p:cNvPr id="8" name="Picture Placeholder 5"/>
          <p:cNvSpPr>
            <a:spLocks noGrp="1"/>
          </p:cNvSpPr>
          <p:nvPr>
            <p:ph type="pic" sz="quarter" idx="20" hasCustomPrompt="1"/>
          </p:nvPr>
        </p:nvSpPr>
        <p:spPr>
          <a:xfrm>
            <a:off x="4405471" y="0"/>
            <a:ext cx="5652929" cy="77724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lnSpc>
                <a:spcPts val="1031"/>
              </a:lnSpc>
              <a:spcBef>
                <a:spcPts val="0"/>
              </a:spcBef>
              <a:buNone/>
              <a:defRPr sz="743" b="0" i="0" cap="all" baseline="0">
                <a:latin typeface="Franklin Gothic Book Regular"/>
                <a:ea typeface="Franklin Gothic Book Regular"/>
                <a:cs typeface="Franklin Gothic Book Regular"/>
              </a:defRPr>
            </a:lvl1pPr>
          </a:lstStyle>
          <a:p>
            <a:r>
              <a:rPr lang="en-US" dirty="0"/>
              <a:t>Click icon to add photo.</a:t>
            </a:r>
            <a:br>
              <a:rPr lang="en-US" dirty="0"/>
            </a:br>
            <a:r>
              <a:rPr lang="en-US" dirty="0"/>
              <a:t>To change photo, delete it and a new placeholder will appear.</a:t>
            </a:r>
          </a:p>
        </p:txBody>
      </p:sp>
      <p:sp>
        <p:nvSpPr>
          <p:cNvPr id="2" name="Title 1"/>
          <p:cNvSpPr>
            <a:spLocks noGrp="1"/>
          </p:cNvSpPr>
          <p:nvPr>
            <p:ph type="title" hasCustomPrompt="1"/>
          </p:nvPr>
        </p:nvSpPr>
        <p:spPr>
          <a:xfrm>
            <a:off x="4999499" y="3234208"/>
            <a:ext cx="4336399" cy="551433"/>
          </a:xfrm>
        </p:spPr>
        <p:txBody>
          <a:bodyPr anchor="b" anchorCtr="0"/>
          <a:lstStyle>
            <a:lvl1pPr>
              <a:defRPr b="1" cap="all" baseline="0">
                <a:solidFill>
                  <a:schemeClr val="bg1"/>
                </a:solidFill>
              </a:defRPr>
            </a:lvl1pPr>
          </a:lstStyle>
          <a:p>
            <a:r>
              <a:rPr lang="en-US" dirty="0"/>
              <a:t>CLICK TO EDIT</a:t>
            </a:r>
          </a:p>
        </p:txBody>
      </p:sp>
      <p:sp>
        <p:nvSpPr>
          <p:cNvPr id="10" name="Text Placeholder 5"/>
          <p:cNvSpPr>
            <a:spLocks noGrp="1"/>
          </p:cNvSpPr>
          <p:nvPr>
            <p:ph type="body" sz="quarter" idx="10" hasCustomPrompt="1"/>
          </p:nvPr>
        </p:nvSpPr>
        <p:spPr>
          <a:xfrm>
            <a:off x="4999499" y="3948840"/>
            <a:ext cx="4336399" cy="1019995"/>
          </a:xfrm>
          <a:prstGeom prst="rect">
            <a:avLst/>
          </a:prstGeom>
        </p:spPr>
        <p:txBody>
          <a:bodyPr/>
          <a:lstStyle>
            <a:lvl1pPr>
              <a:defRPr b="1" i="0" cap="all" baseline="0">
                <a:solidFill>
                  <a:schemeClr val="bg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pPr lvl="0"/>
            <a:r>
              <a:rPr lang="en-US" dirty="0"/>
              <a:t>CLICK TO EDIT SUBTITLE</a:t>
            </a:r>
          </a:p>
        </p:txBody>
      </p:sp>
      <p:pic>
        <p:nvPicPr>
          <p:cNvPr id="6" name="Picture 5">
            <a:extLst>
              <a:ext uri="{FF2B5EF4-FFF2-40B4-BE49-F238E27FC236}">
                <a16:creationId xmlns:a16="http://schemas.microsoft.com/office/drawing/2014/main" id="{DBFA3730-6395-AC44-82F6-18C947DD893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8565" y="2842206"/>
            <a:ext cx="2308342" cy="2019559"/>
          </a:xfrm>
          <a:prstGeom prst="rect">
            <a:avLst/>
          </a:prstGeom>
        </p:spPr>
      </p:pic>
    </p:spTree>
    <p:extLst>
      <p:ext uri="{BB962C8B-B14F-4D97-AF65-F5344CB8AC3E}">
        <p14:creationId xmlns:p14="http://schemas.microsoft.com/office/powerpoint/2010/main" val="206194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p:tgtEl>
                                          <p:spTgt spid="2"/>
                                        </p:tgtEl>
                                        <p:attrNameLst>
                                          <p:attrName>ppt_x</p:attrName>
                                        </p:attrNameLst>
                                      </p:cBhvr>
                                      <p:tavLst>
                                        <p:tav tm="0">
                                          <p:val>
                                            <p:strVal val="#ppt_x+#ppt_w*1.125000"/>
                                          </p:val>
                                        </p:tav>
                                        <p:tav tm="100000">
                                          <p:val>
                                            <p:strVal val="#ppt_x"/>
                                          </p:val>
                                        </p:tav>
                                      </p:tavLst>
                                    </p:anim>
                                    <p:animEffect transition="in" filter="wipe(left)">
                                      <p:cBhvr>
                                        <p:cTn id="8" dur="1000"/>
                                        <p:tgtEl>
                                          <p:spTgt spid="2"/>
                                        </p:tgtEl>
                                      </p:cBhvr>
                                    </p:animEffect>
                                  </p:childTnLst>
                                </p:cTn>
                              </p:par>
                            </p:childTnLst>
                          </p:cTn>
                        </p:par>
                        <p:par>
                          <p:cTn id="9" fill="hold">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 calcmode="lin" valueType="num">
                                      <p:cBhvr additive="base">
                                        <p:cTn id="12" dur="1000"/>
                                        <p:tgtEl>
                                          <p:spTgt spid="10">
                                            <p:txEl>
                                              <p:pRg st="0" end="0"/>
                                            </p:txEl>
                                          </p:spTgt>
                                        </p:tgtEl>
                                        <p:attrNameLst>
                                          <p:attrName>ppt_x</p:attrName>
                                        </p:attrNameLst>
                                      </p:cBhvr>
                                      <p:tavLst>
                                        <p:tav tm="0">
                                          <p:val>
                                            <p:strVal val="#ppt_x+#ppt_w*1.125000"/>
                                          </p:val>
                                        </p:tav>
                                        <p:tav tm="100000">
                                          <p:val>
                                            <p:strVal val="#ppt_x"/>
                                          </p:val>
                                        </p:tav>
                                      </p:tavLst>
                                    </p:anim>
                                    <p:animEffect transition="in" filter="wipe(left)">
                                      <p:cBhvr>
                                        <p:cTn id="13" dur="1000"/>
                                        <p:tgtEl>
                                          <p:spTgt spid="10">
                                            <p:txEl>
                                              <p:pRg st="0" end="0"/>
                                            </p:txEl>
                                          </p:spTgt>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build="p">
        <p:tmplLst>
          <p:tmpl lvl="1">
            <p:tnLst>
              <p:par>
                <p:cTn presetID="12" presetClass="entr" presetSubtype="2"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p:tgtEl>
                          <p:spTgt spid="10"/>
                        </p:tgtEl>
                        <p:attrNameLst>
                          <p:attrName>ppt_x</p:attrName>
                        </p:attrNameLst>
                      </p:cBhvr>
                      <p:tavLst>
                        <p:tav tm="0">
                          <p:val>
                            <p:strVal val="#ppt_x+#ppt_w*1.125000"/>
                          </p:val>
                        </p:tav>
                        <p:tav tm="100000">
                          <p:val>
                            <p:strVal val="#ppt_x"/>
                          </p:val>
                        </p:tav>
                      </p:tavLst>
                    </p:anim>
                    <p:animEffect transition="in" filter="wipe(left)">
                      <p:cBhvr>
                        <p:cTn dur="1000"/>
                        <p:tgtEl>
                          <p:spTgt spid="10"/>
                        </p:tgtEl>
                      </p:cBhvr>
                    </p:animEffect>
                  </p:childTnLst>
                </p:cTn>
              </p:par>
            </p:tnLst>
          </p:tmpl>
        </p:tmplLst>
      </p:bldP>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Minimal One">
    <p:spTree>
      <p:nvGrpSpPr>
        <p:cNvPr id="1" name=""/>
        <p:cNvGrpSpPr/>
        <p:nvPr/>
      </p:nvGrpSpPr>
      <p:grpSpPr>
        <a:xfrm>
          <a:off x="0" y="0"/>
          <a:ext cx="0" cy="0"/>
          <a:chOff x="0" y="0"/>
          <a:chExt cx="0" cy="0"/>
        </a:xfrm>
      </p:grpSpPr>
      <p:cxnSp>
        <p:nvCxnSpPr>
          <p:cNvPr id="4" name="Straight Connector 3"/>
          <p:cNvCxnSpPr/>
          <p:nvPr userDrawn="1"/>
        </p:nvCxnSpPr>
        <p:spPr>
          <a:xfrm>
            <a:off x="4405471" y="1152613"/>
            <a:ext cx="0" cy="546717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999499" y="3003622"/>
            <a:ext cx="4336399" cy="1102866"/>
          </a:xfrm>
        </p:spPr>
        <p:txBody>
          <a:bodyPr anchor="b" anchorCtr="0"/>
          <a:lstStyle>
            <a:lvl1pPr>
              <a:defRPr b="1" cap="all" baseline="0">
                <a:solidFill>
                  <a:schemeClr val="accent3"/>
                </a:solidFill>
              </a:defRPr>
            </a:lvl1pPr>
          </a:lstStyle>
          <a:p>
            <a:r>
              <a:rPr lang="en-US" dirty="0"/>
              <a:t>CLICK TO EDIT TITLE</a:t>
            </a:r>
          </a:p>
        </p:txBody>
      </p:sp>
      <p:sp>
        <p:nvSpPr>
          <p:cNvPr id="10" name="Text Placeholder 5"/>
          <p:cNvSpPr>
            <a:spLocks noGrp="1"/>
          </p:cNvSpPr>
          <p:nvPr>
            <p:ph type="body" sz="quarter" idx="10" hasCustomPrompt="1"/>
          </p:nvPr>
        </p:nvSpPr>
        <p:spPr>
          <a:xfrm>
            <a:off x="4999499" y="4269688"/>
            <a:ext cx="4336399" cy="1019995"/>
          </a:xfrm>
          <a:prstGeom prst="rect">
            <a:avLst/>
          </a:prstGeom>
        </p:spPr>
        <p:txBody>
          <a:bodyPr/>
          <a:lstStyle>
            <a:lvl1pPr>
              <a:defRPr b="1" i="0" cap="all"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pPr lvl="0"/>
            <a:r>
              <a:rPr lang="en-US" dirty="0"/>
              <a:t>CLICK TO EDIT SUBTITLE</a:t>
            </a:r>
          </a:p>
        </p:txBody>
      </p:sp>
      <p:pic>
        <p:nvPicPr>
          <p:cNvPr id="7" name="Picture 6">
            <a:extLst>
              <a:ext uri="{FF2B5EF4-FFF2-40B4-BE49-F238E27FC236}">
                <a16:creationId xmlns:a16="http://schemas.microsoft.com/office/drawing/2014/main" id="{6B5D21FE-C51C-FF4E-9798-03F4F2AED19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8565" y="2842206"/>
            <a:ext cx="2308342" cy="2019559"/>
          </a:xfrm>
          <a:prstGeom prst="rect">
            <a:avLst/>
          </a:prstGeom>
        </p:spPr>
      </p:pic>
    </p:spTree>
    <p:extLst>
      <p:ext uri="{BB962C8B-B14F-4D97-AF65-F5344CB8AC3E}">
        <p14:creationId xmlns:p14="http://schemas.microsoft.com/office/powerpoint/2010/main" val="1030773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p:tgtEl>
                                          <p:spTgt spid="2"/>
                                        </p:tgtEl>
                                        <p:attrNameLst>
                                          <p:attrName>ppt_x</p:attrName>
                                        </p:attrNameLst>
                                      </p:cBhvr>
                                      <p:tavLst>
                                        <p:tav tm="0">
                                          <p:val>
                                            <p:strVal val="#ppt_x+#ppt_w*1.125000"/>
                                          </p:val>
                                        </p:tav>
                                        <p:tav tm="100000">
                                          <p:val>
                                            <p:strVal val="#ppt_x"/>
                                          </p:val>
                                        </p:tav>
                                      </p:tavLst>
                                    </p:anim>
                                    <p:animEffect transition="in" filter="wipe(left)">
                                      <p:cBhvr>
                                        <p:cTn id="8" dur="1000"/>
                                        <p:tgtEl>
                                          <p:spTgt spid="2"/>
                                        </p:tgtEl>
                                      </p:cBhvr>
                                    </p:animEffect>
                                  </p:childTnLst>
                                </p:cTn>
                              </p:par>
                            </p:childTnLst>
                          </p:cTn>
                        </p:par>
                        <p:par>
                          <p:cTn id="9" fill="hold">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 calcmode="lin" valueType="num">
                                      <p:cBhvr additive="base">
                                        <p:cTn id="12" dur="1000"/>
                                        <p:tgtEl>
                                          <p:spTgt spid="10">
                                            <p:txEl>
                                              <p:pRg st="0" end="0"/>
                                            </p:txEl>
                                          </p:spTgt>
                                        </p:tgtEl>
                                        <p:attrNameLst>
                                          <p:attrName>ppt_x</p:attrName>
                                        </p:attrNameLst>
                                      </p:cBhvr>
                                      <p:tavLst>
                                        <p:tav tm="0">
                                          <p:val>
                                            <p:strVal val="#ppt_x+#ppt_w*1.125000"/>
                                          </p:val>
                                        </p:tav>
                                        <p:tav tm="100000">
                                          <p:val>
                                            <p:strVal val="#ppt_x"/>
                                          </p:val>
                                        </p:tav>
                                      </p:tavLst>
                                    </p:anim>
                                    <p:animEffect transition="in" filter="wipe(left)">
                                      <p:cBhvr>
                                        <p:cTn id="13" dur="1000"/>
                                        <p:tgtEl>
                                          <p:spTgt spid="10">
                                            <p:txEl>
                                              <p:pRg st="0" end="0"/>
                                            </p:txEl>
                                          </p:spTgt>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build="p">
        <p:tmplLst>
          <p:tmpl lvl="1">
            <p:tnLst>
              <p:par>
                <p:cTn presetID="12" presetClass="entr" presetSubtype="2"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p:tgtEl>
                          <p:spTgt spid="10"/>
                        </p:tgtEl>
                        <p:attrNameLst>
                          <p:attrName>ppt_x</p:attrName>
                        </p:attrNameLst>
                      </p:cBhvr>
                      <p:tavLst>
                        <p:tav tm="0">
                          <p:val>
                            <p:strVal val="#ppt_x+#ppt_w*1.125000"/>
                          </p:val>
                        </p:tav>
                        <p:tav tm="100000">
                          <p:val>
                            <p:strVal val="#ppt_x"/>
                          </p:val>
                        </p:tav>
                      </p:tavLst>
                    </p:anim>
                    <p:animEffect transition="in" filter="wipe(left)">
                      <p:cBhvr>
                        <p:cTn dur="1000"/>
                        <p:tgtEl>
                          <p:spTgt spid="10"/>
                        </p:tgtEl>
                      </p:cBhvr>
                    </p:animEffect>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Minimal Two">
    <p:spTree>
      <p:nvGrpSpPr>
        <p:cNvPr id="1" name=""/>
        <p:cNvGrpSpPr/>
        <p:nvPr/>
      </p:nvGrpSpPr>
      <p:grpSpPr>
        <a:xfrm>
          <a:off x="0" y="0"/>
          <a:ext cx="0" cy="0"/>
          <a:chOff x="0" y="0"/>
          <a:chExt cx="0" cy="0"/>
        </a:xfrm>
      </p:grpSpPr>
      <p:sp>
        <p:nvSpPr>
          <p:cNvPr id="7" name="Заголовок 1"/>
          <p:cNvSpPr>
            <a:spLocks noGrp="1"/>
          </p:cNvSpPr>
          <p:nvPr>
            <p:ph type="title" hasCustomPrompt="1"/>
          </p:nvPr>
        </p:nvSpPr>
        <p:spPr>
          <a:xfrm>
            <a:off x="0" y="5488419"/>
            <a:ext cx="10058400" cy="609398"/>
          </a:xfrm>
          <a:prstGeom prst="rect">
            <a:avLst/>
          </a:prstGeom>
        </p:spPr>
        <p:txBody>
          <a:bodyPr wrap="square" lIns="0" tIns="0" rIns="0" bIns="0">
            <a:spAutoFit/>
          </a:bodyPr>
          <a:lstStyle>
            <a:lvl1pPr marL="0" marR="0" indent="0" algn="ctr" defTabSz="1005866" rtl="0" eaLnBrk="1" fontAlgn="auto" latinLnBrk="0" hangingPunct="1">
              <a:lnSpc>
                <a:spcPct val="100000"/>
              </a:lnSpc>
              <a:spcBef>
                <a:spcPct val="0"/>
              </a:spcBef>
              <a:spcAft>
                <a:spcPts val="0"/>
              </a:spcAft>
              <a:buClrTx/>
              <a:buSzTx/>
              <a:buFontTx/>
              <a:buNone/>
              <a:tabLst>
                <a:tab pos="1502174" algn="l"/>
              </a:tabLst>
              <a:defRPr sz="3960" b="1" i="0" cap="all" baseline="0">
                <a:solidFill>
                  <a:schemeClr val="accent3"/>
                </a:solidFill>
                <a:latin typeface="Franklin Gothic Demi" panose="020B0603020102020204" pitchFamily="34" charset="0"/>
                <a:ea typeface="Franklin Gothic Demi" panose="020B0603020102020204" pitchFamily="34" charset="0"/>
                <a:cs typeface="Franklin Gothic Demi" panose="020B0603020102020204" pitchFamily="34" charset="0"/>
              </a:defRPr>
            </a:lvl1pPr>
          </a:lstStyle>
          <a:p>
            <a:r>
              <a:rPr lang="en-US" dirty="0"/>
              <a:t>CLICK TO EDIT TITLE</a:t>
            </a:r>
            <a:endParaRPr lang="ru-RU" dirty="0"/>
          </a:p>
        </p:txBody>
      </p:sp>
      <p:sp>
        <p:nvSpPr>
          <p:cNvPr id="16" name="Text Placeholder 15"/>
          <p:cNvSpPr>
            <a:spLocks noGrp="1"/>
          </p:cNvSpPr>
          <p:nvPr>
            <p:ph type="body" sz="quarter" idx="10" hasCustomPrompt="1"/>
          </p:nvPr>
        </p:nvSpPr>
        <p:spPr>
          <a:xfrm>
            <a:off x="0" y="6217875"/>
            <a:ext cx="10058400" cy="438582"/>
          </a:xfrm>
          <a:prstGeom prst="rect">
            <a:avLst/>
          </a:prstGeom>
        </p:spPr>
        <p:txBody>
          <a:bodyPr>
            <a:spAutoFit/>
          </a:bodyPr>
          <a:lstStyle>
            <a:lvl1pPr marL="0" indent="0" algn="ctr">
              <a:buNone/>
              <a:defRPr sz="2475" b="1" i="0" cap="all"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502932" indent="0" algn="ctr">
              <a:buNone/>
              <a:defRPr b="1" i="0">
                <a:latin typeface="Archivo" charset="0"/>
                <a:ea typeface="Archivo" charset="0"/>
                <a:cs typeface="Archivo" charset="0"/>
              </a:defRPr>
            </a:lvl2pPr>
            <a:lvl3pPr marL="1005865" indent="0" algn="ctr">
              <a:buNone/>
              <a:defRPr b="1" i="0">
                <a:latin typeface="Archivo" charset="0"/>
                <a:ea typeface="Archivo" charset="0"/>
                <a:cs typeface="Archivo" charset="0"/>
              </a:defRPr>
            </a:lvl3pPr>
            <a:lvl4pPr marL="1508798" indent="0" algn="ctr">
              <a:buNone/>
              <a:defRPr b="1" i="0">
                <a:latin typeface="Archivo" charset="0"/>
                <a:ea typeface="Archivo" charset="0"/>
                <a:cs typeface="Archivo" charset="0"/>
              </a:defRPr>
            </a:lvl4pPr>
            <a:lvl5pPr marL="2011730" indent="0" algn="ctr">
              <a:buNone/>
              <a:defRPr b="1" i="0">
                <a:latin typeface="Archivo" charset="0"/>
                <a:ea typeface="Archivo" charset="0"/>
                <a:cs typeface="Archivo" charset="0"/>
              </a:defRPr>
            </a:lvl5pPr>
          </a:lstStyle>
          <a:p>
            <a:pPr lvl="0"/>
            <a:r>
              <a:rPr lang="en-US" dirty="0"/>
              <a:t>CLICK TO EDIT SUBTITLE</a:t>
            </a:r>
          </a:p>
        </p:txBody>
      </p:sp>
      <p:pic>
        <p:nvPicPr>
          <p:cNvPr id="5" name="Picture 4">
            <a:extLst>
              <a:ext uri="{FF2B5EF4-FFF2-40B4-BE49-F238E27FC236}">
                <a16:creationId xmlns:a16="http://schemas.microsoft.com/office/drawing/2014/main" id="{02A9202C-A63A-6641-9A83-07FDBB38A46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45001" y="1713429"/>
            <a:ext cx="2568398" cy="2247080"/>
          </a:xfrm>
          <a:prstGeom prst="rect">
            <a:avLst/>
          </a:prstGeom>
        </p:spPr>
      </p:pic>
    </p:spTree>
    <p:extLst>
      <p:ext uri="{BB962C8B-B14F-4D97-AF65-F5344CB8AC3E}">
        <p14:creationId xmlns:p14="http://schemas.microsoft.com/office/powerpoint/2010/main" val="383632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6">
                                            <p:txEl>
                                              <p:pRg st="0" end="0"/>
                                            </p:txEl>
                                          </p:spTgt>
                                        </p:tgtEl>
                                        <p:attrNameLst>
                                          <p:attrName>style.visibility</p:attrName>
                                        </p:attrNameLst>
                                      </p:cBhvr>
                                      <p:to>
                                        <p:strVal val="visible"/>
                                      </p:to>
                                    </p:set>
                                    <p:animEffect transition="in" filter="fade">
                                      <p:cBhvr>
                                        <p:cTn id="13" dur="1000"/>
                                        <p:tgtEl>
                                          <p:spTgt spid="16">
                                            <p:txEl>
                                              <p:pRg st="0" end="0"/>
                                            </p:txEl>
                                          </p:spTgt>
                                        </p:tgtEl>
                                      </p:cBhvr>
                                    </p:animEffect>
                                    <p:anim calcmode="lin" valueType="num">
                                      <p:cBhvr>
                                        <p:cTn id="14"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build="p">
        <p:tmplLst>
          <p:tmpl lvl="1">
            <p:tnLst>
              <p:par>
                <p:cTn presetID="42"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1000"/>
                        <p:tgtEl>
                          <p:spTgt spid="16"/>
                        </p:tgtEl>
                      </p:cBhvr>
                    </p:animEffect>
                    <p:anim calcmode="lin" valueType="num">
                      <p:cBhvr>
                        <p:cTn dur="1000" fill="hold"/>
                        <p:tgtEl>
                          <p:spTgt spid="16"/>
                        </p:tgtEl>
                        <p:attrNameLst>
                          <p:attrName>ppt_x</p:attrName>
                        </p:attrNameLst>
                      </p:cBhvr>
                      <p:tavLst>
                        <p:tav tm="0">
                          <p:val>
                            <p:strVal val="#ppt_x"/>
                          </p:val>
                        </p:tav>
                        <p:tav tm="100000">
                          <p:val>
                            <p:strVal val="#ppt_x"/>
                          </p:val>
                        </p:tav>
                      </p:tavLst>
                    </p:anim>
                    <p:anim calcmode="lin" valueType="num">
                      <p:cBhvr>
                        <p:cTn dur="1000" fill="hold"/>
                        <p:tgtEl>
                          <p:spTgt spid="16"/>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ne Column Text">
    <p:bg>
      <p:bgPr>
        <a:solidFill>
          <a:srgbClr val="FFFFFF">
            <a:alpha val="0"/>
          </a:srgb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HEADLINE</a:t>
            </a:r>
          </a:p>
        </p:txBody>
      </p:sp>
      <p:sp>
        <p:nvSpPr>
          <p:cNvPr id="4" name="Text Placeholder 3"/>
          <p:cNvSpPr>
            <a:spLocks noGrp="1"/>
          </p:cNvSpPr>
          <p:nvPr>
            <p:ph type="body" sz="quarter" idx="10" hasCustomPrompt="1"/>
          </p:nvPr>
        </p:nvSpPr>
        <p:spPr>
          <a:xfrm>
            <a:off x="544048" y="2213408"/>
            <a:ext cx="6415741" cy="342851"/>
          </a:xfrm>
        </p:spPr>
        <p:txBody>
          <a:bodyPr/>
          <a:lstStyle>
            <a:lvl1pPr marL="0" indent="0">
              <a:lnSpc>
                <a:spcPct val="100000"/>
              </a:lnSpc>
              <a:buNone/>
              <a:defRPr sz="2228" b="1" cap="all" baseline="0"/>
            </a:lvl1pPr>
          </a:lstStyle>
          <a:p>
            <a:pPr lvl="0"/>
            <a:r>
              <a:rPr lang="en-US" dirty="0"/>
              <a:t>CLICK TO ADD SUBHEAD</a:t>
            </a:r>
          </a:p>
        </p:txBody>
      </p:sp>
      <p:sp>
        <p:nvSpPr>
          <p:cNvPr id="10" name="Text Placeholder 9"/>
          <p:cNvSpPr>
            <a:spLocks noGrp="1"/>
          </p:cNvSpPr>
          <p:nvPr>
            <p:ph type="body" sz="quarter" idx="11" hasCustomPrompt="1"/>
          </p:nvPr>
        </p:nvSpPr>
        <p:spPr>
          <a:xfrm>
            <a:off x="2355975" y="3355803"/>
            <a:ext cx="6593806" cy="1662315"/>
          </a:xfrm>
        </p:spPr>
        <p:txBody>
          <a:bodyPr/>
          <a:lstStyle>
            <a:lvl1pPr marL="0" marR="0" indent="0" algn="l" defTabSz="1005866" rtl="0" eaLnBrk="1" fontAlgn="auto" latinLnBrk="0" hangingPunct="1">
              <a:lnSpc>
                <a:spcPts val="2186"/>
              </a:lnSpc>
              <a:spcBef>
                <a:spcPts val="0"/>
              </a:spcBef>
              <a:spcAft>
                <a:spcPts val="1031"/>
              </a:spcAft>
              <a:buClrTx/>
              <a:buSzTx/>
              <a:buFont typeface="Arial" panose="020B0604020202020204" pitchFamily="34" charset="0"/>
              <a:buNone/>
              <a:tabLst/>
              <a:defRPr lang="en-US" sz="1361" b="0" i="0" baseline="0" smtClean="0">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 </a:t>
            </a:r>
            <a:r>
              <a:rPr lang="en-US" dirty="0" err="1"/>
              <a:t>volorit</a:t>
            </a:r>
            <a:r>
              <a:rPr lang="en-US" dirty="0"/>
              <a:t> </a:t>
            </a:r>
            <a:r>
              <a:rPr lang="en-US" dirty="0" err="1"/>
              <a:t>iorem</a:t>
            </a:r>
            <a:r>
              <a:rPr lang="en-US" dirty="0"/>
              <a:t>. Bea </a:t>
            </a:r>
            <a:r>
              <a:rPr lang="en-US" dirty="0" err="1"/>
              <a:t>cus</a:t>
            </a:r>
            <a:r>
              <a:rPr lang="en-US" dirty="0"/>
              <a:t> </a:t>
            </a:r>
            <a:r>
              <a:rPr lang="en-US" dirty="0" err="1"/>
              <a:t>eatis</a:t>
            </a:r>
            <a:r>
              <a:rPr lang="en-US" dirty="0"/>
              <a:t> </a:t>
            </a:r>
            <a:r>
              <a:rPr lang="en-US" dirty="0" err="1"/>
              <a:t>aut</a:t>
            </a:r>
            <a:r>
              <a:rPr lang="en-US" dirty="0"/>
              <a:t> </a:t>
            </a:r>
            <a:r>
              <a:rPr lang="en-US" dirty="0" err="1"/>
              <a:t>accus</a:t>
            </a:r>
            <a:r>
              <a:rPr lang="en-US" dirty="0"/>
              <a:t>, ne </a:t>
            </a:r>
            <a:r>
              <a:rPr lang="en-US" dirty="0" err="1"/>
              <a:t>molenda</a:t>
            </a:r>
            <a:r>
              <a:rPr lang="en-US" dirty="0"/>
              <a:t> </a:t>
            </a:r>
            <a:r>
              <a:rPr lang="en-US" dirty="0" err="1"/>
              <a:t>invelit</a:t>
            </a:r>
            <a:r>
              <a:rPr lang="en-US" dirty="0"/>
              <a:t> </a:t>
            </a:r>
            <a:r>
              <a:rPr lang="en-US" dirty="0" err="1"/>
              <a:t>iurepudae</a:t>
            </a:r>
            <a:r>
              <a:rPr lang="en-US" dirty="0"/>
              <a:t> </a:t>
            </a:r>
            <a:r>
              <a:rPr lang="en-US" dirty="0" err="1"/>
              <a:t>maximin</a:t>
            </a:r>
            <a:r>
              <a:rPr lang="en-US" dirty="0"/>
              <a:t> </a:t>
            </a:r>
            <a:r>
              <a:rPr lang="en-US" dirty="0" err="1"/>
              <a:t>imagnate</a:t>
            </a:r>
            <a:r>
              <a:rPr lang="en-US" dirty="0"/>
              <a:t> </a:t>
            </a:r>
            <a:r>
              <a:rPr lang="en-US" dirty="0" err="1"/>
              <a:t>officima</a:t>
            </a:r>
            <a:r>
              <a:rPr lang="en-US" dirty="0"/>
              <a:t> </a:t>
            </a:r>
            <a:r>
              <a:rPr lang="en-US" dirty="0" err="1"/>
              <a:t>corruptas</a:t>
            </a:r>
            <a:r>
              <a:rPr lang="en-US" dirty="0"/>
              <a:t> </a:t>
            </a:r>
            <a:r>
              <a:rPr lang="en-US" dirty="0" err="1"/>
              <a:t>simoditam</a:t>
            </a:r>
            <a:r>
              <a:rPr lang="en-US" dirty="0"/>
              <a:t> </a:t>
            </a:r>
            <a:r>
              <a:rPr lang="en-US" dirty="0" err="1"/>
              <a:t>repersp</a:t>
            </a:r>
            <a:r>
              <a:rPr lang="en-US" dirty="0"/>
              <a:t> </a:t>
            </a:r>
            <a:r>
              <a:rPr lang="en-US" dirty="0" err="1"/>
              <a:t>erumenimi</a:t>
            </a:r>
            <a:r>
              <a:rPr lang="en-US" dirty="0"/>
              <a:t>, </a:t>
            </a:r>
            <a:r>
              <a:rPr lang="en-US" dirty="0" err="1"/>
              <a:t>sitate</a:t>
            </a:r>
            <a:r>
              <a:rPr lang="en-US" dirty="0"/>
              <a:t> </a:t>
            </a:r>
            <a:r>
              <a:rPr lang="en-US" dirty="0" err="1"/>
              <a:t>vel</a:t>
            </a:r>
            <a:r>
              <a:rPr lang="en-US" dirty="0"/>
              <a:t> </a:t>
            </a:r>
            <a:r>
              <a:rPr lang="en-US" dirty="0" err="1"/>
              <a:t>maio</a:t>
            </a:r>
            <a:r>
              <a:rPr lang="en-US" dirty="0"/>
              <a:t>. </a:t>
            </a:r>
            <a:r>
              <a:rPr lang="en-US" dirty="0" err="1"/>
              <a:t>Incias</a:t>
            </a:r>
            <a:r>
              <a:rPr lang="en-US" dirty="0"/>
              <a:t> et </a:t>
            </a:r>
            <a:r>
              <a:rPr lang="en-US" dirty="0" err="1"/>
              <a:t>volupta</a:t>
            </a:r>
            <a:r>
              <a:rPr lang="en-US" dirty="0"/>
              <a:t> </a:t>
            </a:r>
            <a:r>
              <a:rPr lang="en-US" dirty="0" err="1"/>
              <a:t>ecestet</a:t>
            </a:r>
            <a:r>
              <a:rPr lang="en-US" dirty="0"/>
              <a:t>, </a:t>
            </a:r>
            <a:r>
              <a:rPr lang="en-US" dirty="0" err="1"/>
              <a:t>aut</a:t>
            </a:r>
            <a:r>
              <a:rPr lang="en-US" dirty="0"/>
              <a:t> </a:t>
            </a:r>
            <a:r>
              <a:rPr lang="en-US" dirty="0" err="1"/>
              <a:t>eum</a:t>
            </a:r>
            <a:r>
              <a:rPr lang="en-US" dirty="0"/>
              <a:t> am </a:t>
            </a:r>
            <a:r>
              <a:rPr lang="en-US" dirty="0" err="1"/>
              <a:t>ipic</a:t>
            </a:r>
            <a:r>
              <a:rPr lang="en-US" dirty="0"/>
              <a:t> tempore </a:t>
            </a:r>
            <a:r>
              <a:rPr lang="en-US" dirty="0" err="1"/>
              <a:t>explandam</a:t>
            </a:r>
            <a:r>
              <a:rPr lang="en-US" dirty="0"/>
              <a:t>. </a:t>
            </a:r>
          </a:p>
        </p:txBody>
      </p:sp>
      <p:sp>
        <p:nvSpPr>
          <p:cNvPr id="5" name="Text Placeholder 4"/>
          <p:cNvSpPr>
            <a:spLocks noGrp="1"/>
          </p:cNvSpPr>
          <p:nvPr>
            <p:ph type="body" sz="quarter" idx="12" hasCustomPrompt="1"/>
          </p:nvPr>
        </p:nvSpPr>
        <p:spPr>
          <a:xfrm>
            <a:off x="2355974" y="6165786"/>
            <a:ext cx="2859844" cy="251672"/>
          </a:xfrm>
        </p:spPr>
        <p:txBody>
          <a:bodyPr/>
          <a:lstStyle>
            <a:lvl1pPr marL="188595" indent="-188595">
              <a:buFontTx/>
              <a:buBlip>
                <a:blip r:embed="rId2"/>
              </a:buBlip>
              <a:defRPr/>
            </a:lvl1pPr>
          </a:lstStyle>
          <a:p>
            <a:pPr lvl="0"/>
            <a:r>
              <a:rPr lang="en-US" dirty="0"/>
              <a:t>Click to add bulleted list</a:t>
            </a:r>
          </a:p>
        </p:txBody>
      </p:sp>
    </p:spTree>
    <p:extLst>
      <p:ext uri="{BB962C8B-B14F-4D97-AF65-F5344CB8AC3E}">
        <p14:creationId xmlns:p14="http://schemas.microsoft.com/office/powerpoint/2010/main" val="133678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8" name="Text Placeholder 9"/>
          <p:cNvSpPr>
            <a:spLocks noGrp="1"/>
          </p:cNvSpPr>
          <p:nvPr>
            <p:ph type="body" sz="quarter" idx="11" hasCustomPrompt="1"/>
          </p:nvPr>
        </p:nvSpPr>
        <p:spPr>
          <a:xfrm>
            <a:off x="2355974" y="3355803"/>
            <a:ext cx="6890820" cy="2539157"/>
          </a:xfrm>
        </p:spPr>
        <p:txBody>
          <a:bodyPr numCol="2" spcCol="914400"/>
          <a:lstStyle>
            <a:lvl1pPr marL="0" marR="0" indent="0" algn="l" defTabSz="1005866" rtl="0" eaLnBrk="1" fontAlgn="auto" latinLnBrk="0" hangingPunct="1">
              <a:lnSpc>
                <a:spcPts val="2186"/>
              </a:lnSpc>
              <a:spcBef>
                <a:spcPts val="0"/>
              </a:spcBef>
              <a:spcAft>
                <a:spcPts val="1031"/>
              </a:spcAft>
              <a:buClrTx/>
              <a:buSzTx/>
              <a:buFont typeface="Arial" panose="020B0604020202020204" pitchFamily="34" charset="0"/>
              <a:buNone/>
              <a:tabLst/>
              <a:defRPr lang="en-US" sz="1361" b="0" i="0" baseline="0" smtClean="0">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suntiusdae</a:t>
            </a:r>
            <a:r>
              <a:rPr lang="en-US" dirty="0"/>
              <a:t> </a:t>
            </a:r>
            <a:r>
              <a:rPr lang="en-US" dirty="0" err="1"/>
              <a:t>nihicidem</a:t>
            </a:r>
            <a:r>
              <a:rPr lang="en-US" dirty="0"/>
              <a:t> rem. Bea </a:t>
            </a:r>
            <a:r>
              <a:rPr lang="en-US" dirty="0" err="1"/>
              <a:t>cus</a:t>
            </a:r>
            <a:r>
              <a:rPr lang="en-US" dirty="0"/>
              <a:t> </a:t>
            </a:r>
            <a:r>
              <a:rPr lang="en-US" dirty="0" err="1"/>
              <a:t>eatis</a:t>
            </a:r>
            <a:r>
              <a:rPr lang="en-US" dirty="0"/>
              <a:t> </a:t>
            </a:r>
            <a:r>
              <a:rPr lang="en-US" dirty="0" err="1"/>
              <a:t>aut</a:t>
            </a:r>
            <a:r>
              <a:rPr lang="en-US" dirty="0"/>
              <a:t> </a:t>
            </a:r>
            <a:r>
              <a:rPr lang="en-US" dirty="0" err="1"/>
              <a:t>accus</a:t>
            </a:r>
            <a:r>
              <a:rPr lang="en-US" dirty="0"/>
              <a:t>, ne </a:t>
            </a:r>
            <a:r>
              <a:rPr lang="en-US" dirty="0" err="1"/>
              <a:t>molenda</a:t>
            </a:r>
            <a:r>
              <a:rPr lang="en-US" dirty="0"/>
              <a:t> </a:t>
            </a:r>
            <a:r>
              <a:rPr lang="en-US" dirty="0" err="1"/>
              <a:t>invelit</a:t>
            </a:r>
            <a:r>
              <a:rPr lang="en-US" dirty="0"/>
              <a:t> </a:t>
            </a:r>
            <a:r>
              <a:rPr lang="en-US" dirty="0" err="1"/>
              <a:t>iurepudae</a:t>
            </a:r>
            <a:r>
              <a:rPr lang="en-US" dirty="0"/>
              <a:t> </a:t>
            </a:r>
            <a:r>
              <a:rPr lang="en-US" dirty="0" err="1"/>
              <a:t>maximin</a:t>
            </a:r>
            <a:r>
              <a:rPr lang="en-US" dirty="0"/>
              <a:t> </a:t>
            </a:r>
            <a:r>
              <a:rPr lang="en-US" dirty="0" err="1"/>
              <a:t>imagnate</a:t>
            </a:r>
            <a:r>
              <a:rPr lang="en-US" dirty="0"/>
              <a:t> </a:t>
            </a:r>
            <a:r>
              <a:rPr lang="en-US" dirty="0" err="1"/>
              <a:t>officima</a:t>
            </a:r>
            <a:r>
              <a:rPr lang="en-US" dirty="0"/>
              <a:t> </a:t>
            </a:r>
            <a:r>
              <a:rPr lang="en-US" dirty="0" err="1"/>
              <a:t>corruptas</a:t>
            </a:r>
            <a:r>
              <a:rPr lang="en-US" dirty="0"/>
              <a:t> </a:t>
            </a:r>
            <a:r>
              <a:rPr lang="en-US" dirty="0" err="1"/>
              <a:t>simoditam</a:t>
            </a:r>
            <a:r>
              <a:rPr lang="en-US" dirty="0"/>
              <a:t> </a:t>
            </a:r>
            <a:r>
              <a:rPr lang="en-US" dirty="0" err="1"/>
              <a:t>repersp</a:t>
            </a:r>
            <a:r>
              <a:rPr lang="en-US" dirty="0"/>
              <a:t> </a:t>
            </a:r>
            <a:r>
              <a:rPr lang="en-US" dirty="0" err="1"/>
              <a:t>erumenimi</a:t>
            </a:r>
            <a:r>
              <a:rPr lang="en-US" dirty="0"/>
              <a:t>, </a:t>
            </a:r>
            <a:r>
              <a:rPr lang="en-US" dirty="0" err="1"/>
              <a:t>sitate</a:t>
            </a:r>
            <a:r>
              <a:rPr lang="en-US" dirty="0"/>
              <a:t> </a:t>
            </a:r>
            <a:r>
              <a:rPr lang="en-US" dirty="0" err="1"/>
              <a:t>vel</a:t>
            </a:r>
            <a:r>
              <a:rPr lang="en-US" dirty="0"/>
              <a:t> </a:t>
            </a:r>
            <a:r>
              <a:rPr lang="en-US" dirty="0" err="1"/>
              <a:t>maio</a:t>
            </a:r>
            <a:r>
              <a:rPr lang="en-US" dirty="0"/>
              <a:t>. </a:t>
            </a:r>
            <a:r>
              <a:rPr lang="en-US" dirty="0" err="1"/>
              <a:t>Incias</a:t>
            </a:r>
            <a:r>
              <a:rPr lang="en-US" dirty="0"/>
              <a:t> et </a:t>
            </a:r>
            <a:r>
              <a:rPr lang="en-US" dirty="0" err="1"/>
              <a:t>volupta</a:t>
            </a:r>
            <a:r>
              <a:rPr lang="en-US" dirty="0"/>
              <a:t> </a:t>
            </a:r>
            <a:r>
              <a:rPr lang="en-US" dirty="0" err="1"/>
              <a:t>ecestet</a:t>
            </a:r>
            <a:r>
              <a:rPr lang="en-US" dirty="0"/>
              <a:t>, </a:t>
            </a:r>
            <a:r>
              <a:rPr lang="en-US" dirty="0" err="1"/>
              <a:t>aut</a:t>
            </a:r>
            <a:r>
              <a:rPr lang="en-US" dirty="0"/>
              <a:t> </a:t>
            </a:r>
            <a:r>
              <a:rPr lang="en-US" dirty="0" err="1"/>
              <a:t>eum</a:t>
            </a:r>
            <a:r>
              <a:rPr lang="en-US" dirty="0"/>
              <a:t> am </a:t>
            </a:r>
            <a:r>
              <a:rPr lang="en-US" dirty="0" err="1"/>
              <a:t>ipic</a:t>
            </a:r>
            <a:r>
              <a:rPr lang="en-US" dirty="0"/>
              <a:t> tempore </a:t>
            </a:r>
            <a:r>
              <a:rPr lang="en-US" dirty="0" err="1"/>
              <a:t>explandam</a:t>
            </a:r>
            <a:r>
              <a:rPr lang="en-US" dirty="0"/>
              <a:t> arum </a:t>
            </a:r>
            <a:r>
              <a:rPr lang="en-US" dirty="0" err="1"/>
              <a:t>sapicimus</a:t>
            </a:r>
            <a:r>
              <a:rPr lang="en-US" dirty="0"/>
              <a:t> </a:t>
            </a:r>
            <a:r>
              <a:rPr lang="en-US" dirty="0" err="1"/>
              <a:t>apidi</a:t>
            </a:r>
            <a:r>
              <a:rPr lang="en-US" dirty="0"/>
              <a:t> </a:t>
            </a:r>
            <a:r>
              <a:rPr lang="en-US" dirty="0" err="1"/>
              <a:t>occates</a:t>
            </a:r>
            <a:r>
              <a:rPr lang="en-US" dirty="0"/>
              <a:t> quae ne </a:t>
            </a:r>
            <a:r>
              <a:rPr lang="en-US" dirty="0" err="1"/>
              <a:t>porem</a:t>
            </a:r>
            <a:r>
              <a:rPr lang="en-US" dirty="0"/>
              <a:t> </a:t>
            </a:r>
            <a:r>
              <a:rPr lang="en-US" dirty="0" err="1"/>
              <a:t>quis</a:t>
            </a:r>
            <a:r>
              <a:rPr lang="en-US" dirty="0"/>
              <a:t> sum quae et et </a:t>
            </a:r>
            <a:r>
              <a:rPr lang="en-US" dirty="0" err="1"/>
              <a:t>libus</a:t>
            </a:r>
            <a:r>
              <a:rPr lang="en-US" dirty="0"/>
              <a:t> </a:t>
            </a:r>
            <a:r>
              <a:rPr lang="en-US" dirty="0" err="1"/>
              <a:t>quis</a:t>
            </a:r>
            <a:r>
              <a:rPr lang="en-US" dirty="0"/>
              <a:t> et lit </a:t>
            </a:r>
            <a:r>
              <a:rPr lang="en-US" dirty="0" err="1"/>
              <a:t>repra</a:t>
            </a:r>
            <a:r>
              <a:rPr lang="en-US" dirty="0"/>
              <a:t> </a:t>
            </a:r>
            <a:r>
              <a:rPr lang="en-US" dirty="0" err="1"/>
              <a:t>nat</a:t>
            </a:r>
            <a:r>
              <a:rPr lang="en-US" dirty="0"/>
              <a:t> </a:t>
            </a:r>
            <a:r>
              <a:rPr lang="en-US" dirty="0" err="1"/>
              <a:t>ventios</a:t>
            </a:r>
            <a:r>
              <a:rPr lang="en-US" dirty="0"/>
              <a:t> </a:t>
            </a:r>
            <a:r>
              <a:rPr lang="en-US" dirty="0" err="1"/>
              <a:t>nonsectatio</a:t>
            </a:r>
            <a:r>
              <a:rPr lang="en-US" dirty="0"/>
              <a:t> </a:t>
            </a:r>
            <a:r>
              <a:rPr lang="en-US" dirty="0" err="1"/>
              <a:t>venis</a:t>
            </a:r>
            <a:r>
              <a:rPr lang="en-US" dirty="0"/>
              <a:t> ate non nus.</a:t>
            </a:r>
          </a:p>
        </p:txBody>
      </p:sp>
      <p:sp>
        <p:nvSpPr>
          <p:cNvPr id="5" name="Title 1"/>
          <p:cNvSpPr>
            <a:spLocks noGrp="1"/>
          </p:cNvSpPr>
          <p:nvPr>
            <p:ph type="title" hasCustomPrompt="1"/>
          </p:nvPr>
        </p:nvSpPr>
        <p:spPr>
          <a:xfrm>
            <a:off x="533103" y="1428668"/>
            <a:ext cx="8675460" cy="500137"/>
          </a:xfrm>
        </p:spPr>
        <p:txBody>
          <a:bodyPr/>
          <a:lstStyle/>
          <a:p>
            <a:r>
              <a:rPr lang="en-US" dirty="0"/>
              <a:t>CLICK TO ADD HEADLINE</a:t>
            </a:r>
          </a:p>
        </p:txBody>
      </p:sp>
      <p:sp>
        <p:nvSpPr>
          <p:cNvPr id="6" name="Text Placeholder 3"/>
          <p:cNvSpPr>
            <a:spLocks noGrp="1"/>
          </p:cNvSpPr>
          <p:nvPr>
            <p:ph type="body" sz="quarter" idx="10" hasCustomPrompt="1"/>
          </p:nvPr>
        </p:nvSpPr>
        <p:spPr>
          <a:xfrm>
            <a:off x="544048" y="2213408"/>
            <a:ext cx="6415741" cy="342851"/>
          </a:xfrm>
        </p:spPr>
        <p:txBody>
          <a:bodyPr/>
          <a:lstStyle>
            <a:lvl1pPr marL="0" indent="0">
              <a:lnSpc>
                <a:spcPct val="100000"/>
              </a:lnSpc>
              <a:buNone/>
              <a:defRPr sz="2228" b="1" cap="all" baseline="0"/>
            </a:lvl1pPr>
          </a:lstStyle>
          <a:p>
            <a:pPr lvl="0"/>
            <a:r>
              <a:rPr lang="en-US" dirty="0"/>
              <a:t>CLICK TO ADD SUBHEAD</a:t>
            </a:r>
          </a:p>
        </p:txBody>
      </p:sp>
      <p:sp>
        <p:nvSpPr>
          <p:cNvPr id="7" name="Text Placeholder 4"/>
          <p:cNvSpPr>
            <a:spLocks noGrp="1"/>
          </p:cNvSpPr>
          <p:nvPr>
            <p:ph type="body" sz="quarter" idx="12" hasCustomPrompt="1"/>
          </p:nvPr>
        </p:nvSpPr>
        <p:spPr>
          <a:xfrm>
            <a:off x="2355974" y="6477723"/>
            <a:ext cx="2859844" cy="251672"/>
          </a:xfrm>
        </p:spPr>
        <p:txBody>
          <a:bodyPr/>
          <a:lstStyle>
            <a:lvl1pPr marL="188595" indent="-188595">
              <a:buFontTx/>
              <a:buBlip>
                <a:blip r:embed="rId2"/>
              </a:buBlip>
              <a:defRPr/>
            </a:lvl1pPr>
          </a:lstStyle>
          <a:p>
            <a:pPr lvl="0"/>
            <a:r>
              <a:rPr lang="en-US" dirty="0"/>
              <a:t>Click to add bulleted list</a:t>
            </a:r>
          </a:p>
        </p:txBody>
      </p:sp>
    </p:spTree>
    <p:extLst>
      <p:ext uri="{BB962C8B-B14F-4D97-AF65-F5344CB8AC3E}">
        <p14:creationId xmlns:p14="http://schemas.microsoft.com/office/powerpoint/2010/main" val="3044998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458621"/>
            <a:ext cx="10058400" cy="1050573"/>
          </a:xfrm>
        </p:spPr>
        <p:txBody>
          <a:bodyPr>
            <a:normAutofit/>
          </a:bodyPr>
          <a:lstStyle>
            <a:lvl1pPr>
              <a:defRPr sz="4399">
                <a:solidFill>
                  <a:srgbClr val="002060"/>
                </a:solidFill>
                <a:latin typeface="Palatino Linotype" panose="02040502050505030304" pitchFamily="18" charset="0"/>
              </a:defRPr>
            </a:lvl1pPr>
          </a:lstStyle>
          <a:p>
            <a:r>
              <a:rPr lang="en-US" dirty="0"/>
              <a:t>Click to edit Master title style</a:t>
            </a:r>
          </a:p>
        </p:txBody>
      </p:sp>
      <p:sp>
        <p:nvSpPr>
          <p:cNvPr id="3" name="Content Placeholder 2"/>
          <p:cNvSpPr>
            <a:spLocks noGrp="1"/>
          </p:cNvSpPr>
          <p:nvPr>
            <p:ph idx="1"/>
          </p:nvPr>
        </p:nvSpPr>
        <p:spPr>
          <a:xfrm>
            <a:off x="276673" y="2090803"/>
            <a:ext cx="9584265" cy="5367667"/>
          </a:xfrm>
        </p:spPr>
        <p:txBody>
          <a:bodyPr/>
          <a:lstStyle>
            <a:lvl1pPr marL="288925" indent="-288925">
              <a:buClr>
                <a:schemeClr val="tx2"/>
              </a:buClr>
              <a:buSzPct val="90000"/>
              <a:buFont typeface="Palatino Linotype" panose="02040502050505030304" pitchFamily="18" charset="0"/>
              <a:buChar char="•"/>
              <a:defRPr sz="2000">
                <a:latin typeface="Palatino Linotype" panose="02040502050505030304" pitchFamily="18" charset="0"/>
              </a:defRPr>
            </a:lvl1pPr>
            <a:lvl2pPr marL="631825" indent="-227013">
              <a:buClr>
                <a:schemeClr val="tx2"/>
              </a:buClr>
              <a:buSzPct val="90000"/>
              <a:buFont typeface="Wingdings" panose="05000000000000000000" pitchFamily="2" charset="2"/>
              <a:buChar char="§"/>
              <a:defRPr sz="1800">
                <a:latin typeface="Palatino Linotype" panose="02040502050505030304" pitchFamily="18" charset="0"/>
              </a:defRPr>
            </a:lvl2pPr>
            <a:lvl3pPr marL="914400" indent="-173038">
              <a:buClr>
                <a:schemeClr val="tx2"/>
              </a:buClr>
              <a:buFont typeface="Courier New" panose="02070309020205020404" pitchFamily="49" charset="0"/>
              <a:buChar char="o"/>
              <a:defRPr sz="1600">
                <a:latin typeface="Palatino Linotype" panose="02040502050505030304" pitchFamily="18" charset="0"/>
              </a:defRPr>
            </a:lvl3pPr>
            <a:lvl4pPr marL="1146175" indent="-174625">
              <a:buClr>
                <a:schemeClr val="tx2"/>
              </a:buClr>
              <a:defRPr sz="1400">
                <a:latin typeface="Palatino Linotype" panose="02040502050505030304" pitchFamily="18" charset="0"/>
              </a:defRPr>
            </a:lvl4pPr>
            <a:lvl5pPr marL="1376363" indent="-173038">
              <a:buClr>
                <a:schemeClr val="tx2"/>
              </a:buClr>
              <a:defRPr sz="1200">
                <a:latin typeface="Palatino Linotype" panose="0204050205050503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8910432" y="7458470"/>
            <a:ext cx="1108923" cy="276999"/>
          </a:xfrm>
          <a:prstGeom prst="rect">
            <a:avLst/>
          </a:prstGeom>
          <a:noFill/>
        </p:spPr>
        <p:txBody>
          <a:bodyPr wrap="square" rtlCol="0">
            <a:spAutoFit/>
          </a:bodyPr>
          <a:lstStyle/>
          <a:p>
            <a:pPr algn="r"/>
            <a:fld id="{00102D1B-0293-4647-B4E5-AE469158D403}" type="slidenum">
              <a:rPr lang="en-US" sz="1200" smtClean="0">
                <a:solidFill>
                  <a:schemeClr val="bg1">
                    <a:lumMod val="50000"/>
                  </a:schemeClr>
                </a:solidFill>
              </a:rPr>
              <a:pPr algn="r"/>
              <a:t>‹#›</a:t>
            </a:fld>
            <a:endParaRPr lang="en-US" sz="1200" dirty="0">
              <a:solidFill>
                <a:schemeClr val="bg1">
                  <a:lumMod val="50000"/>
                </a:schemeClr>
              </a:solidFill>
            </a:endParaRPr>
          </a:p>
        </p:txBody>
      </p:sp>
      <p:cxnSp>
        <p:nvCxnSpPr>
          <p:cNvPr id="6" name="Straight Connector 5"/>
          <p:cNvCxnSpPr/>
          <p:nvPr userDrawn="1"/>
        </p:nvCxnSpPr>
        <p:spPr>
          <a:xfrm>
            <a:off x="276673" y="1519537"/>
            <a:ext cx="9584265" cy="0"/>
          </a:xfrm>
          <a:prstGeom prst="line">
            <a:avLst/>
          </a:prstGeom>
          <a:ln w="25400" cap="rnd">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24D6F686-FB77-42EE-BAF9-161211798235}"/>
              </a:ext>
            </a:extLst>
          </p:cNvPr>
          <p:cNvSpPr>
            <a:spLocks noGrp="1"/>
          </p:cNvSpPr>
          <p:nvPr>
            <p:ph idx="10" hasCustomPrompt="1"/>
          </p:nvPr>
        </p:nvSpPr>
        <p:spPr>
          <a:xfrm>
            <a:off x="276673" y="1509936"/>
            <a:ext cx="6192687" cy="350293"/>
          </a:xfrm>
        </p:spPr>
        <p:txBody>
          <a:bodyPr>
            <a:normAutofit/>
          </a:bodyPr>
          <a:lstStyle>
            <a:lvl1pPr marL="0" indent="0">
              <a:buNone/>
              <a:defRPr sz="1400" i="1">
                <a:latin typeface="Palatino Linotype" panose="02040502050505030304" pitchFamily="18" charset="0"/>
              </a:defRPr>
            </a:lvl1pPr>
            <a:lvl2pPr marL="690563" indent="-233363">
              <a:defRPr sz="1800">
                <a:latin typeface="Palatino Linotype" panose="02040502050505030304" pitchFamily="18" charset="0"/>
              </a:defRPr>
            </a:lvl2pPr>
            <a:lvl3pPr marL="1031875" indent="-234950">
              <a:buFont typeface="Wingdings" panose="05000000000000000000" pitchFamily="2" charset="2"/>
              <a:buChar char="§"/>
              <a:defRPr sz="1600">
                <a:latin typeface="Palatino Linotype" panose="02040502050505030304" pitchFamily="18" charset="0"/>
              </a:defRPr>
            </a:lvl3pPr>
            <a:lvl4pPr marL="1371600" indent="-223838">
              <a:buFont typeface="Arial" panose="020B0604020202020204" pitchFamily="34" charset="0"/>
              <a:buChar char="»"/>
              <a:defRPr sz="1400">
                <a:latin typeface="Palatino Linotype" panose="02040502050505030304" pitchFamily="18" charset="0"/>
              </a:defRPr>
            </a:lvl4pPr>
            <a:lvl5pPr>
              <a:defRPr sz="1506">
                <a:latin typeface="Palatino Linotype" panose="02040502050505030304" pitchFamily="18" charset="0"/>
              </a:defRPr>
            </a:lvl5pPr>
          </a:lstStyle>
          <a:p>
            <a:pPr lvl="0"/>
            <a:r>
              <a:rPr lang="en-US" dirty="0"/>
              <a:t>Click to edit Master text styles</a:t>
            </a:r>
          </a:p>
        </p:txBody>
      </p:sp>
      <p:grpSp>
        <p:nvGrpSpPr>
          <p:cNvPr id="5" name="Group 4">
            <a:extLst>
              <a:ext uri="{FF2B5EF4-FFF2-40B4-BE49-F238E27FC236}">
                <a16:creationId xmlns:a16="http://schemas.microsoft.com/office/drawing/2014/main" id="{F3F61472-5F42-8E91-33E0-D0ECA1DCBE42}"/>
              </a:ext>
            </a:extLst>
          </p:cNvPr>
          <p:cNvGrpSpPr/>
          <p:nvPr userDrawn="1"/>
        </p:nvGrpSpPr>
        <p:grpSpPr>
          <a:xfrm>
            <a:off x="108039" y="50030"/>
            <a:ext cx="9817706" cy="307778"/>
            <a:chOff x="58915" y="49776"/>
            <a:chExt cx="8925187" cy="271568"/>
          </a:xfrm>
        </p:grpSpPr>
        <p:sp>
          <p:nvSpPr>
            <p:cNvPr id="7" name="TextBox 6">
              <a:extLst>
                <a:ext uri="{FF2B5EF4-FFF2-40B4-BE49-F238E27FC236}">
                  <a16:creationId xmlns:a16="http://schemas.microsoft.com/office/drawing/2014/main" id="{4164C271-7C33-1046-9B56-D4870D5DB7B1}"/>
                </a:ext>
              </a:extLst>
            </p:cNvPr>
            <p:cNvSpPr txBox="1"/>
            <p:nvPr userDrawn="1"/>
          </p:nvSpPr>
          <p:spPr>
            <a:xfrm>
              <a:off x="58915" y="49776"/>
              <a:ext cx="8925187" cy="271568"/>
            </a:xfrm>
            <a:prstGeom prst="rect">
              <a:avLst/>
            </a:prstGeom>
            <a:noFill/>
          </p:spPr>
          <p:txBody>
            <a:bodyPr wrap="square" rtlCol="0">
              <a:spAutoFit/>
            </a:bodyPr>
            <a:lstStyle/>
            <a:p>
              <a:pPr algn="r"/>
              <a:r>
                <a:rPr lang="en-US" sz="1400" b="1" i="1" baseline="0" dirty="0">
                  <a:latin typeface="Palatino Linotype" panose="02040502050505030304" pitchFamily="18" charset="0"/>
                </a:rPr>
                <a:t>CS 487/587, Spring 2024</a:t>
              </a:r>
              <a:endParaRPr lang="en-US" sz="1400" b="1" i="1" dirty="0">
                <a:latin typeface="Palatino Linotype" panose="02040502050505030304" pitchFamily="18" charset="0"/>
              </a:endParaRPr>
            </a:p>
          </p:txBody>
        </p:sp>
        <p:cxnSp>
          <p:nvCxnSpPr>
            <p:cNvPr id="8" name="Straight Connector 7">
              <a:extLst>
                <a:ext uri="{FF2B5EF4-FFF2-40B4-BE49-F238E27FC236}">
                  <a16:creationId xmlns:a16="http://schemas.microsoft.com/office/drawing/2014/main" id="{D93A3AEE-857A-79DB-2AAA-09DCA41D88EC}"/>
                </a:ext>
              </a:extLst>
            </p:cNvPr>
            <p:cNvCxnSpPr/>
            <p:nvPr userDrawn="1"/>
          </p:nvCxnSpPr>
          <p:spPr>
            <a:xfrm>
              <a:off x="277680" y="321344"/>
              <a:ext cx="8647507" cy="0"/>
            </a:xfrm>
            <a:prstGeom prst="line">
              <a:avLst/>
            </a:prstGeom>
            <a:ln w="19050">
              <a:gradFill flip="none" rotWithShape="1">
                <a:gsLst>
                  <a:gs pos="0">
                    <a:srgbClr val="F1B300"/>
                  </a:gs>
                  <a:gs pos="100000">
                    <a:srgbClr val="808080">
                      <a:alpha val="55686"/>
                    </a:srgbClr>
                  </a:gs>
                  <a:gs pos="100000">
                    <a:srgbClr val="191919"/>
                  </a:gs>
                </a:gsLst>
                <a:lin ang="0" scaled="1"/>
                <a:tileRect/>
              </a:gradFill>
            </a:ln>
          </p:spPr>
          <p:style>
            <a:lnRef idx="1">
              <a:schemeClr val="accent1"/>
            </a:lnRef>
            <a:fillRef idx="0">
              <a:schemeClr val="accent1"/>
            </a:fillRef>
            <a:effectRef idx="0">
              <a:schemeClr val="accent1"/>
            </a:effectRef>
            <a:fontRef idx="minor">
              <a:schemeClr val="tx1"/>
            </a:fontRef>
          </p:style>
        </p:cxnSp>
      </p:grpSp>
      <p:pic>
        <p:nvPicPr>
          <p:cNvPr id="9" name="Picture 8">
            <a:extLst>
              <a:ext uri="{FF2B5EF4-FFF2-40B4-BE49-F238E27FC236}">
                <a16:creationId xmlns:a16="http://schemas.microsoft.com/office/drawing/2014/main" id="{4EE91F45-C0DF-F2ED-ED45-9E4D2412BA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1665" r="84819" b="-1"/>
          <a:stretch/>
        </p:blipFill>
        <p:spPr>
          <a:xfrm>
            <a:off x="60648" y="-21795"/>
            <a:ext cx="227386" cy="454772"/>
          </a:xfrm>
          <a:prstGeom prst="rect">
            <a:avLst/>
          </a:prstGeom>
        </p:spPr>
      </p:pic>
      <p:pic>
        <p:nvPicPr>
          <p:cNvPr id="11" name="Picture 10">
            <a:extLst>
              <a:ext uri="{FF2B5EF4-FFF2-40B4-BE49-F238E27FC236}">
                <a16:creationId xmlns:a16="http://schemas.microsoft.com/office/drawing/2014/main" id="{D861A8B0-AE8F-6B15-81F0-F3B7581F148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7245" t="15437" b="21141"/>
          <a:stretch/>
        </p:blipFill>
        <p:spPr>
          <a:xfrm>
            <a:off x="348681" y="13149"/>
            <a:ext cx="1440159" cy="300107"/>
          </a:xfrm>
          <a:prstGeom prst="rect">
            <a:avLst/>
          </a:prstGeom>
        </p:spPr>
      </p:pic>
    </p:spTree>
    <p:extLst>
      <p:ext uri="{BB962C8B-B14F-4D97-AF65-F5344CB8AC3E}">
        <p14:creationId xmlns:p14="http://schemas.microsoft.com/office/powerpoint/2010/main" val="38832620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ree Column Text">
    <p:spTree>
      <p:nvGrpSpPr>
        <p:cNvPr id="1" name=""/>
        <p:cNvGrpSpPr/>
        <p:nvPr/>
      </p:nvGrpSpPr>
      <p:grpSpPr>
        <a:xfrm>
          <a:off x="0" y="0"/>
          <a:ext cx="0" cy="0"/>
          <a:chOff x="0" y="0"/>
          <a:chExt cx="0" cy="0"/>
        </a:xfrm>
      </p:grpSpPr>
      <p:sp>
        <p:nvSpPr>
          <p:cNvPr id="7" name="Text Placeholder 9"/>
          <p:cNvSpPr>
            <a:spLocks noGrp="1"/>
          </p:cNvSpPr>
          <p:nvPr>
            <p:ph type="body" sz="quarter" idx="11" hasCustomPrompt="1"/>
          </p:nvPr>
        </p:nvSpPr>
        <p:spPr>
          <a:xfrm>
            <a:off x="2355975" y="3238575"/>
            <a:ext cx="7039326" cy="2769989"/>
          </a:xfrm>
        </p:spPr>
        <p:txBody>
          <a:bodyPr numCol="3" spcCol="914400"/>
          <a:lstStyle>
            <a:lvl1pPr marL="0" marR="0" indent="0" algn="l" defTabSz="1005866" rtl="0" eaLnBrk="1" fontAlgn="auto" latinLnBrk="0" hangingPunct="1">
              <a:lnSpc>
                <a:spcPts val="1774"/>
              </a:lnSpc>
              <a:spcBef>
                <a:spcPts val="0"/>
              </a:spcBef>
              <a:spcAft>
                <a:spcPts val="1031"/>
              </a:spcAft>
              <a:buClrTx/>
              <a:buSzTx/>
              <a:buFont typeface="Arial" panose="020B0604020202020204" pitchFamily="34" charset="0"/>
              <a:buNone/>
              <a:tabLst/>
              <a:defRPr lang="en-US" sz="1155" b="0" i="0" baseline="0" smtClean="0">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a:t>
            </a:r>
            <a:endParaRPr lang="en-US" dirty="0">
              <a:effectLst/>
              <a:latin typeface="Helvetica" charset="0"/>
            </a:endParaRPr>
          </a:p>
          <a:p>
            <a:endParaRPr lang="en-US" dirty="0">
              <a:effectLst/>
              <a:latin typeface="Helvetica" charset="0"/>
            </a:endParaRPr>
          </a:p>
        </p:txBody>
      </p:sp>
      <p:sp>
        <p:nvSpPr>
          <p:cNvPr id="6" name="Title 1"/>
          <p:cNvSpPr>
            <a:spLocks noGrp="1"/>
          </p:cNvSpPr>
          <p:nvPr>
            <p:ph type="title" hasCustomPrompt="1"/>
          </p:nvPr>
        </p:nvSpPr>
        <p:spPr>
          <a:xfrm>
            <a:off x="533103" y="1428668"/>
            <a:ext cx="8675460" cy="500137"/>
          </a:xfrm>
        </p:spPr>
        <p:txBody>
          <a:bodyPr/>
          <a:lstStyle/>
          <a:p>
            <a:r>
              <a:rPr lang="en-US" dirty="0"/>
              <a:t>CLICK TO ADD HEADLINE</a:t>
            </a:r>
          </a:p>
        </p:txBody>
      </p:sp>
      <p:sp>
        <p:nvSpPr>
          <p:cNvPr id="8" name="Text Placeholder 3"/>
          <p:cNvSpPr>
            <a:spLocks noGrp="1"/>
          </p:cNvSpPr>
          <p:nvPr>
            <p:ph type="body" sz="quarter" idx="10" hasCustomPrompt="1"/>
          </p:nvPr>
        </p:nvSpPr>
        <p:spPr>
          <a:xfrm>
            <a:off x="544048" y="2213408"/>
            <a:ext cx="6415741" cy="342851"/>
          </a:xfrm>
        </p:spPr>
        <p:txBody>
          <a:bodyPr/>
          <a:lstStyle>
            <a:lvl1pPr marL="0" indent="0">
              <a:lnSpc>
                <a:spcPct val="100000"/>
              </a:lnSpc>
              <a:buNone/>
              <a:defRPr sz="2228" b="1" cap="all" baseline="0"/>
            </a:lvl1pPr>
          </a:lstStyle>
          <a:p>
            <a:pPr lvl="0"/>
            <a:r>
              <a:rPr lang="en-US" dirty="0"/>
              <a:t>CLICK TO ADD SUBHEAD</a:t>
            </a:r>
          </a:p>
        </p:txBody>
      </p:sp>
      <p:sp>
        <p:nvSpPr>
          <p:cNvPr id="9" name="Text Placeholder 4"/>
          <p:cNvSpPr>
            <a:spLocks noGrp="1"/>
          </p:cNvSpPr>
          <p:nvPr>
            <p:ph type="body" sz="quarter" idx="12" hasCustomPrompt="1"/>
          </p:nvPr>
        </p:nvSpPr>
        <p:spPr>
          <a:xfrm>
            <a:off x="2355974" y="6519876"/>
            <a:ext cx="2859844" cy="251672"/>
          </a:xfrm>
        </p:spPr>
        <p:txBody>
          <a:bodyPr/>
          <a:lstStyle>
            <a:lvl1pPr marL="188595" indent="-188595">
              <a:buFontTx/>
              <a:buBlip>
                <a:blip r:embed="rId2"/>
              </a:buBlip>
              <a:defRPr/>
            </a:lvl1pPr>
          </a:lstStyle>
          <a:p>
            <a:pPr lvl="0"/>
            <a:r>
              <a:rPr lang="en-US" dirty="0"/>
              <a:t>Click to add bulleted list</a:t>
            </a:r>
          </a:p>
        </p:txBody>
      </p:sp>
    </p:spTree>
    <p:extLst>
      <p:ext uri="{BB962C8B-B14F-4D97-AF65-F5344CB8AC3E}">
        <p14:creationId xmlns:p14="http://schemas.microsoft.com/office/powerpoint/2010/main" val="2678317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ext Grid One">
    <p:spTree>
      <p:nvGrpSpPr>
        <p:cNvPr id="1" name=""/>
        <p:cNvGrpSpPr/>
        <p:nvPr/>
      </p:nvGrpSpPr>
      <p:grpSpPr>
        <a:xfrm>
          <a:off x="0" y="0"/>
          <a:ext cx="0" cy="0"/>
          <a:chOff x="0" y="0"/>
          <a:chExt cx="0" cy="0"/>
        </a:xfrm>
      </p:grpSpPr>
      <p:sp>
        <p:nvSpPr>
          <p:cNvPr id="7" name="Прямоугольник 6"/>
          <p:cNvSpPr/>
          <p:nvPr userDrawn="1"/>
        </p:nvSpPr>
        <p:spPr>
          <a:xfrm flipH="1">
            <a:off x="7350743" y="0"/>
            <a:ext cx="2707659" cy="3886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980" b="0" i="0" dirty="0">
              <a:latin typeface="Archivo Regular" charset="0"/>
            </a:endParaRPr>
          </a:p>
        </p:txBody>
      </p:sp>
      <p:sp>
        <p:nvSpPr>
          <p:cNvPr id="10" name="Прямоугольник 9"/>
          <p:cNvSpPr/>
          <p:nvPr userDrawn="1"/>
        </p:nvSpPr>
        <p:spPr>
          <a:xfrm flipH="1">
            <a:off x="4643082" y="0"/>
            <a:ext cx="2707659" cy="3886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980" b="0" i="0" dirty="0">
              <a:latin typeface="Archivo Regular" charset="0"/>
            </a:endParaRPr>
          </a:p>
        </p:txBody>
      </p:sp>
      <p:sp>
        <p:nvSpPr>
          <p:cNvPr id="18" name="Прямоугольник 17"/>
          <p:cNvSpPr/>
          <p:nvPr userDrawn="1"/>
        </p:nvSpPr>
        <p:spPr>
          <a:xfrm flipH="1">
            <a:off x="4643082" y="3886200"/>
            <a:ext cx="2707659" cy="3886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980" b="0" i="0" dirty="0">
              <a:latin typeface="Archivo Regular" charset="0"/>
            </a:endParaRPr>
          </a:p>
        </p:txBody>
      </p:sp>
      <p:sp>
        <p:nvSpPr>
          <p:cNvPr id="2" name="Title 1"/>
          <p:cNvSpPr>
            <a:spLocks noGrp="1"/>
          </p:cNvSpPr>
          <p:nvPr>
            <p:ph type="title" hasCustomPrompt="1"/>
          </p:nvPr>
        </p:nvSpPr>
        <p:spPr>
          <a:xfrm>
            <a:off x="533102" y="1428668"/>
            <a:ext cx="3634758" cy="1000274"/>
          </a:xfrm>
        </p:spPr>
        <p:txBody>
          <a:bodyPr/>
          <a:lstStyle>
            <a:lvl1pPr>
              <a:defRPr sz="3300" b="1">
                <a:solidFill>
                  <a:schemeClr val="accent3"/>
                </a:solidFill>
              </a:defRPr>
            </a:lvl1pPr>
          </a:lstStyle>
          <a:p>
            <a:r>
              <a:rPr lang="en-US" dirty="0"/>
              <a:t>CLICK TO ADD HEADLINE</a:t>
            </a:r>
          </a:p>
        </p:txBody>
      </p:sp>
      <p:sp>
        <p:nvSpPr>
          <p:cNvPr id="13" name="Text Placeholder 9"/>
          <p:cNvSpPr>
            <a:spLocks noGrp="1"/>
          </p:cNvSpPr>
          <p:nvPr>
            <p:ph type="body" sz="quarter" idx="11" hasCustomPrompt="1"/>
          </p:nvPr>
        </p:nvSpPr>
        <p:spPr>
          <a:xfrm>
            <a:off x="533103" y="3065881"/>
            <a:ext cx="3278341" cy="1944378"/>
          </a:xfrm>
        </p:spPr>
        <p:txBody>
          <a:bodyPr/>
          <a:lstStyle>
            <a:lvl1pPr marL="0" indent="0">
              <a:buNone/>
              <a:defRPr lang="en-US" sz="1361" b="0" i="0" smtClean="0">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a:t>
            </a:r>
            <a:r>
              <a:rPr lang="en-US" dirty="0"/>
              <a:t>.</a:t>
            </a:r>
            <a:endParaRPr lang="en-US" dirty="0">
              <a:effectLst/>
              <a:latin typeface="Helvetica" charset="0"/>
            </a:endParaRPr>
          </a:p>
        </p:txBody>
      </p:sp>
      <p:sp>
        <p:nvSpPr>
          <p:cNvPr id="14" name="Text Placeholder 9"/>
          <p:cNvSpPr>
            <a:spLocks noGrp="1"/>
          </p:cNvSpPr>
          <p:nvPr>
            <p:ph type="body" sz="quarter" idx="12" hasCustomPrompt="1"/>
          </p:nvPr>
        </p:nvSpPr>
        <p:spPr>
          <a:xfrm>
            <a:off x="4999498" y="4413744"/>
            <a:ext cx="1989992" cy="2050113"/>
          </a:xfrm>
        </p:spPr>
        <p:txBody>
          <a:bodyPr numCol="1" spcCol="914400"/>
          <a:lstStyle>
            <a:lvl1pPr marL="0" indent="0">
              <a:lnSpc>
                <a:spcPts val="1774"/>
              </a:lnSpc>
              <a:buNone/>
              <a:defRPr lang="en-US" sz="1031" b="0" i="0" smtClean="0">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a:t>
            </a:r>
            <a:endParaRPr lang="en-US" dirty="0">
              <a:effectLst/>
              <a:latin typeface="Helvetica" charset="0"/>
            </a:endParaRPr>
          </a:p>
        </p:txBody>
      </p:sp>
      <p:sp>
        <p:nvSpPr>
          <p:cNvPr id="19" name="Text Placeholder 9"/>
          <p:cNvSpPr>
            <a:spLocks noGrp="1"/>
          </p:cNvSpPr>
          <p:nvPr>
            <p:ph type="body" sz="quarter" idx="13" hasCustomPrompt="1"/>
          </p:nvPr>
        </p:nvSpPr>
        <p:spPr>
          <a:xfrm>
            <a:off x="7736859" y="4413744"/>
            <a:ext cx="1989992" cy="2050113"/>
          </a:xfrm>
        </p:spPr>
        <p:txBody>
          <a:bodyPr numCol="1" spcCol="914400"/>
          <a:lstStyle>
            <a:lvl1pPr marL="0" indent="0">
              <a:lnSpc>
                <a:spcPts val="1774"/>
              </a:lnSpc>
              <a:buNone/>
              <a:defRPr lang="en-US" sz="1031" b="0" i="0" smtClean="0">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a:t>
            </a:r>
            <a:endParaRPr lang="en-US" dirty="0">
              <a:effectLst/>
              <a:latin typeface="Helvetica" charset="0"/>
            </a:endParaRPr>
          </a:p>
        </p:txBody>
      </p:sp>
      <p:sp>
        <p:nvSpPr>
          <p:cNvPr id="20" name="Text Placeholder 9"/>
          <p:cNvSpPr>
            <a:spLocks noGrp="1"/>
          </p:cNvSpPr>
          <p:nvPr>
            <p:ph type="body" sz="quarter" idx="14" hasCustomPrompt="1"/>
          </p:nvPr>
        </p:nvSpPr>
        <p:spPr>
          <a:xfrm>
            <a:off x="4999498" y="537109"/>
            <a:ext cx="1989992" cy="2050113"/>
          </a:xfrm>
        </p:spPr>
        <p:txBody>
          <a:bodyPr numCol="1" spcCol="914400"/>
          <a:lstStyle>
            <a:lvl1pPr marL="0" indent="0">
              <a:lnSpc>
                <a:spcPts val="1774"/>
              </a:lnSpc>
              <a:buNone/>
              <a:defRPr lang="en-US" sz="1031" b="0" i="0" smtClean="0">
                <a:solidFill>
                  <a:schemeClr val="bg1"/>
                </a:solidFill>
                <a:effectLst/>
                <a:latin typeface="Franklin Gothic Book" panose="020B0503020102020204" pitchFamily="34" charset="0"/>
                <a:cs typeface="Arial" panose="020B06040202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a:t>
            </a:r>
            <a:endParaRPr lang="en-US" dirty="0">
              <a:effectLst/>
              <a:latin typeface="Helvetica" charset="0"/>
            </a:endParaRPr>
          </a:p>
        </p:txBody>
      </p:sp>
      <p:sp>
        <p:nvSpPr>
          <p:cNvPr id="21" name="Text Placeholder 9"/>
          <p:cNvSpPr>
            <a:spLocks noGrp="1"/>
          </p:cNvSpPr>
          <p:nvPr>
            <p:ph type="body" sz="quarter" idx="15" hasCustomPrompt="1"/>
          </p:nvPr>
        </p:nvSpPr>
        <p:spPr>
          <a:xfrm>
            <a:off x="7736859" y="537109"/>
            <a:ext cx="1989992" cy="2050113"/>
          </a:xfrm>
        </p:spPr>
        <p:txBody>
          <a:bodyPr numCol="1" spcCol="914400"/>
          <a:lstStyle>
            <a:lvl1pPr marL="0" indent="0">
              <a:lnSpc>
                <a:spcPts val="1774"/>
              </a:lnSpc>
              <a:buNone/>
              <a:defRPr lang="en-US" sz="1031" b="0" i="0" smtClean="0">
                <a:solidFill>
                  <a:schemeClr val="bg1"/>
                </a:solidFill>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a:t>
            </a:r>
            <a:endParaRPr lang="en-US" dirty="0">
              <a:effectLst/>
              <a:latin typeface="Helvetica" charset="0"/>
            </a:endParaRPr>
          </a:p>
        </p:txBody>
      </p:sp>
      <p:sp>
        <p:nvSpPr>
          <p:cNvPr id="11" name="Text Placeholder 4"/>
          <p:cNvSpPr>
            <a:spLocks noGrp="1"/>
          </p:cNvSpPr>
          <p:nvPr>
            <p:ph type="body" sz="quarter" idx="16" hasCustomPrompt="1"/>
          </p:nvPr>
        </p:nvSpPr>
        <p:spPr>
          <a:xfrm>
            <a:off x="533102" y="5994582"/>
            <a:ext cx="2859844" cy="251672"/>
          </a:xfrm>
        </p:spPr>
        <p:txBody>
          <a:bodyPr/>
          <a:lstStyle>
            <a:lvl1pPr marL="188595" indent="-188595">
              <a:buFontTx/>
              <a:buBlip>
                <a:blip r:embed="rId2"/>
              </a:buBlip>
              <a:defRPr/>
            </a:lvl1pPr>
          </a:lstStyle>
          <a:p>
            <a:pPr lvl="0"/>
            <a:r>
              <a:rPr lang="en-US" dirty="0"/>
              <a:t>Click to add bulleted list</a:t>
            </a:r>
          </a:p>
        </p:txBody>
      </p:sp>
    </p:spTree>
    <p:extLst>
      <p:ext uri="{BB962C8B-B14F-4D97-AF65-F5344CB8AC3E}">
        <p14:creationId xmlns:p14="http://schemas.microsoft.com/office/powerpoint/2010/main" val="3482329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ext Grid Two">
    <p:spTree>
      <p:nvGrpSpPr>
        <p:cNvPr id="1" name=""/>
        <p:cNvGrpSpPr/>
        <p:nvPr/>
      </p:nvGrpSpPr>
      <p:grpSpPr>
        <a:xfrm>
          <a:off x="0" y="0"/>
          <a:ext cx="0" cy="0"/>
          <a:chOff x="0" y="0"/>
          <a:chExt cx="0" cy="0"/>
        </a:xfrm>
      </p:grpSpPr>
      <p:sp>
        <p:nvSpPr>
          <p:cNvPr id="15" name="Текст 3"/>
          <p:cNvSpPr>
            <a:spLocks noGrp="1"/>
          </p:cNvSpPr>
          <p:nvPr>
            <p:ph type="body" sz="quarter" idx="14" hasCustomPrompt="1"/>
          </p:nvPr>
        </p:nvSpPr>
        <p:spPr>
          <a:xfrm>
            <a:off x="585387" y="3964473"/>
            <a:ext cx="2585589" cy="187808"/>
          </a:xfrm>
          <a:prstGeom prst="rect">
            <a:avLst/>
          </a:prstGeom>
        </p:spPr>
        <p:txBody>
          <a:bodyPr/>
          <a:lstStyle>
            <a:lvl1pPr>
              <a:defRPr lang="en-US" sz="907" b="0" i="0" baseline="0" dirty="0">
                <a:solidFill>
                  <a:schemeClr val="tx2"/>
                </a:solidFill>
                <a:latin typeface="Archivo Regular" charset="0"/>
                <a:ea typeface="Archivo Regular" charset="0"/>
                <a:cs typeface="Archivo Regular" charset="0"/>
              </a:defRPr>
            </a:lvl1pPr>
          </a:lstStyle>
          <a:p>
            <a:pPr marL="0" lvl="0" indent="0">
              <a:lnSpc>
                <a:spcPct val="150000"/>
              </a:lnSpc>
              <a:buNone/>
            </a:pPr>
            <a:r>
              <a:rPr lang="en-US" dirty="0"/>
              <a:t>Example text</a:t>
            </a:r>
          </a:p>
        </p:txBody>
      </p:sp>
      <p:sp>
        <p:nvSpPr>
          <p:cNvPr id="7" name="Прямоугольник 6"/>
          <p:cNvSpPr/>
          <p:nvPr userDrawn="1"/>
        </p:nvSpPr>
        <p:spPr>
          <a:xfrm rot="10800000" flipH="1">
            <a:off x="0" y="3886200"/>
            <a:ext cx="5029200" cy="3886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980" b="0" i="0" dirty="0">
              <a:latin typeface="Archivo Regular" charset="0"/>
            </a:endParaRPr>
          </a:p>
        </p:txBody>
      </p:sp>
      <p:sp>
        <p:nvSpPr>
          <p:cNvPr id="10" name="Прямоугольник 9"/>
          <p:cNvSpPr/>
          <p:nvPr userDrawn="1"/>
        </p:nvSpPr>
        <p:spPr>
          <a:xfrm rot="10800000" flipH="1">
            <a:off x="5029200" y="3886200"/>
            <a:ext cx="5029200" cy="3886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980" b="0" i="0" dirty="0">
              <a:latin typeface="Archivo Regular" charset="0"/>
            </a:endParaRPr>
          </a:p>
        </p:txBody>
      </p:sp>
      <p:sp>
        <p:nvSpPr>
          <p:cNvPr id="18" name="Прямоугольник 17"/>
          <p:cNvSpPr/>
          <p:nvPr userDrawn="1"/>
        </p:nvSpPr>
        <p:spPr>
          <a:xfrm rot="10800000" flipH="1">
            <a:off x="5029200" y="0"/>
            <a:ext cx="5029200" cy="3886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980" b="0" i="0" dirty="0">
              <a:latin typeface="Archivo Regular" charset="0"/>
            </a:endParaRPr>
          </a:p>
        </p:txBody>
      </p:sp>
      <p:sp>
        <p:nvSpPr>
          <p:cNvPr id="14" name="Text Placeholder 9"/>
          <p:cNvSpPr>
            <a:spLocks noGrp="1"/>
          </p:cNvSpPr>
          <p:nvPr>
            <p:ph type="body" sz="quarter" idx="11" hasCustomPrompt="1"/>
          </p:nvPr>
        </p:nvSpPr>
        <p:spPr>
          <a:xfrm>
            <a:off x="585386" y="4620597"/>
            <a:ext cx="3641877" cy="1662250"/>
          </a:xfrm>
        </p:spPr>
        <p:txBody>
          <a:bodyPr/>
          <a:lstStyle>
            <a:lvl1pPr marL="0" indent="0">
              <a:buNone/>
              <a:defRPr lang="en-US" sz="1361" b="0" i="0" smtClean="0">
                <a:solidFill>
                  <a:schemeClr val="bg1"/>
                </a:solidFill>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a:t>
            </a:r>
            <a:r>
              <a:rPr lang="en-US" dirty="0"/>
              <a:t>.</a:t>
            </a:r>
            <a:endParaRPr lang="en-US" dirty="0">
              <a:effectLst/>
              <a:latin typeface="Helvetica" charset="0"/>
            </a:endParaRPr>
          </a:p>
        </p:txBody>
      </p:sp>
      <p:sp>
        <p:nvSpPr>
          <p:cNvPr id="16" name="Text Placeholder 9"/>
          <p:cNvSpPr>
            <a:spLocks noGrp="1"/>
          </p:cNvSpPr>
          <p:nvPr>
            <p:ph type="body" sz="quarter" idx="15" hasCustomPrompt="1"/>
          </p:nvPr>
        </p:nvSpPr>
        <p:spPr>
          <a:xfrm>
            <a:off x="5682630" y="4620597"/>
            <a:ext cx="3641877" cy="1662250"/>
          </a:xfrm>
        </p:spPr>
        <p:txBody>
          <a:bodyPr/>
          <a:lstStyle>
            <a:lvl1pPr marL="0" indent="0">
              <a:buNone/>
              <a:defRPr lang="en-US" sz="1361" b="0" i="0" smtClean="0">
                <a:solidFill>
                  <a:schemeClr val="bg1"/>
                </a:solidFill>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a:t>
            </a:r>
            <a:r>
              <a:rPr lang="en-US" dirty="0"/>
              <a:t>.</a:t>
            </a:r>
            <a:endParaRPr lang="en-US" dirty="0">
              <a:effectLst/>
              <a:latin typeface="Helvetica" charset="0"/>
            </a:endParaRPr>
          </a:p>
        </p:txBody>
      </p:sp>
      <p:sp>
        <p:nvSpPr>
          <p:cNvPr id="17" name="Text Placeholder 9"/>
          <p:cNvSpPr>
            <a:spLocks noGrp="1"/>
          </p:cNvSpPr>
          <p:nvPr>
            <p:ph type="body" sz="quarter" idx="16" hasCustomPrompt="1"/>
          </p:nvPr>
        </p:nvSpPr>
        <p:spPr>
          <a:xfrm>
            <a:off x="5682630" y="785415"/>
            <a:ext cx="3641877" cy="1662250"/>
          </a:xfrm>
        </p:spPr>
        <p:txBody>
          <a:bodyPr/>
          <a:lstStyle>
            <a:lvl1pPr marL="0" indent="0">
              <a:buNone/>
              <a:defRPr lang="en-US" sz="1361" b="0" i="0" smtClean="0">
                <a:solidFill>
                  <a:schemeClr val="tx1"/>
                </a:solidFill>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a:t>
            </a:r>
            <a:r>
              <a:rPr lang="en-US" dirty="0"/>
              <a:t>.</a:t>
            </a:r>
            <a:endParaRPr lang="en-US" dirty="0">
              <a:effectLst/>
              <a:latin typeface="Helvetica" charset="0"/>
            </a:endParaRPr>
          </a:p>
        </p:txBody>
      </p:sp>
      <p:sp>
        <p:nvSpPr>
          <p:cNvPr id="3" name="Title 2"/>
          <p:cNvSpPr>
            <a:spLocks noGrp="1"/>
          </p:cNvSpPr>
          <p:nvPr>
            <p:ph type="title" hasCustomPrompt="1"/>
          </p:nvPr>
        </p:nvSpPr>
        <p:spPr>
          <a:xfrm>
            <a:off x="544294" y="1428667"/>
            <a:ext cx="4199084" cy="1000274"/>
          </a:xfrm>
        </p:spPr>
        <p:txBody>
          <a:bodyPr/>
          <a:lstStyle>
            <a:lvl1pPr>
              <a:defRPr sz="3300"/>
            </a:lvl1pPr>
          </a:lstStyle>
          <a:p>
            <a:r>
              <a:rPr lang="en-US" dirty="0"/>
              <a:t>CLICK TO ADD HEADLINE</a:t>
            </a:r>
          </a:p>
        </p:txBody>
      </p:sp>
    </p:spTree>
    <p:extLst>
      <p:ext uri="{BB962C8B-B14F-4D97-AF65-F5344CB8AC3E}">
        <p14:creationId xmlns:p14="http://schemas.microsoft.com/office/powerpoint/2010/main" val="3789270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ext Grid Three">
    <p:spTree>
      <p:nvGrpSpPr>
        <p:cNvPr id="1" name=""/>
        <p:cNvGrpSpPr/>
        <p:nvPr/>
      </p:nvGrpSpPr>
      <p:grpSpPr>
        <a:xfrm>
          <a:off x="0" y="0"/>
          <a:ext cx="0" cy="0"/>
          <a:chOff x="0" y="0"/>
          <a:chExt cx="0" cy="0"/>
        </a:xfrm>
      </p:grpSpPr>
      <p:sp>
        <p:nvSpPr>
          <p:cNvPr id="10" name="Прямоугольник 9"/>
          <p:cNvSpPr/>
          <p:nvPr userDrawn="1"/>
        </p:nvSpPr>
        <p:spPr>
          <a:xfrm rot="10800000">
            <a:off x="0" y="3886200"/>
            <a:ext cx="5029200" cy="3886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980" b="0" i="0" dirty="0">
              <a:latin typeface="Archivo Regular" charset="0"/>
            </a:endParaRPr>
          </a:p>
        </p:txBody>
      </p:sp>
      <p:sp>
        <p:nvSpPr>
          <p:cNvPr id="18" name="Прямоугольник 17"/>
          <p:cNvSpPr/>
          <p:nvPr userDrawn="1"/>
        </p:nvSpPr>
        <p:spPr>
          <a:xfrm rot="10800000" flipH="1">
            <a:off x="5029200" y="0"/>
            <a:ext cx="5029200" cy="777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980" b="0" i="0" dirty="0">
              <a:latin typeface="Archivo Regular" charset="0"/>
            </a:endParaRPr>
          </a:p>
        </p:txBody>
      </p:sp>
      <p:sp>
        <p:nvSpPr>
          <p:cNvPr id="9" name="Text Placeholder 9"/>
          <p:cNvSpPr>
            <a:spLocks noGrp="1"/>
          </p:cNvSpPr>
          <p:nvPr>
            <p:ph type="body" sz="quarter" idx="11" hasCustomPrompt="1"/>
          </p:nvPr>
        </p:nvSpPr>
        <p:spPr>
          <a:xfrm>
            <a:off x="585386" y="4620597"/>
            <a:ext cx="3641877" cy="1662250"/>
          </a:xfrm>
        </p:spPr>
        <p:txBody>
          <a:bodyPr/>
          <a:lstStyle>
            <a:lvl1pPr marL="0" indent="0">
              <a:buNone/>
              <a:defRPr lang="en-US" sz="1361" b="0" i="0" smtClean="0">
                <a:solidFill>
                  <a:schemeClr val="tx1"/>
                </a:solidFill>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a:t>
            </a:r>
            <a:r>
              <a:rPr lang="en-US" dirty="0"/>
              <a:t>.</a:t>
            </a:r>
            <a:endParaRPr lang="en-US" dirty="0">
              <a:effectLst/>
              <a:latin typeface="Helvetica" charset="0"/>
            </a:endParaRPr>
          </a:p>
        </p:txBody>
      </p:sp>
      <p:sp>
        <p:nvSpPr>
          <p:cNvPr id="11" name="Text Placeholder 9"/>
          <p:cNvSpPr>
            <a:spLocks noGrp="1"/>
          </p:cNvSpPr>
          <p:nvPr>
            <p:ph type="body" sz="quarter" idx="12" hasCustomPrompt="1"/>
          </p:nvPr>
        </p:nvSpPr>
        <p:spPr>
          <a:xfrm>
            <a:off x="5723818" y="1128832"/>
            <a:ext cx="3641877" cy="3919278"/>
          </a:xfrm>
        </p:spPr>
        <p:txBody>
          <a:bodyPr/>
          <a:lstStyle>
            <a:lvl1pPr marL="0" marR="0" indent="0" algn="l" defTabSz="1005866" rtl="0" eaLnBrk="1" fontAlgn="auto" latinLnBrk="0" hangingPunct="1">
              <a:lnSpc>
                <a:spcPts val="2186"/>
              </a:lnSpc>
              <a:spcBef>
                <a:spcPts val="0"/>
              </a:spcBef>
              <a:spcAft>
                <a:spcPts val="1031"/>
              </a:spcAft>
              <a:buClrTx/>
              <a:buSzTx/>
              <a:buFont typeface="Arial" panose="020B0604020202020204" pitchFamily="34" charset="0"/>
              <a:buNone/>
              <a:tabLst/>
              <a:defRPr lang="en-US" sz="1361" b="0" i="0" smtClean="0">
                <a:solidFill>
                  <a:schemeClr val="bg1"/>
                </a:solidFill>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a:t>
            </a:r>
            <a:r>
              <a:rPr lang="en-US" dirty="0"/>
              <a: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a:t>
            </a:r>
            <a:r>
              <a:rPr lang="en-US" dirty="0"/>
              <a:t>.</a:t>
            </a:r>
            <a:r>
              <a:rPr lang="en-US" dirty="0">
                <a:effectLst/>
                <a:latin typeface="Helvetica" charset="0"/>
              </a:rPr>
              <a: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a:t>
            </a:r>
            <a:endParaRPr lang="en-US" dirty="0">
              <a:effectLst/>
              <a:latin typeface="Helvetica" charset="0"/>
            </a:endParaRPr>
          </a:p>
        </p:txBody>
      </p:sp>
      <p:sp>
        <p:nvSpPr>
          <p:cNvPr id="7" name="Title 2"/>
          <p:cNvSpPr>
            <a:spLocks noGrp="1"/>
          </p:cNvSpPr>
          <p:nvPr>
            <p:ph type="title" hasCustomPrompt="1"/>
          </p:nvPr>
        </p:nvSpPr>
        <p:spPr>
          <a:xfrm>
            <a:off x="544294" y="1428667"/>
            <a:ext cx="4199084" cy="1000274"/>
          </a:xfrm>
        </p:spPr>
        <p:txBody>
          <a:bodyPr/>
          <a:lstStyle>
            <a:lvl1pPr>
              <a:defRPr sz="3300"/>
            </a:lvl1pPr>
          </a:lstStyle>
          <a:p>
            <a:r>
              <a:rPr lang="en-US" dirty="0"/>
              <a:t>CLICK TO ADD HEADLINE</a:t>
            </a:r>
          </a:p>
        </p:txBody>
      </p:sp>
    </p:spTree>
    <p:extLst>
      <p:ext uri="{BB962C8B-B14F-4D97-AF65-F5344CB8AC3E}">
        <p14:creationId xmlns:p14="http://schemas.microsoft.com/office/powerpoint/2010/main" val="2941464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he End">
    <p:spTree>
      <p:nvGrpSpPr>
        <p:cNvPr id="1" name=""/>
        <p:cNvGrpSpPr/>
        <p:nvPr/>
      </p:nvGrpSpPr>
      <p:grpSpPr>
        <a:xfrm>
          <a:off x="0" y="0"/>
          <a:ext cx="0" cy="0"/>
          <a:chOff x="0" y="0"/>
          <a:chExt cx="0" cy="0"/>
        </a:xfrm>
      </p:grpSpPr>
      <p:sp>
        <p:nvSpPr>
          <p:cNvPr id="7" name="Заголовок 1"/>
          <p:cNvSpPr>
            <a:spLocks noGrp="1"/>
          </p:cNvSpPr>
          <p:nvPr>
            <p:ph type="title" hasCustomPrompt="1"/>
          </p:nvPr>
        </p:nvSpPr>
        <p:spPr>
          <a:xfrm>
            <a:off x="0" y="5754421"/>
            <a:ext cx="10058400" cy="609398"/>
          </a:xfrm>
          <a:prstGeom prst="rect">
            <a:avLst/>
          </a:prstGeom>
        </p:spPr>
        <p:txBody>
          <a:bodyPr wrap="square" lIns="0" tIns="0" rIns="0" bIns="0">
            <a:spAutoFit/>
          </a:bodyPr>
          <a:lstStyle>
            <a:lvl1pPr marL="0" marR="0" indent="0" algn="ctr" defTabSz="1005866" rtl="0" eaLnBrk="1" fontAlgn="auto" latinLnBrk="0" hangingPunct="1">
              <a:lnSpc>
                <a:spcPct val="100000"/>
              </a:lnSpc>
              <a:spcBef>
                <a:spcPct val="0"/>
              </a:spcBef>
              <a:spcAft>
                <a:spcPts val="0"/>
              </a:spcAft>
              <a:buClrTx/>
              <a:buSzTx/>
              <a:buFontTx/>
              <a:buNone/>
              <a:tabLst>
                <a:tab pos="1502174" algn="l"/>
              </a:tabLst>
              <a:defRPr sz="3960" b="1" i="0" cap="all" baseline="0">
                <a:solidFill>
                  <a:schemeClr val="tx1"/>
                </a:solidFill>
                <a:latin typeface="Franklin Gothic Demi" panose="020B0703020102020204" pitchFamily="34" charset="0"/>
                <a:ea typeface="Franklin Gothic Demi" panose="020B0703020102020204" pitchFamily="34" charset="0"/>
                <a:cs typeface="Franklin Gothic Demi" panose="020B0703020102020204" pitchFamily="34" charset="0"/>
              </a:defRPr>
            </a:lvl1pPr>
          </a:lstStyle>
          <a:p>
            <a:r>
              <a:rPr lang="en-US" dirty="0"/>
              <a:t>Click to add text</a:t>
            </a:r>
            <a:endParaRPr lang="ru-RU" dirty="0"/>
          </a:p>
        </p:txBody>
      </p:sp>
      <p:pic>
        <p:nvPicPr>
          <p:cNvPr id="4" name="Picture 3">
            <a:extLst>
              <a:ext uri="{FF2B5EF4-FFF2-40B4-BE49-F238E27FC236}">
                <a16:creationId xmlns:a16="http://schemas.microsoft.com/office/drawing/2014/main" id="{0BFD00D4-5040-2048-9891-F59812A2EFB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45001" y="1782666"/>
            <a:ext cx="2568398" cy="2247080"/>
          </a:xfrm>
          <a:prstGeom prst="rect">
            <a:avLst/>
          </a:prstGeom>
        </p:spPr>
      </p:pic>
    </p:spTree>
    <p:extLst>
      <p:ext uri="{BB962C8B-B14F-4D97-AF65-F5344CB8AC3E}">
        <p14:creationId xmlns:p14="http://schemas.microsoft.com/office/powerpoint/2010/main" val="1630360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9450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Gold Angle">
    <p:spTree>
      <p:nvGrpSpPr>
        <p:cNvPr id="1" name=""/>
        <p:cNvGrpSpPr/>
        <p:nvPr/>
      </p:nvGrpSpPr>
      <p:grpSpPr>
        <a:xfrm>
          <a:off x="0" y="0"/>
          <a:ext cx="0" cy="0"/>
          <a:chOff x="0" y="0"/>
          <a:chExt cx="0" cy="0"/>
        </a:xfrm>
      </p:grpSpPr>
      <p:sp>
        <p:nvSpPr>
          <p:cNvPr id="16" name="Freeform 15"/>
          <p:cNvSpPr/>
          <p:nvPr userDrawn="1"/>
        </p:nvSpPr>
        <p:spPr>
          <a:xfrm>
            <a:off x="0" y="0"/>
            <a:ext cx="4589630" cy="7772400"/>
          </a:xfrm>
          <a:custGeom>
            <a:avLst/>
            <a:gdLst>
              <a:gd name="connsiteX0" fmla="*/ 0 w 11127100"/>
              <a:gd name="connsiteY0" fmla="*/ 0 h 13717588"/>
              <a:gd name="connsiteX1" fmla="*/ 11127100 w 11127100"/>
              <a:gd name="connsiteY1" fmla="*/ 0 h 13717588"/>
              <a:gd name="connsiteX2" fmla="*/ 8708318 w 11127100"/>
              <a:gd name="connsiteY2" fmla="*/ 13717588 h 13717588"/>
              <a:gd name="connsiteX3" fmla="*/ 0 w 11127100"/>
              <a:gd name="connsiteY3" fmla="*/ 13717588 h 13717588"/>
            </a:gdLst>
            <a:ahLst/>
            <a:cxnLst>
              <a:cxn ang="0">
                <a:pos x="connsiteX0" y="connsiteY0"/>
              </a:cxn>
              <a:cxn ang="0">
                <a:pos x="connsiteX1" y="connsiteY1"/>
              </a:cxn>
              <a:cxn ang="0">
                <a:pos x="connsiteX2" y="connsiteY2"/>
              </a:cxn>
              <a:cxn ang="0">
                <a:pos x="connsiteX3" y="connsiteY3"/>
              </a:cxn>
            </a:cxnLst>
            <a:rect l="l" t="t" r="r" b="b"/>
            <a:pathLst>
              <a:path w="11127100" h="13717588">
                <a:moveTo>
                  <a:pt x="0" y="0"/>
                </a:moveTo>
                <a:lnTo>
                  <a:pt x="11127100" y="0"/>
                </a:lnTo>
                <a:lnTo>
                  <a:pt x="8708318" y="13717588"/>
                </a:lnTo>
                <a:lnTo>
                  <a:pt x="0" y="13717588"/>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27"/>
          </a:p>
        </p:txBody>
      </p:sp>
      <p:pic>
        <p:nvPicPr>
          <p:cNvPr id="8" name="Picture 7"/>
          <p:cNvPicPr>
            <a:picLocks noChangeAspect="1"/>
          </p:cNvPicPr>
          <p:nvPr userDrawn="1"/>
        </p:nvPicPr>
        <p:blipFill>
          <a:blip r:embed="rId2"/>
          <a:stretch>
            <a:fillRect/>
          </a:stretch>
        </p:blipFill>
        <p:spPr>
          <a:xfrm>
            <a:off x="1213030" y="2547775"/>
            <a:ext cx="1588568" cy="2401951"/>
          </a:xfrm>
          <a:prstGeom prst="rect">
            <a:avLst/>
          </a:prstGeom>
        </p:spPr>
      </p:pic>
      <p:sp>
        <p:nvSpPr>
          <p:cNvPr id="2" name="Title 1"/>
          <p:cNvSpPr>
            <a:spLocks noGrp="1"/>
          </p:cNvSpPr>
          <p:nvPr userDrawn="1">
            <p:ph type="title" hasCustomPrompt="1"/>
          </p:nvPr>
        </p:nvSpPr>
        <p:spPr>
          <a:xfrm>
            <a:off x="4999498" y="3024915"/>
            <a:ext cx="4276997" cy="1102866"/>
          </a:xfrm>
        </p:spPr>
        <p:txBody>
          <a:bodyPr anchor="b" anchorCtr="0"/>
          <a:lstStyle>
            <a:lvl1pPr>
              <a:defRPr b="1" i="0" cap="all" normalizeH="0" baseline="0">
                <a:latin typeface="Franklin Gothic Demi" panose="020B0603020102020204" pitchFamily="34" charset="0"/>
              </a:defRPr>
            </a:lvl1pPr>
          </a:lstStyle>
          <a:p>
            <a:r>
              <a:rPr lang="en-US" dirty="0"/>
              <a:t>CLICK TO EDIT TITLE</a:t>
            </a:r>
          </a:p>
        </p:txBody>
      </p:sp>
      <p:sp>
        <p:nvSpPr>
          <p:cNvPr id="6" name="Text Placeholder 5"/>
          <p:cNvSpPr>
            <a:spLocks noGrp="1"/>
          </p:cNvSpPr>
          <p:nvPr userDrawn="1">
            <p:ph type="body" sz="quarter" idx="10" hasCustomPrompt="1"/>
          </p:nvPr>
        </p:nvSpPr>
        <p:spPr>
          <a:xfrm>
            <a:off x="4999498" y="4290980"/>
            <a:ext cx="4276997" cy="1019995"/>
          </a:xfrm>
          <a:prstGeom prst="rect">
            <a:avLst/>
          </a:prstGeom>
        </p:spPr>
        <p:txBody>
          <a:bodyPr/>
          <a:lstStyle>
            <a:lvl1pPr>
              <a:defRPr b="1" i="0" cap="all"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pPr lvl="0"/>
            <a:r>
              <a:rPr lang="en-US" dirty="0"/>
              <a:t>CLICK TO EDIT SUBTITLE</a:t>
            </a:r>
          </a:p>
        </p:txBody>
      </p:sp>
    </p:spTree>
    <p:extLst>
      <p:ext uri="{BB962C8B-B14F-4D97-AF65-F5344CB8AC3E}">
        <p14:creationId xmlns:p14="http://schemas.microsoft.com/office/powerpoint/2010/main" val="3732114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p:tgtEl>
                                          <p:spTgt spid="16"/>
                                        </p:tgtEl>
                                        <p:attrNameLst>
                                          <p:attrName>ppt_x</p:attrName>
                                        </p:attrNameLst>
                                      </p:cBhvr>
                                      <p:tavLst>
                                        <p:tav tm="0">
                                          <p:val>
                                            <p:strVal val="#ppt_x-#ppt_w*1.125000"/>
                                          </p:val>
                                        </p:tav>
                                        <p:tav tm="100000">
                                          <p:val>
                                            <p:strVal val="#ppt_x"/>
                                          </p:val>
                                        </p:tav>
                                      </p:tavLst>
                                    </p:anim>
                                    <p:animEffect transition="in" filter="wipe(right)">
                                      <p:cBhvr>
                                        <p:cTn id="8" dur="1000"/>
                                        <p:tgtEl>
                                          <p:spTgt spid="16"/>
                                        </p:tgtEl>
                                      </p:cBhvr>
                                    </p:animEffect>
                                  </p:childTnLst>
                                </p:cTn>
                              </p:par>
                              <p:par>
                                <p:cTn id="9" presetID="42"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fade">
                                      <p:cBhvr>
                                        <p:cTn id="20" dur="1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000"/>
                        <p:tgtEl>
                          <p:spTgt spid="6"/>
                        </p:tgtEl>
                      </p:cBhvr>
                    </p:animEffect>
                  </p:childTnLst>
                </p:cTn>
              </p:par>
            </p:tnLst>
          </p:tmpl>
        </p:tmplLst>
      </p:bldP>
    </p:bldLst>
  </p:timing>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Black Angle">
    <p:spTree>
      <p:nvGrpSpPr>
        <p:cNvPr id="1" name=""/>
        <p:cNvGrpSpPr/>
        <p:nvPr/>
      </p:nvGrpSpPr>
      <p:grpSpPr>
        <a:xfrm>
          <a:off x="0" y="0"/>
          <a:ext cx="0" cy="0"/>
          <a:chOff x="0" y="0"/>
          <a:chExt cx="0" cy="0"/>
        </a:xfrm>
      </p:grpSpPr>
      <p:sp>
        <p:nvSpPr>
          <p:cNvPr id="16" name="Freeform 15"/>
          <p:cNvSpPr/>
          <p:nvPr userDrawn="1"/>
        </p:nvSpPr>
        <p:spPr>
          <a:xfrm>
            <a:off x="0" y="0"/>
            <a:ext cx="4589630" cy="7772400"/>
          </a:xfrm>
          <a:custGeom>
            <a:avLst/>
            <a:gdLst>
              <a:gd name="connsiteX0" fmla="*/ 0 w 11127100"/>
              <a:gd name="connsiteY0" fmla="*/ 0 h 13717588"/>
              <a:gd name="connsiteX1" fmla="*/ 11127100 w 11127100"/>
              <a:gd name="connsiteY1" fmla="*/ 0 h 13717588"/>
              <a:gd name="connsiteX2" fmla="*/ 8708318 w 11127100"/>
              <a:gd name="connsiteY2" fmla="*/ 13717588 h 13717588"/>
              <a:gd name="connsiteX3" fmla="*/ 0 w 11127100"/>
              <a:gd name="connsiteY3" fmla="*/ 13717588 h 13717588"/>
            </a:gdLst>
            <a:ahLst/>
            <a:cxnLst>
              <a:cxn ang="0">
                <a:pos x="connsiteX0" y="connsiteY0"/>
              </a:cxn>
              <a:cxn ang="0">
                <a:pos x="connsiteX1" y="connsiteY1"/>
              </a:cxn>
              <a:cxn ang="0">
                <a:pos x="connsiteX2" y="connsiteY2"/>
              </a:cxn>
              <a:cxn ang="0">
                <a:pos x="connsiteX3" y="connsiteY3"/>
              </a:cxn>
            </a:cxnLst>
            <a:rect l="l" t="t" r="r" b="b"/>
            <a:pathLst>
              <a:path w="11127100" h="13717588">
                <a:moveTo>
                  <a:pt x="0" y="0"/>
                </a:moveTo>
                <a:lnTo>
                  <a:pt x="11127100" y="0"/>
                </a:lnTo>
                <a:lnTo>
                  <a:pt x="8708318" y="13717588"/>
                </a:lnTo>
                <a:lnTo>
                  <a:pt x="0" y="13717588"/>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27"/>
          </a:p>
        </p:txBody>
      </p:sp>
      <p:pic>
        <p:nvPicPr>
          <p:cNvPr id="2" name="Picture 1"/>
          <p:cNvPicPr>
            <a:picLocks noChangeAspect="1"/>
          </p:cNvPicPr>
          <p:nvPr userDrawn="1"/>
        </p:nvPicPr>
        <p:blipFill>
          <a:blip r:embed="rId2"/>
          <a:stretch>
            <a:fillRect/>
          </a:stretch>
        </p:blipFill>
        <p:spPr>
          <a:xfrm>
            <a:off x="1197724" y="2543934"/>
            <a:ext cx="1616285" cy="2443861"/>
          </a:xfrm>
          <a:prstGeom prst="rect">
            <a:avLst/>
          </a:prstGeom>
        </p:spPr>
      </p:pic>
      <p:sp>
        <p:nvSpPr>
          <p:cNvPr id="3" name="Title 2"/>
          <p:cNvSpPr>
            <a:spLocks noGrp="1"/>
          </p:cNvSpPr>
          <p:nvPr>
            <p:ph type="title" hasCustomPrompt="1"/>
          </p:nvPr>
        </p:nvSpPr>
        <p:spPr>
          <a:xfrm>
            <a:off x="4999499" y="3013966"/>
            <a:ext cx="4247295" cy="1102866"/>
          </a:xfrm>
        </p:spPr>
        <p:txBody>
          <a:bodyPr anchor="b" anchorCtr="0"/>
          <a:lstStyle>
            <a:lvl1pPr>
              <a:defRPr b="1" cap="all" baseline="0">
                <a:solidFill>
                  <a:schemeClr val="accent3"/>
                </a:solidFill>
              </a:defRPr>
            </a:lvl1pPr>
          </a:lstStyle>
          <a:p>
            <a:r>
              <a:rPr lang="en-US" dirty="0"/>
              <a:t>CLICK TO EDIT TITLE</a:t>
            </a:r>
          </a:p>
        </p:txBody>
      </p:sp>
      <p:sp>
        <p:nvSpPr>
          <p:cNvPr id="8" name="Text Placeholder 5"/>
          <p:cNvSpPr>
            <a:spLocks noGrp="1"/>
          </p:cNvSpPr>
          <p:nvPr>
            <p:ph type="body" sz="quarter" idx="10" hasCustomPrompt="1"/>
          </p:nvPr>
        </p:nvSpPr>
        <p:spPr>
          <a:xfrm>
            <a:off x="4996675" y="4280031"/>
            <a:ext cx="4250119" cy="1019995"/>
          </a:xfrm>
          <a:prstGeom prst="rect">
            <a:avLst/>
          </a:prstGeom>
        </p:spPr>
        <p:txBody>
          <a:bodyPr/>
          <a:lstStyle>
            <a:lvl1pPr>
              <a:defRPr b="1" i="0" cap="all"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pPr lvl="0"/>
            <a:r>
              <a:rPr lang="en-US" dirty="0"/>
              <a:t>CLICK TO EDIT SUBTITLE</a:t>
            </a:r>
          </a:p>
        </p:txBody>
      </p:sp>
    </p:spTree>
    <p:extLst>
      <p:ext uri="{BB962C8B-B14F-4D97-AF65-F5344CB8AC3E}">
        <p14:creationId xmlns:p14="http://schemas.microsoft.com/office/powerpoint/2010/main" val="856004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fade">
                                      <p:cBhvr>
                                        <p:cTn id="20" dur="1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 grpId="0"/>
      <p:bldP spid="8" grpId="0" build="p">
        <p:tmplLst>
          <p:tmpl lvl="1">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1000"/>
                        <p:tgtEl>
                          <p:spTgt spid="8"/>
                        </p:tgtEl>
                      </p:cBhvr>
                    </p:animEffect>
                  </p:childTnLst>
                </p:cTn>
              </p:par>
            </p:tnLst>
          </p:tmpl>
        </p:tmplLst>
      </p:bldP>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Pattern O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3"/>
          <a:stretch>
            <a:fillRect/>
          </a:stretch>
        </p:blipFill>
        <p:spPr>
          <a:xfrm>
            <a:off x="1383268" y="2677300"/>
            <a:ext cx="1616285" cy="2443861"/>
          </a:xfrm>
          <a:prstGeom prst="rect">
            <a:avLst/>
          </a:prstGeom>
        </p:spPr>
      </p:pic>
      <p:cxnSp>
        <p:nvCxnSpPr>
          <p:cNvPr id="4" name="Straight Connector 3"/>
          <p:cNvCxnSpPr/>
          <p:nvPr userDrawn="1"/>
        </p:nvCxnSpPr>
        <p:spPr>
          <a:xfrm>
            <a:off x="4405471" y="1152613"/>
            <a:ext cx="0" cy="546717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999499" y="3003622"/>
            <a:ext cx="4336399" cy="1102866"/>
          </a:xfrm>
        </p:spPr>
        <p:txBody>
          <a:bodyPr anchor="b" anchorCtr="0"/>
          <a:lstStyle>
            <a:lvl1pPr>
              <a:defRPr b="1" cap="all" baseline="0">
                <a:solidFill>
                  <a:schemeClr val="accent3"/>
                </a:solidFill>
              </a:defRPr>
            </a:lvl1pPr>
          </a:lstStyle>
          <a:p>
            <a:r>
              <a:rPr lang="en-US" dirty="0"/>
              <a:t>CLICK TO EDIT TITLE</a:t>
            </a:r>
          </a:p>
        </p:txBody>
      </p:sp>
      <p:sp>
        <p:nvSpPr>
          <p:cNvPr id="10" name="Text Placeholder 5"/>
          <p:cNvSpPr>
            <a:spLocks noGrp="1"/>
          </p:cNvSpPr>
          <p:nvPr>
            <p:ph type="body" sz="quarter" idx="10" hasCustomPrompt="1"/>
          </p:nvPr>
        </p:nvSpPr>
        <p:spPr>
          <a:xfrm>
            <a:off x="4999499" y="4269688"/>
            <a:ext cx="4336399" cy="1019995"/>
          </a:xfrm>
          <a:prstGeom prst="rect">
            <a:avLst/>
          </a:prstGeom>
        </p:spPr>
        <p:txBody>
          <a:bodyPr/>
          <a:lstStyle>
            <a:lvl1pPr>
              <a:defRPr b="1" i="0" cap="all" baseline="0">
                <a:solidFill>
                  <a:schemeClr val="bg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pPr lvl="0"/>
            <a:r>
              <a:rPr lang="en-US" dirty="0"/>
              <a:t>CLICK TO EDIT SUBTITLE</a:t>
            </a:r>
          </a:p>
        </p:txBody>
      </p:sp>
    </p:spTree>
    <p:extLst>
      <p:ext uri="{BB962C8B-B14F-4D97-AF65-F5344CB8AC3E}">
        <p14:creationId xmlns:p14="http://schemas.microsoft.com/office/powerpoint/2010/main" val="3961367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p:tgtEl>
                                          <p:spTgt spid="2"/>
                                        </p:tgtEl>
                                        <p:attrNameLst>
                                          <p:attrName>ppt_x</p:attrName>
                                        </p:attrNameLst>
                                      </p:cBhvr>
                                      <p:tavLst>
                                        <p:tav tm="0">
                                          <p:val>
                                            <p:strVal val="#ppt_x+#ppt_w*1.125000"/>
                                          </p:val>
                                        </p:tav>
                                        <p:tav tm="100000">
                                          <p:val>
                                            <p:strVal val="#ppt_x"/>
                                          </p:val>
                                        </p:tav>
                                      </p:tavLst>
                                    </p:anim>
                                    <p:animEffect transition="in" filter="wipe(left)">
                                      <p:cBhvr>
                                        <p:cTn id="8" dur="1000"/>
                                        <p:tgtEl>
                                          <p:spTgt spid="2"/>
                                        </p:tgtEl>
                                      </p:cBhvr>
                                    </p:animEffect>
                                  </p:childTnLst>
                                </p:cTn>
                              </p:par>
                            </p:childTnLst>
                          </p:cTn>
                        </p:par>
                        <p:par>
                          <p:cTn id="9" fill="hold">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 calcmode="lin" valueType="num">
                                      <p:cBhvr additive="base">
                                        <p:cTn id="12" dur="1000"/>
                                        <p:tgtEl>
                                          <p:spTgt spid="10">
                                            <p:txEl>
                                              <p:pRg st="0" end="0"/>
                                            </p:txEl>
                                          </p:spTgt>
                                        </p:tgtEl>
                                        <p:attrNameLst>
                                          <p:attrName>ppt_x</p:attrName>
                                        </p:attrNameLst>
                                      </p:cBhvr>
                                      <p:tavLst>
                                        <p:tav tm="0">
                                          <p:val>
                                            <p:strVal val="#ppt_x+#ppt_w*1.125000"/>
                                          </p:val>
                                        </p:tav>
                                        <p:tav tm="100000">
                                          <p:val>
                                            <p:strVal val="#ppt_x"/>
                                          </p:val>
                                        </p:tav>
                                      </p:tavLst>
                                    </p:anim>
                                    <p:animEffect transition="in" filter="wipe(left)">
                                      <p:cBhvr>
                                        <p:cTn id="13" dur="1000"/>
                                        <p:tgtEl>
                                          <p:spTgt spid="10">
                                            <p:txEl>
                                              <p:pRg st="0" end="0"/>
                                            </p:txEl>
                                          </p:spTgt>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build="p">
        <p:tmplLst>
          <p:tmpl lvl="1">
            <p:tnLst>
              <p:par>
                <p:cTn presetID="12" presetClass="entr" presetSubtype="2"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p:tgtEl>
                          <p:spTgt spid="10"/>
                        </p:tgtEl>
                        <p:attrNameLst>
                          <p:attrName>ppt_x</p:attrName>
                        </p:attrNameLst>
                      </p:cBhvr>
                      <p:tavLst>
                        <p:tav tm="0">
                          <p:val>
                            <p:strVal val="#ppt_x+#ppt_w*1.125000"/>
                          </p:val>
                        </p:tav>
                        <p:tav tm="100000">
                          <p:val>
                            <p:strVal val="#ppt_x"/>
                          </p:val>
                        </p:tav>
                      </p:tavLst>
                    </p:anim>
                    <p:animEffect transition="in" filter="wipe(left)">
                      <p:cBhvr>
                        <p:cTn dur="1000"/>
                        <p:tgtEl>
                          <p:spTgt spid="10"/>
                        </p:tgtEl>
                      </p:cBhvr>
                    </p:animEffect>
                  </p:childTnLst>
                </p:cTn>
              </p:par>
            </p:tnLst>
          </p:tmpl>
        </p:tmplLst>
      </p:bldP>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Pattern Tw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3"/>
          <a:stretch>
            <a:fillRect/>
          </a:stretch>
        </p:blipFill>
        <p:spPr>
          <a:xfrm>
            <a:off x="4221058" y="1658214"/>
            <a:ext cx="1616285" cy="2443861"/>
          </a:xfrm>
          <a:prstGeom prst="rect">
            <a:avLst/>
          </a:prstGeom>
        </p:spPr>
      </p:pic>
      <p:sp>
        <p:nvSpPr>
          <p:cNvPr id="7" name="Заголовок 1"/>
          <p:cNvSpPr>
            <a:spLocks noGrp="1"/>
          </p:cNvSpPr>
          <p:nvPr>
            <p:ph type="title" hasCustomPrompt="1"/>
          </p:nvPr>
        </p:nvSpPr>
        <p:spPr>
          <a:xfrm>
            <a:off x="0" y="5488419"/>
            <a:ext cx="10058400" cy="609398"/>
          </a:xfrm>
          <a:prstGeom prst="rect">
            <a:avLst/>
          </a:prstGeom>
        </p:spPr>
        <p:txBody>
          <a:bodyPr wrap="square" lIns="0" tIns="0" rIns="0" bIns="0">
            <a:spAutoFit/>
          </a:bodyPr>
          <a:lstStyle>
            <a:lvl1pPr marL="0" marR="0" indent="0" algn="ctr" defTabSz="1005866" rtl="0" eaLnBrk="1" fontAlgn="auto" latinLnBrk="0" hangingPunct="1">
              <a:lnSpc>
                <a:spcPct val="100000"/>
              </a:lnSpc>
              <a:spcBef>
                <a:spcPct val="0"/>
              </a:spcBef>
              <a:spcAft>
                <a:spcPts val="0"/>
              </a:spcAft>
              <a:buClrTx/>
              <a:buSzTx/>
              <a:buFontTx/>
              <a:buNone/>
              <a:tabLst>
                <a:tab pos="1502174" algn="l"/>
              </a:tabLst>
              <a:defRPr sz="3960" b="1" i="0" cap="all" baseline="0">
                <a:solidFill>
                  <a:schemeClr val="accent3"/>
                </a:solidFill>
                <a:latin typeface="Franklin Gothic Demi" panose="020B0603020102020204" pitchFamily="34" charset="0"/>
                <a:ea typeface="Franklin Gothic Demi" panose="020B0603020102020204" pitchFamily="34" charset="0"/>
                <a:cs typeface="Franklin Gothic Demi" panose="020B0603020102020204" pitchFamily="34" charset="0"/>
              </a:defRPr>
            </a:lvl1pPr>
          </a:lstStyle>
          <a:p>
            <a:r>
              <a:rPr lang="en-US" dirty="0"/>
              <a:t>CLICK TO EDIT TITLE</a:t>
            </a:r>
            <a:endParaRPr lang="ru-RU" dirty="0"/>
          </a:p>
        </p:txBody>
      </p:sp>
      <p:sp>
        <p:nvSpPr>
          <p:cNvPr id="16" name="Text Placeholder 15"/>
          <p:cNvSpPr>
            <a:spLocks noGrp="1"/>
          </p:cNvSpPr>
          <p:nvPr>
            <p:ph type="body" sz="quarter" idx="10" hasCustomPrompt="1"/>
          </p:nvPr>
        </p:nvSpPr>
        <p:spPr>
          <a:xfrm>
            <a:off x="0" y="6217875"/>
            <a:ext cx="10058400" cy="438582"/>
          </a:xfrm>
          <a:prstGeom prst="rect">
            <a:avLst/>
          </a:prstGeom>
        </p:spPr>
        <p:txBody>
          <a:bodyPr>
            <a:spAutoFit/>
          </a:bodyPr>
          <a:lstStyle>
            <a:lvl1pPr marL="0" indent="0" algn="ctr">
              <a:buNone/>
              <a:defRPr sz="2475" b="1" i="0" cap="all" baseline="0">
                <a:solidFill>
                  <a:schemeClr val="bg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502932" indent="0" algn="ctr">
              <a:buNone/>
              <a:defRPr b="1" i="0">
                <a:latin typeface="Archivo" charset="0"/>
                <a:ea typeface="Archivo" charset="0"/>
                <a:cs typeface="Archivo" charset="0"/>
              </a:defRPr>
            </a:lvl2pPr>
            <a:lvl3pPr marL="1005865" indent="0" algn="ctr">
              <a:buNone/>
              <a:defRPr b="1" i="0">
                <a:latin typeface="Archivo" charset="0"/>
                <a:ea typeface="Archivo" charset="0"/>
                <a:cs typeface="Archivo" charset="0"/>
              </a:defRPr>
            </a:lvl3pPr>
            <a:lvl4pPr marL="1508798" indent="0" algn="ctr">
              <a:buNone/>
              <a:defRPr b="1" i="0">
                <a:latin typeface="Archivo" charset="0"/>
                <a:ea typeface="Archivo" charset="0"/>
                <a:cs typeface="Archivo" charset="0"/>
              </a:defRPr>
            </a:lvl4pPr>
            <a:lvl5pPr marL="2011730" indent="0" algn="ctr">
              <a:buNone/>
              <a:defRPr b="1" i="0">
                <a:latin typeface="Archivo" charset="0"/>
                <a:ea typeface="Archivo" charset="0"/>
                <a:cs typeface="Archivo" charset="0"/>
              </a:defRPr>
            </a:lvl5pPr>
          </a:lstStyle>
          <a:p>
            <a:pPr lvl="0"/>
            <a:r>
              <a:rPr lang="en-US" dirty="0"/>
              <a:t>CLICK TO EDIT SUBTITLE</a:t>
            </a:r>
          </a:p>
        </p:txBody>
      </p:sp>
    </p:spTree>
    <p:extLst>
      <p:ext uri="{BB962C8B-B14F-4D97-AF65-F5344CB8AC3E}">
        <p14:creationId xmlns:p14="http://schemas.microsoft.com/office/powerpoint/2010/main" val="2510667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6">
                                            <p:txEl>
                                              <p:pRg st="0" end="0"/>
                                            </p:txEl>
                                          </p:spTgt>
                                        </p:tgtEl>
                                        <p:attrNameLst>
                                          <p:attrName>style.visibility</p:attrName>
                                        </p:attrNameLst>
                                      </p:cBhvr>
                                      <p:to>
                                        <p:strVal val="visible"/>
                                      </p:to>
                                    </p:set>
                                    <p:animEffect transition="in" filter="fade">
                                      <p:cBhvr>
                                        <p:cTn id="13" dur="1000"/>
                                        <p:tgtEl>
                                          <p:spTgt spid="16">
                                            <p:txEl>
                                              <p:pRg st="0" end="0"/>
                                            </p:txEl>
                                          </p:spTgt>
                                        </p:tgtEl>
                                      </p:cBhvr>
                                    </p:animEffect>
                                    <p:anim calcmode="lin" valueType="num">
                                      <p:cBhvr>
                                        <p:cTn id="14"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build="p">
        <p:tmplLst>
          <p:tmpl lvl="1">
            <p:tnLst>
              <p:par>
                <p:cTn presetID="42"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1000"/>
                        <p:tgtEl>
                          <p:spTgt spid="16"/>
                        </p:tgtEl>
                      </p:cBhvr>
                    </p:animEffect>
                    <p:anim calcmode="lin" valueType="num">
                      <p:cBhvr>
                        <p:cTn dur="1000" fill="hold"/>
                        <p:tgtEl>
                          <p:spTgt spid="16"/>
                        </p:tgtEl>
                        <p:attrNameLst>
                          <p:attrName>ppt_x</p:attrName>
                        </p:attrNameLst>
                      </p:cBhvr>
                      <p:tavLst>
                        <p:tav tm="0">
                          <p:val>
                            <p:strVal val="#ppt_x"/>
                          </p:val>
                        </p:tav>
                        <p:tav tm="100000">
                          <p:val>
                            <p:strVal val="#ppt_x"/>
                          </p:val>
                        </p:tav>
                      </p:tavLst>
                    </p:anim>
                    <p:anim calcmode="lin" valueType="num">
                      <p:cBhvr>
                        <p:cTn dur="1000" fill="hold"/>
                        <p:tgtEl>
                          <p:spTgt spid="16"/>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2920" y="632184"/>
            <a:ext cx="9052560" cy="1050573"/>
          </a:xfrm>
        </p:spPr>
        <p:txBody>
          <a:bodyPr>
            <a:normAutofit/>
          </a:bodyPr>
          <a:lstStyle>
            <a:lvl1pPr>
              <a:defRPr sz="3599">
                <a:solidFill>
                  <a:srgbClr val="002060"/>
                </a:solidFill>
                <a:latin typeface="Palatino Linotype" panose="02040502050505030304" pitchFamily="18" charset="0"/>
              </a:defRPr>
            </a:lvl1pPr>
          </a:lstStyle>
          <a:p>
            <a:r>
              <a:rPr lang="en-US" dirty="0"/>
              <a:t>Click to edit Master title style</a:t>
            </a:r>
          </a:p>
        </p:txBody>
      </p:sp>
      <p:sp>
        <p:nvSpPr>
          <p:cNvPr id="3" name="Content Placeholder 2"/>
          <p:cNvSpPr>
            <a:spLocks noGrp="1"/>
          </p:cNvSpPr>
          <p:nvPr>
            <p:ph idx="1"/>
          </p:nvPr>
        </p:nvSpPr>
        <p:spPr>
          <a:xfrm>
            <a:off x="276673" y="2090803"/>
            <a:ext cx="9584265" cy="5367667"/>
          </a:xfrm>
        </p:spPr>
        <p:txBody>
          <a:bodyPr/>
          <a:lstStyle>
            <a:lvl1pPr>
              <a:defRPr sz="2400">
                <a:latin typeface="Palatino Linotype" panose="02040502050505030304" pitchFamily="18" charset="0"/>
              </a:defRPr>
            </a:lvl1pPr>
            <a:lvl2pPr marL="693680" indent="-236518">
              <a:defRPr sz="2000">
                <a:latin typeface="Palatino Linotype" panose="02040502050505030304" pitchFamily="18" charset="0"/>
              </a:defRPr>
            </a:lvl2pPr>
            <a:lvl3pPr>
              <a:defRPr sz="1800">
                <a:latin typeface="Palatino Linotype" panose="02040502050505030304" pitchFamily="18" charset="0"/>
              </a:defRPr>
            </a:lvl3pPr>
            <a:lvl4pPr>
              <a:defRPr sz="1600">
                <a:latin typeface="Palatino Linotype" panose="02040502050505030304" pitchFamily="18" charset="0"/>
              </a:defRPr>
            </a:lvl4pPr>
            <a:lvl5pPr>
              <a:defRPr sz="1400">
                <a:latin typeface="Palatino Linotype" panose="02040502050505030304" pitchFamily="18" charset="0"/>
              </a:defRPr>
            </a:lvl5pPr>
          </a:lstStyle>
          <a:p>
            <a:pPr lvl="0"/>
            <a:r>
              <a:rPr lang="en-US" dirty="0"/>
              <a:t>Click to edit Master text styles</a:t>
            </a:r>
          </a:p>
        </p:txBody>
      </p:sp>
      <p:sp>
        <p:nvSpPr>
          <p:cNvPr id="4" name="TextBox 3"/>
          <p:cNvSpPr txBox="1"/>
          <p:nvPr userDrawn="1"/>
        </p:nvSpPr>
        <p:spPr>
          <a:xfrm>
            <a:off x="8910432" y="7458470"/>
            <a:ext cx="1108923" cy="276999"/>
          </a:xfrm>
          <a:prstGeom prst="rect">
            <a:avLst/>
          </a:prstGeom>
          <a:noFill/>
        </p:spPr>
        <p:txBody>
          <a:bodyPr wrap="square" rtlCol="0">
            <a:spAutoFit/>
          </a:bodyPr>
          <a:lstStyle/>
          <a:p>
            <a:pPr algn="r"/>
            <a:fld id="{00102D1B-0293-4647-B4E5-AE469158D403}" type="slidenum">
              <a:rPr lang="en-US" sz="1200" smtClean="0">
                <a:solidFill>
                  <a:schemeClr val="bg1">
                    <a:lumMod val="50000"/>
                  </a:schemeClr>
                </a:solidFill>
              </a:rPr>
              <a:pPr algn="r"/>
              <a:t>‹#›</a:t>
            </a:fld>
            <a:endParaRPr lang="en-US" sz="1200" dirty="0">
              <a:solidFill>
                <a:schemeClr val="bg1">
                  <a:lumMod val="50000"/>
                </a:schemeClr>
              </a:solidFill>
            </a:endParaRPr>
          </a:p>
        </p:txBody>
      </p:sp>
      <p:grpSp>
        <p:nvGrpSpPr>
          <p:cNvPr id="5" name="Group 4">
            <a:extLst>
              <a:ext uri="{FF2B5EF4-FFF2-40B4-BE49-F238E27FC236}">
                <a16:creationId xmlns:a16="http://schemas.microsoft.com/office/drawing/2014/main" id="{A0D59B66-9F7B-8211-16FE-69DC79E6CE30}"/>
              </a:ext>
            </a:extLst>
          </p:cNvPr>
          <p:cNvGrpSpPr/>
          <p:nvPr userDrawn="1"/>
        </p:nvGrpSpPr>
        <p:grpSpPr>
          <a:xfrm>
            <a:off x="108039" y="50030"/>
            <a:ext cx="9817706" cy="307778"/>
            <a:chOff x="58915" y="49776"/>
            <a:chExt cx="8925187" cy="271568"/>
          </a:xfrm>
        </p:grpSpPr>
        <p:sp>
          <p:nvSpPr>
            <p:cNvPr id="6" name="TextBox 5">
              <a:extLst>
                <a:ext uri="{FF2B5EF4-FFF2-40B4-BE49-F238E27FC236}">
                  <a16:creationId xmlns:a16="http://schemas.microsoft.com/office/drawing/2014/main" id="{6E225F0A-AA08-790A-F032-E1D0B416B612}"/>
                </a:ext>
              </a:extLst>
            </p:cNvPr>
            <p:cNvSpPr txBox="1"/>
            <p:nvPr userDrawn="1"/>
          </p:nvSpPr>
          <p:spPr>
            <a:xfrm>
              <a:off x="58915" y="49776"/>
              <a:ext cx="8925187" cy="271568"/>
            </a:xfrm>
            <a:prstGeom prst="rect">
              <a:avLst/>
            </a:prstGeom>
            <a:noFill/>
          </p:spPr>
          <p:txBody>
            <a:bodyPr wrap="square" rtlCol="0">
              <a:spAutoFit/>
            </a:bodyPr>
            <a:lstStyle/>
            <a:p>
              <a:pPr algn="r"/>
              <a:r>
                <a:rPr lang="en-US" sz="1400" b="1" i="1" baseline="0" dirty="0">
                  <a:latin typeface="Palatino Linotype" panose="02040502050505030304" pitchFamily="18" charset="0"/>
                </a:rPr>
                <a:t>CS 487/587, Spring 2024</a:t>
              </a:r>
              <a:endParaRPr lang="en-US" sz="1400" b="1" i="1" dirty="0">
                <a:latin typeface="Palatino Linotype" panose="02040502050505030304" pitchFamily="18" charset="0"/>
              </a:endParaRPr>
            </a:p>
          </p:txBody>
        </p:sp>
        <p:cxnSp>
          <p:nvCxnSpPr>
            <p:cNvPr id="7" name="Straight Connector 6">
              <a:extLst>
                <a:ext uri="{FF2B5EF4-FFF2-40B4-BE49-F238E27FC236}">
                  <a16:creationId xmlns:a16="http://schemas.microsoft.com/office/drawing/2014/main" id="{3D55F02F-0E07-46BF-58B4-4EBFF8E163AA}"/>
                </a:ext>
              </a:extLst>
            </p:cNvPr>
            <p:cNvCxnSpPr/>
            <p:nvPr userDrawn="1"/>
          </p:nvCxnSpPr>
          <p:spPr>
            <a:xfrm>
              <a:off x="277680" y="321344"/>
              <a:ext cx="8647507" cy="0"/>
            </a:xfrm>
            <a:prstGeom prst="line">
              <a:avLst/>
            </a:prstGeom>
            <a:ln w="19050">
              <a:gradFill flip="none" rotWithShape="1">
                <a:gsLst>
                  <a:gs pos="0">
                    <a:srgbClr val="F1B300"/>
                  </a:gs>
                  <a:gs pos="100000">
                    <a:srgbClr val="808080">
                      <a:alpha val="55686"/>
                    </a:srgbClr>
                  </a:gs>
                  <a:gs pos="100000">
                    <a:srgbClr val="191919"/>
                  </a:gs>
                </a:gsLst>
                <a:lin ang="0" scaled="1"/>
                <a:tileRect/>
              </a:gradFill>
            </a:ln>
          </p:spPr>
          <p:style>
            <a:lnRef idx="1">
              <a:schemeClr val="accent1"/>
            </a:lnRef>
            <a:fillRef idx="0">
              <a:schemeClr val="accent1"/>
            </a:fillRef>
            <a:effectRef idx="0">
              <a:schemeClr val="accent1"/>
            </a:effectRef>
            <a:fontRef idx="minor">
              <a:schemeClr val="tx1"/>
            </a:fontRef>
          </p:style>
        </p:cxnSp>
      </p:grpSp>
      <p:pic>
        <p:nvPicPr>
          <p:cNvPr id="8" name="Picture 7">
            <a:extLst>
              <a:ext uri="{FF2B5EF4-FFF2-40B4-BE49-F238E27FC236}">
                <a16:creationId xmlns:a16="http://schemas.microsoft.com/office/drawing/2014/main" id="{99A15659-23A2-D397-181D-34AA5C3B2A5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1665" r="84819" b="-1"/>
          <a:stretch/>
        </p:blipFill>
        <p:spPr>
          <a:xfrm>
            <a:off x="60648" y="-21795"/>
            <a:ext cx="227386" cy="454772"/>
          </a:xfrm>
          <a:prstGeom prst="rect">
            <a:avLst/>
          </a:prstGeom>
        </p:spPr>
      </p:pic>
      <p:pic>
        <p:nvPicPr>
          <p:cNvPr id="9" name="Picture 8">
            <a:extLst>
              <a:ext uri="{FF2B5EF4-FFF2-40B4-BE49-F238E27FC236}">
                <a16:creationId xmlns:a16="http://schemas.microsoft.com/office/drawing/2014/main" id="{07ACBB33-9430-BD27-07DA-635316F170F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7245" t="15437" b="21141"/>
          <a:stretch/>
        </p:blipFill>
        <p:spPr>
          <a:xfrm>
            <a:off x="348681" y="13149"/>
            <a:ext cx="1440159" cy="300107"/>
          </a:xfrm>
          <a:prstGeom prst="rect">
            <a:avLst/>
          </a:prstGeom>
        </p:spPr>
      </p:pic>
    </p:spTree>
    <p:extLst>
      <p:ext uri="{BB962C8B-B14F-4D97-AF65-F5344CB8AC3E}">
        <p14:creationId xmlns:p14="http://schemas.microsoft.com/office/powerpoint/2010/main" val="22638763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With Photo">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1371098" y="2628744"/>
            <a:ext cx="1663276" cy="2514912"/>
          </a:xfrm>
          <a:prstGeom prst="rect">
            <a:avLst/>
          </a:prstGeom>
        </p:spPr>
      </p:pic>
      <p:sp>
        <p:nvSpPr>
          <p:cNvPr id="8" name="Picture Placeholder 5"/>
          <p:cNvSpPr>
            <a:spLocks noGrp="1"/>
          </p:cNvSpPr>
          <p:nvPr>
            <p:ph type="pic" sz="quarter" idx="20" hasCustomPrompt="1"/>
          </p:nvPr>
        </p:nvSpPr>
        <p:spPr>
          <a:xfrm>
            <a:off x="4405471" y="0"/>
            <a:ext cx="5652929" cy="77724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lnSpc>
                <a:spcPts val="1031"/>
              </a:lnSpc>
              <a:spcBef>
                <a:spcPts val="0"/>
              </a:spcBef>
              <a:buNone/>
              <a:defRPr sz="743" b="0" i="0" cap="all" baseline="0">
                <a:latin typeface="Franklin Gothic Book Regular"/>
                <a:ea typeface="Franklin Gothic Book Regular"/>
                <a:cs typeface="Franklin Gothic Book Regular"/>
              </a:defRPr>
            </a:lvl1pPr>
          </a:lstStyle>
          <a:p>
            <a:r>
              <a:rPr lang="en-US" dirty="0"/>
              <a:t>Click icon to add photo.</a:t>
            </a:r>
            <a:br>
              <a:rPr lang="en-US" dirty="0"/>
            </a:br>
            <a:r>
              <a:rPr lang="en-US" dirty="0"/>
              <a:t>To change photo, delete it and a new placeholder will appear.</a:t>
            </a:r>
          </a:p>
        </p:txBody>
      </p:sp>
      <p:sp>
        <p:nvSpPr>
          <p:cNvPr id="2" name="Title 1"/>
          <p:cNvSpPr>
            <a:spLocks noGrp="1"/>
          </p:cNvSpPr>
          <p:nvPr>
            <p:ph type="title" hasCustomPrompt="1"/>
          </p:nvPr>
        </p:nvSpPr>
        <p:spPr>
          <a:xfrm>
            <a:off x="4999499" y="3234208"/>
            <a:ext cx="4336399" cy="551433"/>
          </a:xfrm>
        </p:spPr>
        <p:txBody>
          <a:bodyPr anchor="b" anchorCtr="0"/>
          <a:lstStyle>
            <a:lvl1pPr>
              <a:defRPr b="1" cap="all" baseline="0">
                <a:solidFill>
                  <a:schemeClr val="bg1"/>
                </a:solidFill>
              </a:defRPr>
            </a:lvl1pPr>
          </a:lstStyle>
          <a:p>
            <a:r>
              <a:rPr lang="en-US" dirty="0"/>
              <a:t>CLICK TO EDIT</a:t>
            </a:r>
          </a:p>
        </p:txBody>
      </p:sp>
      <p:sp>
        <p:nvSpPr>
          <p:cNvPr id="10" name="Text Placeholder 5"/>
          <p:cNvSpPr>
            <a:spLocks noGrp="1"/>
          </p:cNvSpPr>
          <p:nvPr>
            <p:ph type="body" sz="quarter" idx="10" hasCustomPrompt="1"/>
          </p:nvPr>
        </p:nvSpPr>
        <p:spPr>
          <a:xfrm>
            <a:off x="4999499" y="3948840"/>
            <a:ext cx="4336399" cy="1019995"/>
          </a:xfrm>
          <a:prstGeom prst="rect">
            <a:avLst/>
          </a:prstGeom>
        </p:spPr>
        <p:txBody>
          <a:bodyPr/>
          <a:lstStyle>
            <a:lvl1pPr>
              <a:defRPr b="1" i="0" cap="all" baseline="0">
                <a:solidFill>
                  <a:schemeClr val="bg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pPr lvl="0"/>
            <a:r>
              <a:rPr lang="en-US" dirty="0"/>
              <a:t>CLICK TO EDIT SUBTITLE</a:t>
            </a:r>
          </a:p>
        </p:txBody>
      </p:sp>
    </p:spTree>
    <p:extLst>
      <p:ext uri="{BB962C8B-B14F-4D97-AF65-F5344CB8AC3E}">
        <p14:creationId xmlns:p14="http://schemas.microsoft.com/office/powerpoint/2010/main" val="2753185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p:tgtEl>
                                          <p:spTgt spid="2"/>
                                        </p:tgtEl>
                                        <p:attrNameLst>
                                          <p:attrName>ppt_x</p:attrName>
                                        </p:attrNameLst>
                                      </p:cBhvr>
                                      <p:tavLst>
                                        <p:tav tm="0">
                                          <p:val>
                                            <p:strVal val="#ppt_x+#ppt_w*1.125000"/>
                                          </p:val>
                                        </p:tav>
                                        <p:tav tm="100000">
                                          <p:val>
                                            <p:strVal val="#ppt_x"/>
                                          </p:val>
                                        </p:tav>
                                      </p:tavLst>
                                    </p:anim>
                                    <p:animEffect transition="in" filter="wipe(left)">
                                      <p:cBhvr>
                                        <p:cTn id="8" dur="1000"/>
                                        <p:tgtEl>
                                          <p:spTgt spid="2"/>
                                        </p:tgtEl>
                                      </p:cBhvr>
                                    </p:animEffect>
                                  </p:childTnLst>
                                </p:cTn>
                              </p:par>
                            </p:childTnLst>
                          </p:cTn>
                        </p:par>
                        <p:par>
                          <p:cTn id="9" fill="hold">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 calcmode="lin" valueType="num">
                                      <p:cBhvr additive="base">
                                        <p:cTn id="12" dur="1000"/>
                                        <p:tgtEl>
                                          <p:spTgt spid="10">
                                            <p:txEl>
                                              <p:pRg st="0" end="0"/>
                                            </p:txEl>
                                          </p:spTgt>
                                        </p:tgtEl>
                                        <p:attrNameLst>
                                          <p:attrName>ppt_x</p:attrName>
                                        </p:attrNameLst>
                                      </p:cBhvr>
                                      <p:tavLst>
                                        <p:tav tm="0">
                                          <p:val>
                                            <p:strVal val="#ppt_x+#ppt_w*1.125000"/>
                                          </p:val>
                                        </p:tav>
                                        <p:tav tm="100000">
                                          <p:val>
                                            <p:strVal val="#ppt_x"/>
                                          </p:val>
                                        </p:tav>
                                      </p:tavLst>
                                    </p:anim>
                                    <p:animEffect transition="in" filter="wipe(left)">
                                      <p:cBhvr>
                                        <p:cTn id="13" dur="1000"/>
                                        <p:tgtEl>
                                          <p:spTgt spid="10">
                                            <p:txEl>
                                              <p:pRg st="0" end="0"/>
                                            </p:txEl>
                                          </p:spTgt>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build="p">
        <p:tmplLst>
          <p:tmpl lvl="1">
            <p:tnLst>
              <p:par>
                <p:cTn presetID="12" presetClass="entr" presetSubtype="2"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p:tgtEl>
                          <p:spTgt spid="10"/>
                        </p:tgtEl>
                        <p:attrNameLst>
                          <p:attrName>ppt_x</p:attrName>
                        </p:attrNameLst>
                      </p:cBhvr>
                      <p:tavLst>
                        <p:tav tm="0">
                          <p:val>
                            <p:strVal val="#ppt_x+#ppt_w*1.125000"/>
                          </p:val>
                        </p:tav>
                        <p:tav tm="100000">
                          <p:val>
                            <p:strVal val="#ppt_x"/>
                          </p:val>
                        </p:tav>
                      </p:tavLst>
                    </p:anim>
                    <p:animEffect transition="in" filter="wipe(left)">
                      <p:cBhvr>
                        <p:cTn dur="1000"/>
                        <p:tgtEl>
                          <p:spTgt spid="10"/>
                        </p:tgtEl>
                      </p:cBhvr>
                    </p:animEffect>
                  </p:childTnLst>
                </p:cTn>
              </p:par>
            </p:tnLst>
          </p:tmpl>
        </p:tmplLst>
      </p:bldP>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Minimal One">
    <p:spTree>
      <p:nvGrpSpPr>
        <p:cNvPr id="1" name=""/>
        <p:cNvGrpSpPr/>
        <p:nvPr/>
      </p:nvGrpSpPr>
      <p:grpSpPr>
        <a:xfrm>
          <a:off x="0" y="0"/>
          <a:ext cx="0" cy="0"/>
          <a:chOff x="0" y="0"/>
          <a:chExt cx="0" cy="0"/>
        </a:xfrm>
      </p:grpSpPr>
      <p:cxnSp>
        <p:nvCxnSpPr>
          <p:cNvPr id="4" name="Straight Connector 3"/>
          <p:cNvCxnSpPr/>
          <p:nvPr userDrawn="1"/>
        </p:nvCxnSpPr>
        <p:spPr>
          <a:xfrm>
            <a:off x="4405471" y="1152613"/>
            <a:ext cx="0" cy="546717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999499" y="3003622"/>
            <a:ext cx="4336399" cy="1102866"/>
          </a:xfrm>
        </p:spPr>
        <p:txBody>
          <a:bodyPr anchor="b" anchorCtr="0"/>
          <a:lstStyle>
            <a:lvl1pPr>
              <a:defRPr b="1" cap="all" baseline="0">
                <a:solidFill>
                  <a:schemeClr val="accent3"/>
                </a:solidFill>
              </a:defRPr>
            </a:lvl1pPr>
          </a:lstStyle>
          <a:p>
            <a:r>
              <a:rPr lang="en-US" dirty="0"/>
              <a:t>CLICK TO EDIT TITLE</a:t>
            </a:r>
          </a:p>
        </p:txBody>
      </p:sp>
      <p:sp>
        <p:nvSpPr>
          <p:cNvPr id="10" name="Text Placeholder 5"/>
          <p:cNvSpPr>
            <a:spLocks noGrp="1"/>
          </p:cNvSpPr>
          <p:nvPr>
            <p:ph type="body" sz="quarter" idx="10" hasCustomPrompt="1"/>
          </p:nvPr>
        </p:nvSpPr>
        <p:spPr>
          <a:xfrm>
            <a:off x="4999499" y="4269688"/>
            <a:ext cx="4336399" cy="1019995"/>
          </a:xfrm>
          <a:prstGeom prst="rect">
            <a:avLst/>
          </a:prstGeom>
        </p:spPr>
        <p:txBody>
          <a:bodyPr/>
          <a:lstStyle>
            <a:lvl1pPr>
              <a:defRPr b="1" i="0" cap="all"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pPr lvl="0"/>
            <a:r>
              <a:rPr lang="en-US" dirty="0"/>
              <a:t>CLICK TO EDIT SUBTITLE</a:t>
            </a:r>
          </a:p>
        </p:txBody>
      </p:sp>
      <p:pic>
        <p:nvPicPr>
          <p:cNvPr id="6" name="Picture 5"/>
          <p:cNvPicPr>
            <a:picLocks noChangeAspect="1"/>
          </p:cNvPicPr>
          <p:nvPr userDrawn="1"/>
        </p:nvPicPr>
        <p:blipFill>
          <a:blip r:embed="rId2"/>
          <a:stretch>
            <a:fillRect/>
          </a:stretch>
        </p:blipFill>
        <p:spPr>
          <a:xfrm>
            <a:off x="1371098" y="2628744"/>
            <a:ext cx="1663276" cy="2514912"/>
          </a:xfrm>
          <a:prstGeom prst="rect">
            <a:avLst/>
          </a:prstGeom>
        </p:spPr>
      </p:pic>
    </p:spTree>
    <p:extLst>
      <p:ext uri="{BB962C8B-B14F-4D97-AF65-F5344CB8AC3E}">
        <p14:creationId xmlns:p14="http://schemas.microsoft.com/office/powerpoint/2010/main" val="3828294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p:tgtEl>
                                          <p:spTgt spid="2"/>
                                        </p:tgtEl>
                                        <p:attrNameLst>
                                          <p:attrName>ppt_x</p:attrName>
                                        </p:attrNameLst>
                                      </p:cBhvr>
                                      <p:tavLst>
                                        <p:tav tm="0">
                                          <p:val>
                                            <p:strVal val="#ppt_x+#ppt_w*1.125000"/>
                                          </p:val>
                                        </p:tav>
                                        <p:tav tm="100000">
                                          <p:val>
                                            <p:strVal val="#ppt_x"/>
                                          </p:val>
                                        </p:tav>
                                      </p:tavLst>
                                    </p:anim>
                                    <p:animEffect transition="in" filter="wipe(left)">
                                      <p:cBhvr>
                                        <p:cTn id="8" dur="1000"/>
                                        <p:tgtEl>
                                          <p:spTgt spid="2"/>
                                        </p:tgtEl>
                                      </p:cBhvr>
                                    </p:animEffect>
                                  </p:childTnLst>
                                </p:cTn>
                              </p:par>
                            </p:childTnLst>
                          </p:cTn>
                        </p:par>
                        <p:par>
                          <p:cTn id="9" fill="hold">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 calcmode="lin" valueType="num">
                                      <p:cBhvr additive="base">
                                        <p:cTn id="12" dur="1000"/>
                                        <p:tgtEl>
                                          <p:spTgt spid="10">
                                            <p:txEl>
                                              <p:pRg st="0" end="0"/>
                                            </p:txEl>
                                          </p:spTgt>
                                        </p:tgtEl>
                                        <p:attrNameLst>
                                          <p:attrName>ppt_x</p:attrName>
                                        </p:attrNameLst>
                                      </p:cBhvr>
                                      <p:tavLst>
                                        <p:tav tm="0">
                                          <p:val>
                                            <p:strVal val="#ppt_x+#ppt_w*1.125000"/>
                                          </p:val>
                                        </p:tav>
                                        <p:tav tm="100000">
                                          <p:val>
                                            <p:strVal val="#ppt_x"/>
                                          </p:val>
                                        </p:tav>
                                      </p:tavLst>
                                    </p:anim>
                                    <p:animEffect transition="in" filter="wipe(left)">
                                      <p:cBhvr>
                                        <p:cTn id="13" dur="1000"/>
                                        <p:tgtEl>
                                          <p:spTgt spid="10">
                                            <p:txEl>
                                              <p:pRg st="0" end="0"/>
                                            </p:txEl>
                                          </p:spTgt>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build="p">
        <p:tmplLst>
          <p:tmpl lvl="1">
            <p:tnLst>
              <p:par>
                <p:cTn presetID="12" presetClass="entr" presetSubtype="2"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p:tgtEl>
                          <p:spTgt spid="10"/>
                        </p:tgtEl>
                        <p:attrNameLst>
                          <p:attrName>ppt_x</p:attrName>
                        </p:attrNameLst>
                      </p:cBhvr>
                      <p:tavLst>
                        <p:tav tm="0">
                          <p:val>
                            <p:strVal val="#ppt_x+#ppt_w*1.125000"/>
                          </p:val>
                        </p:tav>
                        <p:tav tm="100000">
                          <p:val>
                            <p:strVal val="#ppt_x"/>
                          </p:val>
                        </p:tav>
                      </p:tavLst>
                    </p:anim>
                    <p:animEffect transition="in" filter="wipe(left)">
                      <p:cBhvr>
                        <p:cTn dur="1000"/>
                        <p:tgtEl>
                          <p:spTgt spid="10"/>
                        </p:tgtEl>
                      </p:cBhvr>
                    </p:animEffect>
                  </p:childTnLst>
                </p:cTn>
              </p:par>
            </p:tnLst>
          </p:tmpl>
        </p:tmplLst>
      </p:bldP>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Minimal Two">
    <p:spTree>
      <p:nvGrpSpPr>
        <p:cNvPr id="1" name=""/>
        <p:cNvGrpSpPr/>
        <p:nvPr/>
      </p:nvGrpSpPr>
      <p:grpSpPr>
        <a:xfrm>
          <a:off x="0" y="0"/>
          <a:ext cx="0" cy="0"/>
          <a:chOff x="0" y="0"/>
          <a:chExt cx="0" cy="0"/>
        </a:xfrm>
      </p:grpSpPr>
      <p:sp>
        <p:nvSpPr>
          <p:cNvPr id="7" name="Заголовок 1"/>
          <p:cNvSpPr>
            <a:spLocks noGrp="1"/>
          </p:cNvSpPr>
          <p:nvPr>
            <p:ph type="title" hasCustomPrompt="1"/>
          </p:nvPr>
        </p:nvSpPr>
        <p:spPr>
          <a:xfrm>
            <a:off x="0" y="5488419"/>
            <a:ext cx="10058400" cy="609398"/>
          </a:xfrm>
          <a:prstGeom prst="rect">
            <a:avLst/>
          </a:prstGeom>
        </p:spPr>
        <p:txBody>
          <a:bodyPr wrap="square" lIns="0" tIns="0" rIns="0" bIns="0">
            <a:spAutoFit/>
          </a:bodyPr>
          <a:lstStyle>
            <a:lvl1pPr marL="0" marR="0" indent="0" algn="ctr" defTabSz="1005866" rtl="0" eaLnBrk="1" fontAlgn="auto" latinLnBrk="0" hangingPunct="1">
              <a:lnSpc>
                <a:spcPct val="100000"/>
              </a:lnSpc>
              <a:spcBef>
                <a:spcPct val="0"/>
              </a:spcBef>
              <a:spcAft>
                <a:spcPts val="0"/>
              </a:spcAft>
              <a:buClrTx/>
              <a:buSzTx/>
              <a:buFontTx/>
              <a:buNone/>
              <a:tabLst>
                <a:tab pos="1502174" algn="l"/>
              </a:tabLst>
              <a:defRPr sz="3960" b="1" i="0" cap="all" baseline="0">
                <a:solidFill>
                  <a:schemeClr val="accent3"/>
                </a:solidFill>
                <a:latin typeface="Franklin Gothic Demi" panose="020B0603020102020204" pitchFamily="34" charset="0"/>
                <a:ea typeface="Franklin Gothic Demi" panose="020B0603020102020204" pitchFamily="34" charset="0"/>
                <a:cs typeface="Franklin Gothic Demi" panose="020B0603020102020204" pitchFamily="34" charset="0"/>
              </a:defRPr>
            </a:lvl1pPr>
          </a:lstStyle>
          <a:p>
            <a:r>
              <a:rPr lang="en-US" dirty="0"/>
              <a:t>CLICK TO EDIT TITLE</a:t>
            </a:r>
            <a:endParaRPr lang="ru-RU" dirty="0"/>
          </a:p>
        </p:txBody>
      </p:sp>
      <p:sp>
        <p:nvSpPr>
          <p:cNvPr id="16" name="Text Placeholder 15"/>
          <p:cNvSpPr>
            <a:spLocks noGrp="1"/>
          </p:cNvSpPr>
          <p:nvPr>
            <p:ph type="body" sz="quarter" idx="10" hasCustomPrompt="1"/>
          </p:nvPr>
        </p:nvSpPr>
        <p:spPr>
          <a:xfrm>
            <a:off x="0" y="6217875"/>
            <a:ext cx="10058400" cy="438582"/>
          </a:xfrm>
          <a:prstGeom prst="rect">
            <a:avLst/>
          </a:prstGeom>
        </p:spPr>
        <p:txBody>
          <a:bodyPr>
            <a:spAutoFit/>
          </a:bodyPr>
          <a:lstStyle>
            <a:lvl1pPr marL="0" indent="0" algn="ctr">
              <a:buNone/>
              <a:defRPr sz="2475" b="1" i="0" cap="all"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502932" indent="0" algn="ctr">
              <a:buNone/>
              <a:defRPr b="1" i="0">
                <a:latin typeface="Archivo" charset="0"/>
                <a:ea typeface="Archivo" charset="0"/>
                <a:cs typeface="Archivo" charset="0"/>
              </a:defRPr>
            </a:lvl2pPr>
            <a:lvl3pPr marL="1005865" indent="0" algn="ctr">
              <a:buNone/>
              <a:defRPr b="1" i="0">
                <a:latin typeface="Archivo" charset="0"/>
                <a:ea typeface="Archivo" charset="0"/>
                <a:cs typeface="Archivo" charset="0"/>
              </a:defRPr>
            </a:lvl3pPr>
            <a:lvl4pPr marL="1508798" indent="0" algn="ctr">
              <a:buNone/>
              <a:defRPr b="1" i="0">
                <a:latin typeface="Archivo" charset="0"/>
                <a:ea typeface="Archivo" charset="0"/>
                <a:cs typeface="Archivo" charset="0"/>
              </a:defRPr>
            </a:lvl4pPr>
            <a:lvl5pPr marL="2011730" indent="0" algn="ctr">
              <a:buNone/>
              <a:defRPr b="1" i="0">
                <a:latin typeface="Archivo" charset="0"/>
                <a:ea typeface="Archivo" charset="0"/>
                <a:cs typeface="Archivo" charset="0"/>
              </a:defRPr>
            </a:lvl5pPr>
          </a:lstStyle>
          <a:p>
            <a:pPr lvl="0"/>
            <a:r>
              <a:rPr lang="en-US" dirty="0"/>
              <a:t>CLICK TO EDIT SUBTITLE</a:t>
            </a:r>
          </a:p>
        </p:txBody>
      </p:sp>
      <p:pic>
        <p:nvPicPr>
          <p:cNvPr id="17" name="Picture 16"/>
          <p:cNvPicPr>
            <a:picLocks noChangeAspect="1"/>
          </p:cNvPicPr>
          <p:nvPr userDrawn="1"/>
        </p:nvPicPr>
        <p:blipFill>
          <a:blip r:embed="rId2"/>
          <a:stretch>
            <a:fillRect/>
          </a:stretch>
        </p:blipFill>
        <p:spPr>
          <a:xfrm>
            <a:off x="4197562" y="1601411"/>
            <a:ext cx="1663276" cy="2514912"/>
          </a:xfrm>
          <a:prstGeom prst="rect">
            <a:avLst/>
          </a:prstGeom>
        </p:spPr>
      </p:pic>
    </p:spTree>
    <p:extLst>
      <p:ext uri="{BB962C8B-B14F-4D97-AF65-F5344CB8AC3E}">
        <p14:creationId xmlns:p14="http://schemas.microsoft.com/office/powerpoint/2010/main" val="3716965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6">
                                            <p:txEl>
                                              <p:pRg st="0" end="0"/>
                                            </p:txEl>
                                          </p:spTgt>
                                        </p:tgtEl>
                                        <p:attrNameLst>
                                          <p:attrName>style.visibility</p:attrName>
                                        </p:attrNameLst>
                                      </p:cBhvr>
                                      <p:to>
                                        <p:strVal val="visible"/>
                                      </p:to>
                                    </p:set>
                                    <p:animEffect transition="in" filter="fade">
                                      <p:cBhvr>
                                        <p:cTn id="13" dur="1000"/>
                                        <p:tgtEl>
                                          <p:spTgt spid="16">
                                            <p:txEl>
                                              <p:pRg st="0" end="0"/>
                                            </p:txEl>
                                          </p:spTgt>
                                        </p:tgtEl>
                                      </p:cBhvr>
                                    </p:animEffect>
                                    <p:anim calcmode="lin" valueType="num">
                                      <p:cBhvr>
                                        <p:cTn id="14"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build="p">
        <p:tmplLst>
          <p:tmpl lvl="1">
            <p:tnLst>
              <p:par>
                <p:cTn presetID="42"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1000"/>
                        <p:tgtEl>
                          <p:spTgt spid="16"/>
                        </p:tgtEl>
                      </p:cBhvr>
                    </p:animEffect>
                    <p:anim calcmode="lin" valueType="num">
                      <p:cBhvr>
                        <p:cTn dur="1000" fill="hold"/>
                        <p:tgtEl>
                          <p:spTgt spid="16"/>
                        </p:tgtEl>
                        <p:attrNameLst>
                          <p:attrName>ppt_x</p:attrName>
                        </p:attrNameLst>
                      </p:cBhvr>
                      <p:tavLst>
                        <p:tav tm="0">
                          <p:val>
                            <p:strVal val="#ppt_x"/>
                          </p:val>
                        </p:tav>
                        <p:tav tm="100000">
                          <p:val>
                            <p:strVal val="#ppt_x"/>
                          </p:val>
                        </p:tav>
                      </p:tavLst>
                    </p:anim>
                    <p:anim calcmode="lin" valueType="num">
                      <p:cBhvr>
                        <p:cTn dur="1000" fill="hold"/>
                        <p:tgtEl>
                          <p:spTgt spid="16"/>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One Column Text">
    <p:bg>
      <p:bgPr>
        <a:solidFill>
          <a:srgbClr val="FFFFFF">
            <a:alpha val="0"/>
          </a:srgb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HEADLINE</a:t>
            </a:r>
          </a:p>
        </p:txBody>
      </p:sp>
      <p:sp>
        <p:nvSpPr>
          <p:cNvPr id="4" name="Text Placeholder 3"/>
          <p:cNvSpPr>
            <a:spLocks noGrp="1"/>
          </p:cNvSpPr>
          <p:nvPr>
            <p:ph type="body" sz="quarter" idx="10" hasCustomPrompt="1"/>
          </p:nvPr>
        </p:nvSpPr>
        <p:spPr>
          <a:xfrm>
            <a:off x="544048" y="2213408"/>
            <a:ext cx="6415741" cy="342851"/>
          </a:xfrm>
        </p:spPr>
        <p:txBody>
          <a:bodyPr/>
          <a:lstStyle>
            <a:lvl1pPr marL="0" indent="0">
              <a:lnSpc>
                <a:spcPct val="100000"/>
              </a:lnSpc>
              <a:buNone/>
              <a:defRPr sz="2228" b="1" cap="all" baseline="0"/>
            </a:lvl1pPr>
          </a:lstStyle>
          <a:p>
            <a:pPr lvl="0"/>
            <a:r>
              <a:rPr lang="en-US" dirty="0"/>
              <a:t>CLICK TO ADD SUBHEAD</a:t>
            </a:r>
          </a:p>
        </p:txBody>
      </p:sp>
      <p:sp>
        <p:nvSpPr>
          <p:cNvPr id="10" name="Text Placeholder 9"/>
          <p:cNvSpPr>
            <a:spLocks noGrp="1"/>
          </p:cNvSpPr>
          <p:nvPr>
            <p:ph type="body" sz="quarter" idx="11" hasCustomPrompt="1"/>
          </p:nvPr>
        </p:nvSpPr>
        <p:spPr>
          <a:xfrm>
            <a:off x="2355975" y="3355803"/>
            <a:ext cx="6593806" cy="1662315"/>
          </a:xfrm>
        </p:spPr>
        <p:txBody>
          <a:bodyPr/>
          <a:lstStyle>
            <a:lvl1pPr marL="0" marR="0" indent="0" algn="l" defTabSz="1005866" rtl="0" eaLnBrk="1" fontAlgn="auto" latinLnBrk="0" hangingPunct="1">
              <a:lnSpc>
                <a:spcPts val="2186"/>
              </a:lnSpc>
              <a:spcBef>
                <a:spcPts val="0"/>
              </a:spcBef>
              <a:spcAft>
                <a:spcPts val="1031"/>
              </a:spcAft>
              <a:buClrTx/>
              <a:buSzTx/>
              <a:buFont typeface="Arial" panose="020B0604020202020204" pitchFamily="34" charset="0"/>
              <a:buNone/>
              <a:tabLst/>
              <a:defRPr lang="en-US" sz="1361" b="0" i="0" baseline="0" smtClean="0">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 </a:t>
            </a:r>
            <a:r>
              <a:rPr lang="en-US" dirty="0" err="1"/>
              <a:t>volorit</a:t>
            </a:r>
            <a:r>
              <a:rPr lang="en-US" dirty="0"/>
              <a:t> </a:t>
            </a:r>
            <a:r>
              <a:rPr lang="en-US" dirty="0" err="1"/>
              <a:t>iorem</a:t>
            </a:r>
            <a:r>
              <a:rPr lang="en-US" dirty="0"/>
              <a:t>. Bea </a:t>
            </a:r>
            <a:r>
              <a:rPr lang="en-US" dirty="0" err="1"/>
              <a:t>cus</a:t>
            </a:r>
            <a:r>
              <a:rPr lang="en-US" dirty="0"/>
              <a:t> </a:t>
            </a:r>
            <a:r>
              <a:rPr lang="en-US" dirty="0" err="1"/>
              <a:t>eatis</a:t>
            </a:r>
            <a:r>
              <a:rPr lang="en-US" dirty="0"/>
              <a:t> </a:t>
            </a:r>
            <a:r>
              <a:rPr lang="en-US" dirty="0" err="1"/>
              <a:t>aut</a:t>
            </a:r>
            <a:r>
              <a:rPr lang="en-US" dirty="0"/>
              <a:t> </a:t>
            </a:r>
            <a:r>
              <a:rPr lang="en-US" dirty="0" err="1"/>
              <a:t>accus</a:t>
            </a:r>
            <a:r>
              <a:rPr lang="en-US" dirty="0"/>
              <a:t>, ne </a:t>
            </a:r>
            <a:r>
              <a:rPr lang="en-US" dirty="0" err="1"/>
              <a:t>molenda</a:t>
            </a:r>
            <a:r>
              <a:rPr lang="en-US" dirty="0"/>
              <a:t> </a:t>
            </a:r>
            <a:r>
              <a:rPr lang="en-US" dirty="0" err="1"/>
              <a:t>invelit</a:t>
            </a:r>
            <a:r>
              <a:rPr lang="en-US" dirty="0"/>
              <a:t> </a:t>
            </a:r>
            <a:r>
              <a:rPr lang="en-US" dirty="0" err="1"/>
              <a:t>iurepudae</a:t>
            </a:r>
            <a:r>
              <a:rPr lang="en-US" dirty="0"/>
              <a:t> </a:t>
            </a:r>
            <a:r>
              <a:rPr lang="en-US" dirty="0" err="1"/>
              <a:t>maximin</a:t>
            </a:r>
            <a:r>
              <a:rPr lang="en-US" dirty="0"/>
              <a:t> </a:t>
            </a:r>
            <a:r>
              <a:rPr lang="en-US" dirty="0" err="1"/>
              <a:t>imagnate</a:t>
            </a:r>
            <a:r>
              <a:rPr lang="en-US" dirty="0"/>
              <a:t> </a:t>
            </a:r>
            <a:r>
              <a:rPr lang="en-US" dirty="0" err="1"/>
              <a:t>officima</a:t>
            </a:r>
            <a:r>
              <a:rPr lang="en-US" dirty="0"/>
              <a:t> </a:t>
            </a:r>
            <a:r>
              <a:rPr lang="en-US" dirty="0" err="1"/>
              <a:t>corruptas</a:t>
            </a:r>
            <a:r>
              <a:rPr lang="en-US" dirty="0"/>
              <a:t> </a:t>
            </a:r>
            <a:r>
              <a:rPr lang="en-US" dirty="0" err="1"/>
              <a:t>simoditam</a:t>
            </a:r>
            <a:r>
              <a:rPr lang="en-US" dirty="0"/>
              <a:t> </a:t>
            </a:r>
            <a:r>
              <a:rPr lang="en-US" dirty="0" err="1"/>
              <a:t>repersp</a:t>
            </a:r>
            <a:r>
              <a:rPr lang="en-US" dirty="0"/>
              <a:t> </a:t>
            </a:r>
            <a:r>
              <a:rPr lang="en-US" dirty="0" err="1"/>
              <a:t>erumenimi</a:t>
            </a:r>
            <a:r>
              <a:rPr lang="en-US" dirty="0"/>
              <a:t>, </a:t>
            </a:r>
            <a:r>
              <a:rPr lang="en-US" dirty="0" err="1"/>
              <a:t>sitate</a:t>
            </a:r>
            <a:r>
              <a:rPr lang="en-US" dirty="0"/>
              <a:t> </a:t>
            </a:r>
            <a:r>
              <a:rPr lang="en-US" dirty="0" err="1"/>
              <a:t>vel</a:t>
            </a:r>
            <a:r>
              <a:rPr lang="en-US" dirty="0"/>
              <a:t> </a:t>
            </a:r>
            <a:r>
              <a:rPr lang="en-US" dirty="0" err="1"/>
              <a:t>maio</a:t>
            </a:r>
            <a:r>
              <a:rPr lang="en-US" dirty="0"/>
              <a:t>. </a:t>
            </a:r>
            <a:r>
              <a:rPr lang="en-US" dirty="0" err="1"/>
              <a:t>Incias</a:t>
            </a:r>
            <a:r>
              <a:rPr lang="en-US" dirty="0"/>
              <a:t> et </a:t>
            </a:r>
            <a:r>
              <a:rPr lang="en-US" dirty="0" err="1"/>
              <a:t>volupta</a:t>
            </a:r>
            <a:r>
              <a:rPr lang="en-US" dirty="0"/>
              <a:t> </a:t>
            </a:r>
            <a:r>
              <a:rPr lang="en-US" dirty="0" err="1"/>
              <a:t>ecestet</a:t>
            </a:r>
            <a:r>
              <a:rPr lang="en-US" dirty="0"/>
              <a:t>, </a:t>
            </a:r>
            <a:r>
              <a:rPr lang="en-US" dirty="0" err="1"/>
              <a:t>aut</a:t>
            </a:r>
            <a:r>
              <a:rPr lang="en-US" dirty="0"/>
              <a:t> </a:t>
            </a:r>
            <a:r>
              <a:rPr lang="en-US" dirty="0" err="1"/>
              <a:t>eum</a:t>
            </a:r>
            <a:r>
              <a:rPr lang="en-US" dirty="0"/>
              <a:t> am </a:t>
            </a:r>
            <a:r>
              <a:rPr lang="en-US" dirty="0" err="1"/>
              <a:t>ipic</a:t>
            </a:r>
            <a:r>
              <a:rPr lang="en-US" dirty="0"/>
              <a:t> tempore </a:t>
            </a:r>
            <a:r>
              <a:rPr lang="en-US" dirty="0" err="1"/>
              <a:t>explandam</a:t>
            </a:r>
            <a:r>
              <a:rPr lang="en-US" dirty="0"/>
              <a:t>. </a:t>
            </a:r>
          </a:p>
        </p:txBody>
      </p:sp>
      <p:sp>
        <p:nvSpPr>
          <p:cNvPr id="5" name="Text Placeholder 4"/>
          <p:cNvSpPr>
            <a:spLocks noGrp="1"/>
          </p:cNvSpPr>
          <p:nvPr>
            <p:ph type="body" sz="quarter" idx="12" hasCustomPrompt="1"/>
          </p:nvPr>
        </p:nvSpPr>
        <p:spPr>
          <a:xfrm>
            <a:off x="2355974" y="6165786"/>
            <a:ext cx="2859844" cy="251672"/>
          </a:xfrm>
        </p:spPr>
        <p:txBody>
          <a:bodyPr/>
          <a:lstStyle>
            <a:lvl1pPr marL="188595" indent="-188595">
              <a:buFontTx/>
              <a:buBlip>
                <a:blip r:embed="rId2"/>
              </a:buBlip>
              <a:defRPr/>
            </a:lvl1pPr>
          </a:lstStyle>
          <a:p>
            <a:pPr lvl="0"/>
            <a:r>
              <a:rPr lang="en-US" dirty="0"/>
              <a:t>Click to add bulleted list</a:t>
            </a:r>
          </a:p>
        </p:txBody>
      </p:sp>
    </p:spTree>
    <p:extLst>
      <p:ext uri="{BB962C8B-B14F-4D97-AF65-F5344CB8AC3E}">
        <p14:creationId xmlns:p14="http://schemas.microsoft.com/office/powerpoint/2010/main" val="2084330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8" name="Text Placeholder 9"/>
          <p:cNvSpPr>
            <a:spLocks noGrp="1"/>
          </p:cNvSpPr>
          <p:nvPr>
            <p:ph type="body" sz="quarter" idx="11" hasCustomPrompt="1"/>
          </p:nvPr>
        </p:nvSpPr>
        <p:spPr>
          <a:xfrm>
            <a:off x="2355974" y="3355803"/>
            <a:ext cx="6890820" cy="2539157"/>
          </a:xfrm>
        </p:spPr>
        <p:txBody>
          <a:bodyPr numCol="2" spcCol="914400"/>
          <a:lstStyle>
            <a:lvl1pPr marL="0" marR="0" indent="0" algn="l" defTabSz="1005866" rtl="0" eaLnBrk="1" fontAlgn="auto" latinLnBrk="0" hangingPunct="1">
              <a:lnSpc>
                <a:spcPts val="2186"/>
              </a:lnSpc>
              <a:spcBef>
                <a:spcPts val="0"/>
              </a:spcBef>
              <a:spcAft>
                <a:spcPts val="1031"/>
              </a:spcAft>
              <a:buClrTx/>
              <a:buSzTx/>
              <a:buFont typeface="Arial" panose="020B0604020202020204" pitchFamily="34" charset="0"/>
              <a:buNone/>
              <a:tabLst/>
              <a:defRPr lang="en-US" sz="1361" b="0" i="0" baseline="0" smtClean="0">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suntiusdae</a:t>
            </a:r>
            <a:r>
              <a:rPr lang="en-US" dirty="0"/>
              <a:t> </a:t>
            </a:r>
            <a:r>
              <a:rPr lang="en-US" dirty="0" err="1"/>
              <a:t>nihicidem</a:t>
            </a:r>
            <a:r>
              <a:rPr lang="en-US" dirty="0"/>
              <a:t> rem. Bea </a:t>
            </a:r>
            <a:r>
              <a:rPr lang="en-US" dirty="0" err="1"/>
              <a:t>cus</a:t>
            </a:r>
            <a:r>
              <a:rPr lang="en-US" dirty="0"/>
              <a:t> </a:t>
            </a:r>
            <a:r>
              <a:rPr lang="en-US" dirty="0" err="1"/>
              <a:t>eatis</a:t>
            </a:r>
            <a:r>
              <a:rPr lang="en-US" dirty="0"/>
              <a:t> </a:t>
            </a:r>
            <a:r>
              <a:rPr lang="en-US" dirty="0" err="1"/>
              <a:t>aut</a:t>
            </a:r>
            <a:r>
              <a:rPr lang="en-US" dirty="0"/>
              <a:t> </a:t>
            </a:r>
            <a:r>
              <a:rPr lang="en-US" dirty="0" err="1"/>
              <a:t>accus</a:t>
            </a:r>
            <a:r>
              <a:rPr lang="en-US" dirty="0"/>
              <a:t>, ne </a:t>
            </a:r>
            <a:r>
              <a:rPr lang="en-US" dirty="0" err="1"/>
              <a:t>molenda</a:t>
            </a:r>
            <a:r>
              <a:rPr lang="en-US" dirty="0"/>
              <a:t> </a:t>
            </a:r>
            <a:r>
              <a:rPr lang="en-US" dirty="0" err="1"/>
              <a:t>invelit</a:t>
            </a:r>
            <a:r>
              <a:rPr lang="en-US" dirty="0"/>
              <a:t> </a:t>
            </a:r>
            <a:r>
              <a:rPr lang="en-US" dirty="0" err="1"/>
              <a:t>iurepudae</a:t>
            </a:r>
            <a:r>
              <a:rPr lang="en-US" dirty="0"/>
              <a:t> </a:t>
            </a:r>
            <a:r>
              <a:rPr lang="en-US" dirty="0" err="1"/>
              <a:t>maximin</a:t>
            </a:r>
            <a:r>
              <a:rPr lang="en-US" dirty="0"/>
              <a:t> </a:t>
            </a:r>
            <a:r>
              <a:rPr lang="en-US" dirty="0" err="1"/>
              <a:t>imagnate</a:t>
            </a:r>
            <a:r>
              <a:rPr lang="en-US" dirty="0"/>
              <a:t> </a:t>
            </a:r>
            <a:r>
              <a:rPr lang="en-US" dirty="0" err="1"/>
              <a:t>officima</a:t>
            </a:r>
            <a:r>
              <a:rPr lang="en-US" dirty="0"/>
              <a:t> </a:t>
            </a:r>
            <a:r>
              <a:rPr lang="en-US" dirty="0" err="1"/>
              <a:t>corruptas</a:t>
            </a:r>
            <a:r>
              <a:rPr lang="en-US" dirty="0"/>
              <a:t> </a:t>
            </a:r>
            <a:r>
              <a:rPr lang="en-US" dirty="0" err="1"/>
              <a:t>simoditam</a:t>
            </a:r>
            <a:r>
              <a:rPr lang="en-US" dirty="0"/>
              <a:t> </a:t>
            </a:r>
            <a:r>
              <a:rPr lang="en-US" dirty="0" err="1"/>
              <a:t>repersp</a:t>
            </a:r>
            <a:r>
              <a:rPr lang="en-US" dirty="0"/>
              <a:t> </a:t>
            </a:r>
            <a:r>
              <a:rPr lang="en-US" dirty="0" err="1"/>
              <a:t>erumenimi</a:t>
            </a:r>
            <a:r>
              <a:rPr lang="en-US" dirty="0"/>
              <a:t>, </a:t>
            </a:r>
            <a:r>
              <a:rPr lang="en-US" dirty="0" err="1"/>
              <a:t>sitate</a:t>
            </a:r>
            <a:r>
              <a:rPr lang="en-US" dirty="0"/>
              <a:t> </a:t>
            </a:r>
            <a:r>
              <a:rPr lang="en-US" dirty="0" err="1"/>
              <a:t>vel</a:t>
            </a:r>
            <a:r>
              <a:rPr lang="en-US" dirty="0"/>
              <a:t> </a:t>
            </a:r>
            <a:r>
              <a:rPr lang="en-US" dirty="0" err="1"/>
              <a:t>maio</a:t>
            </a:r>
            <a:r>
              <a:rPr lang="en-US" dirty="0"/>
              <a:t>. </a:t>
            </a:r>
            <a:r>
              <a:rPr lang="en-US" dirty="0" err="1"/>
              <a:t>Incias</a:t>
            </a:r>
            <a:r>
              <a:rPr lang="en-US" dirty="0"/>
              <a:t> et </a:t>
            </a:r>
            <a:r>
              <a:rPr lang="en-US" dirty="0" err="1"/>
              <a:t>volupta</a:t>
            </a:r>
            <a:r>
              <a:rPr lang="en-US" dirty="0"/>
              <a:t> </a:t>
            </a:r>
            <a:r>
              <a:rPr lang="en-US" dirty="0" err="1"/>
              <a:t>ecestet</a:t>
            </a:r>
            <a:r>
              <a:rPr lang="en-US" dirty="0"/>
              <a:t>, </a:t>
            </a:r>
            <a:r>
              <a:rPr lang="en-US" dirty="0" err="1"/>
              <a:t>aut</a:t>
            </a:r>
            <a:r>
              <a:rPr lang="en-US" dirty="0"/>
              <a:t> </a:t>
            </a:r>
            <a:r>
              <a:rPr lang="en-US" dirty="0" err="1"/>
              <a:t>eum</a:t>
            </a:r>
            <a:r>
              <a:rPr lang="en-US" dirty="0"/>
              <a:t> am </a:t>
            </a:r>
            <a:r>
              <a:rPr lang="en-US" dirty="0" err="1"/>
              <a:t>ipic</a:t>
            </a:r>
            <a:r>
              <a:rPr lang="en-US" dirty="0"/>
              <a:t> tempore </a:t>
            </a:r>
            <a:r>
              <a:rPr lang="en-US" dirty="0" err="1"/>
              <a:t>explandam</a:t>
            </a:r>
            <a:r>
              <a:rPr lang="en-US" dirty="0"/>
              <a:t> arum </a:t>
            </a:r>
            <a:r>
              <a:rPr lang="en-US" dirty="0" err="1"/>
              <a:t>sapicimus</a:t>
            </a:r>
            <a:r>
              <a:rPr lang="en-US" dirty="0"/>
              <a:t> </a:t>
            </a:r>
            <a:r>
              <a:rPr lang="en-US" dirty="0" err="1"/>
              <a:t>apidi</a:t>
            </a:r>
            <a:r>
              <a:rPr lang="en-US" dirty="0"/>
              <a:t> </a:t>
            </a:r>
            <a:r>
              <a:rPr lang="en-US" dirty="0" err="1"/>
              <a:t>occates</a:t>
            </a:r>
            <a:r>
              <a:rPr lang="en-US" dirty="0"/>
              <a:t> quae ne </a:t>
            </a:r>
            <a:r>
              <a:rPr lang="en-US" dirty="0" err="1"/>
              <a:t>porem</a:t>
            </a:r>
            <a:r>
              <a:rPr lang="en-US" dirty="0"/>
              <a:t> </a:t>
            </a:r>
            <a:r>
              <a:rPr lang="en-US" dirty="0" err="1"/>
              <a:t>quis</a:t>
            </a:r>
            <a:r>
              <a:rPr lang="en-US" dirty="0"/>
              <a:t> sum quae et et </a:t>
            </a:r>
            <a:r>
              <a:rPr lang="en-US" dirty="0" err="1"/>
              <a:t>libus</a:t>
            </a:r>
            <a:r>
              <a:rPr lang="en-US" dirty="0"/>
              <a:t> </a:t>
            </a:r>
            <a:r>
              <a:rPr lang="en-US" dirty="0" err="1"/>
              <a:t>quis</a:t>
            </a:r>
            <a:r>
              <a:rPr lang="en-US" dirty="0"/>
              <a:t> et lit </a:t>
            </a:r>
            <a:r>
              <a:rPr lang="en-US" dirty="0" err="1"/>
              <a:t>repra</a:t>
            </a:r>
            <a:r>
              <a:rPr lang="en-US" dirty="0"/>
              <a:t> </a:t>
            </a:r>
            <a:r>
              <a:rPr lang="en-US" dirty="0" err="1"/>
              <a:t>nat</a:t>
            </a:r>
            <a:r>
              <a:rPr lang="en-US" dirty="0"/>
              <a:t> </a:t>
            </a:r>
            <a:r>
              <a:rPr lang="en-US" dirty="0" err="1"/>
              <a:t>ventios</a:t>
            </a:r>
            <a:r>
              <a:rPr lang="en-US" dirty="0"/>
              <a:t> </a:t>
            </a:r>
            <a:r>
              <a:rPr lang="en-US" dirty="0" err="1"/>
              <a:t>nonsectatio</a:t>
            </a:r>
            <a:r>
              <a:rPr lang="en-US" dirty="0"/>
              <a:t> </a:t>
            </a:r>
            <a:r>
              <a:rPr lang="en-US" dirty="0" err="1"/>
              <a:t>venis</a:t>
            </a:r>
            <a:r>
              <a:rPr lang="en-US" dirty="0"/>
              <a:t> ate non nus.</a:t>
            </a:r>
          </a:p>
        </p:txBody>
      </p:sp>
      <p:sp>
        <p:nvSpPr>
          <p:cNvPr id="5" name="Title 1"/>
          <p:cNvSpPr>
            <a:spLocks noGrp="1"/>
          </p:cNvSpPr>
          <p:nvPr>
            <p:ph type="title" hasCustomPrompt="1"/>
          </p:nvPr>
        </p:nvSpPr>
        <p:spPr>
          <a:xfrm>
            <a:off x="533103" y="1428668"/>
            <a:ext cx="8675460" cy="500137"/>
          </a:xfrm>
        </p:spPr>
        <p:txBody>
          <a:bodyPr/>
          <a:lstStyle/>
          <a:p>
            <a:r>
              <a:rPr lang="en-US" dirty="0"/>
              <a:t>CLICK TO ADD HEADLINE</a:t>
            </a:r>
          </a:p>
        </p:txBody>
      </p:sp>
      <p:sp>
        <p:nvSpPr>
          <p:cNvPr id="6" name="Text Placeholder 3"/>
          <p:cNvSpPr>
            <a:spLocks noGrp="1"/>
          </p:cNvSpPr>
          <p:nvPr>
            <p:ph type="body" sz="quarter" idx="10" hasCustomPrompt="1"/>
          </p:nvPr>
        </p:nvSpPr>
        <p:spPr>
          <a:xfrm>
            <a:off x="544048" y="2213408"/>
            <a:ext cx="6415741" cy="342851"/>
          </a:xfrm>
        </p:spPr>
        <p:txBody>
          <a:bodyPr/>
          <a:lstStyle>
            <a:lvl1pPr marL="0" indent="0">
              <a:lnSpc>
                <a:spcPct val="100000"/>
              </a:lnSpc>
              <a:buNone/>
              <a:defRPr sz="2228" b="1" cap="all" baseline="0"/>
            </a:lvl1pPr>
          </a:lstStyle>
          <a:p>
            <a:pPr lvl="0"/>
            <a:r>
              <a:rPr lang="en-US" dirty="0"/>
              <a:t>CLICK TO ADD SUBHEAD</a:t>
            </a:r>
          </a:p>
        </p:txBody>
      </p:sp>
      <p:sp>
        <p:nvSpPr>
          <p:cNvPr id="7" name="Text Placeholder 4"/>
          <p:cNvSpPr>
            <a:spLocks noGrp="1"/>
          </p:cNvSpPr>
          <p:nvPr>
            <p:ph type="body" sz="quarter" idx="12" hasCustomPrompt="1"/>
          </p:nvPr>
        </p:nvSpPr>
        <p:spPr>
          <a:xfrm>
            <a:off x="2355974" y="6477723"/>
            <a:ext cx="2859844" cy="251672"/>
          </a:xfrm>
        </p:spPr>
        <p:txBody>
          <a:bodyPr/>
          <a:lstStyle>
            <a:lvl1pPr marL="188595" indent="-188595">
              <a:buFontTx/>
              <a:buBlip>
                <a:blip r:embed="rId2"/>
              </a:buBlip>
              <a:defRPr/>
            </a:lvl1pPr>
          </a:lstStyle>
          <a:p>
            <a:pPr lvl="0"/>
            <a:r>
              <a:rPr lang="en-US" dirty="0"/>
              <a:t>Click to add bulleted list</a:t>
            </a:r>
          </a:p>
        </p:txBody>
      </p:sp>
    </p:spTree>
    <p:extLst>
      <p:ext uri="{BB962C8B-B14F-4D97-AF65-F5344CB8AC3E}">
        <p14:creationId xmlns:p14="http://schemas.microsoft.com/office/powerpoint/2010/main" val="2305271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hree Column Text">
    <p:spTree>
      <p:nvGrpSpPr>
        <p:cNvPr id="1" name=""/>
        <p:cNvGrpSpPr/>
        <p:nvPr/>
      </p:nvGrpSpPr>
      <p:grpSpPr>
        <a:xfrm>
          <a:off x="0" y="0"/>
          <a:ext cx="0" cy="0"/>
          <a:chOff x="0" y="0"/>
          <a:chExt cx="0" cy="0"/>
        </a:xfrm>
      </p:grpSpPr>
      <p:sp>
        <p:nvSpPr>
          <p:cNvPr id="7" name="Text Placeholder 9"/>
          <p:cNvSpPr>
            <a:spLocks noGrp="1"/>
          </p:cNvSpPr>
          <p:nvPr>
            <p:ph type="body" sz="quarter" idx="11" hasCustomPrompt="1"/>
          </p:nvPr>
        </p:nvSpPr>
        <p:spPr>
          <a:xfrm>
            <a:off x="2355975" y="3238575"/>
            <a:ext cx="7039326" cy="2769989"/>
          </a:xfrm>
        </p:spPr>
        <p:txBody>
          <a:bodyPr numCol="3" spcCol="914400"/>
          <a:lstStyle>
            <a:lvl1pPr marL="0" marR="0" indent="0" algn="l" defTabSz="1005866" rtl="0" eaLnBrk="1" fontAlgn="auto" latinLnBrk="0" hangingPunct="1">
              <a:lnSpc>
                <a:spcPts val="1774"/>
              </a:lnSpc>
              <a:spcBef>
                <a:spcPts val="0"/>
              </a:spcBef>
              <a:spcAft>
                <a:spcPts val="1031"/>
              </a:spcAft>
              <a:buClrTx/>
              <a:buSzTx/>
              <a:buFont typeface="Arial" panose="020B0604020202020204" pitchFamily="34" charset="0"/>
              <a:buNone/>
              <a:tabLst/>
              <a:defRPr lang="en-US" sz="1155" b="0" i="0" baseline="0" smtClean="0">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a:t>
            </a:r>
            <a:endParaRPr lang="en-US" dirty="0">
              <a:effectLst/>
              <a:latin typeface="Helvetica" charset="0"/>
            </a:endParaRPr>
          </a:p>
          <a:p>
            <a:endParaRPr lang="en-US" dirty="0">
              <a:effectLst/>
              <a:latin typeface="Helvetica" charset="0"/>
            </a:endParaRPr>
          </a:p>
        </p:txBody>
      </p:sp>
      <p:sp>
        <p:nvSpPr>
          <p:cNvPr id="6" name="Title 1"/>
          <p:cNvSpPr>
            <a:spLocks noGrp="1"/>
          </p:cNvSpPr>
          <p:nvPr>
            <p:ph type="title" hasCustomPrompt="1"/>
          </p:nvPr>
        </p:nvSpPr>
        <p:spPr>
          <a:xfrm>
            <a:off x="533103" y="1428668"/>
            <a:ext cx="8675460" cy="500137"/>
          </a:xfrm>
        </p:spPr>
        <p:txBody>
          <a:bodyPr/>
          <a:lstStyle/>
          <a:p>
            <a:r>
              <a:rPr lang="en-US" dirty="0"/>
              <a:t>CLICK TO ADD HEADLINE</a:t>
            </a:r>
          </a:p>
        </p:txBody>
      </p:sp>
      <p:sp>
        <p:nvSpPr>
          <p:cNvPr id="8" name="Text Placeholder 3"/>
          <p:cNvSpPr>
            <a:spLocks noGrp="1"/>
          </p:cNvSpPr>
          <p:nvPr>
            <p:ph type="body" sz="quarter" idx="10" hasCustomPrompt="1"/>
          </p:nvPr>
        </p:nvSpPr>
        <p:spPr>
          <a:xfrm>
            <a:off x="544048" y="2213408"/>
            <a:ext cx="6415741" cy="342851"/>
          </a:xfrm>
        </p:spPr>
        <p:txBody>
          <a:bodyPr/>
          <a:lstStyle>
            <a:lvl1pPr marL="0" indent="0">
              <a:lnSpc>
                <a:spcPct val="100000"/>
              </a:lnSpc>
              <a:buNone/>
              <a:defRPr sz="2228" b="1" cap="all" baseline="0"/>
            </a:lvl1pPr>
          </a:lstStyle>
          <a:p>
            <a:pPr lvl="0"/>
            <a:r>
              <a:rPr lang="en-US" dirty="0"/>
              <a:t>CLICK TO ADD SUBHEAD</a:t>
            </a:r>
          </a:p>
        </p:txBody>
      </p:sp>
      <p:sp>
        <p:nvSpPr>
          <p:cNvPr id="9" name="Text Placeholder 4"/>
          <p:cNvSpPr>
            <a:spLocks noGrp="1"/>
          </p:cNvSpPr>
          <p:nvPr>
            <p:ph type="body" sz="quarter" idx="12" hasCustomPrompt="1"/>
          </p:nvPr>
        </p:nvSpPr>
        <p:spPr>
          <a:xfrm>
            <a:off x="2355974" y="6519876"/>
            <a:ext cx="2859844" cy="251672"/>
          </a:xfrm>
        </p:spPr>
        <p:txBody>
          <a:bodyPr/>
          <a:lstStyle>
            <a:lvl1pPr marL="188595" indent="-188595">
              <a:buFontTx/>
              <a:buBlip>
                <a:blip r:embed="rId2"/>
              </a:buBlip>
              <a:defRPr/>
            </a:lvl1pPr>
          </a:lstStyle>
          <a:p>
            <a:pPr lvl="0"/>
            <a:r>
              <a:rPr lang="en-US" dirty="0"/>
              <a:t>Click to add bulleted list</a:t>
            </a:r>
          </a:p>
        </p:txBody>
      </p:sp>
    </p:spTree>
    <p:extLst>
      <p:ext uri="{BB962C8B-B14F-4D97-AF65-F5344CB8AC3E}">
        <p14:creationId xmlns:p14="http://schemas.microsoft.com/office/powerpoint/2010/main" val="2566232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ext Grid One">
    <p:spTree>
      <p:nvGrpSpPr>
        <p:cNvPr id="1" name=""/>
        <p:cNvGrpSpPr/>
        <p:nvPr/>
      </p:nvGrpSpPr>
      <p:grpSpPr>
        <a:xfrm>
          <a:off x="0" y="0"/>
          <a:ext cx="0" cy="0"/>
          <a:chOff x="0" y="0"/>
          <a:chExt cx="0" cy="0"/>
        </a:xfrm>
      </p:grpSpPr>
      <p:sp>
        <p:nvSpPr>
          <p:cNvPr id="7" name="Прямоугольник 6"/>
          <p:cNvSpPr/>
          <p:nvPr userDrawn="1"/>
        </p:nvSpPr>
        <p:spPr>
          <a:xfrm flipH="1">
            <a:off x="7350743" y="0"/>
            <a:ext cx="2707659" cy="3886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980" b="0" i="0" dirty="0">
              <a:latin typeface="Archivo Regular" charset="0"/>
            </a:endParaRPr>
          </a:p>
        </p:txBody>
      </p:sp>
      <p:sp>
        <p:nvSpPr>
          <p:cNvPr id="10" name="Прямоугольник 9"/>
          <p:cNvSpPr/>
          <p:nvPr userDrawn="1"/>
        </p:nvSpPr>
        <p:spPr>
          <a:xfrm flipH="1">
            <a:off x="4643082" y="0"/>
            <a:ext cx="2707659" cy="3886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980" b="0" i="0" dirty="0">
              <a:latin typeface="Archivo Regular" charset="0"/>
            </a:endParaRPr>
          </a:p>
        </p:txBody>
      </p:sp>
      <p:sp>
        <p:nvSpPr>
          <p:cNvPr id="18" name="Прямоугольник 17"/>
          <p:cNvSpPr/>
          <p:nvPr userDrawn="1"/>
        </p:nvSpPr>
        <p:spPr>
          <a:xfrm flipH="1">
            <a:off x="4643082" y="3886200"/>
            <a:ext cx="2707659" cy="3886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980" b="0" i="0" dirty="0">
              <a:latin typeface="Archivo Regular" charset="0"/>
            </a:endParaRPr>
          </a:p>
        </p:txBody>
      </p:sp>
      <p:sp>
        <p:nvSpPr>
          <p:cNvPr id="2" name="Title 1"/>
          <p:cNvSpPr>
            <a:spLocks noGrp="1"/>
          </p:cNvSpPr>
          <p:nvPr>
            <p:ph type="title" hasCustomPrompt="1"/>
          </p:nvPr>
        </p:nvSpPr>
        <p:spPr>
          <a:xfrm>
            <a:off x="533102" y="1428668"/>
            <a:ext cx="3634758" cy="1000274"/>
          </a:xfrm>
        </p:spPr>
        <p:txBody>
          <a:bodyPr/>
          <a:lstStyle>
            <a:lvl1pPr>
              <a:defRPr sz="3300" b="1">
                <a:solidFill>
                  <a:schemeClr val="accent3"/>
                </a:solidFill>
              </a:defRPr>
            </a:lvl1pPr>
          </a:lstStyle>
          <a:p>
            <a:r>
              <a:rPr lang="en-US" dirty="0"/>
              <a:t>CLICK TO ADD HEADLINE</a:t>
            </a:r>
          </a:p>
        </p:txBody>
      </p:sp>
      <p:sp>
        <p:nvSpPr>
          <p:cNvPr id="13" name="Text Placeholder 9"/>
          <p:cNvSpPr>
            <a:spLocks noGrp="1"/>
          </p:cNvSpPr>
          <p:nvPr>
            <p:ph type="body" sz="quarter" idx="11" hasCustomPrompt="1"/>
          </p:nvPr>
        </p:nvSpPr>
        <p:spPr>
          <a:xfrm>
            <a:off x="533103" y="3065881"/>
            <a:ext cx="3278341" cy="1944378"/>
          </a:xfrm>
        </p:spPr>
        <p:txBody>
          <a:bodyPr/>
          <a:lstStyle>
            <a:lvl1pPr marL="0" indent="0">
              <a:buNone/>
              <a:defRPr lang="en-US" sz="1361" b="0" i="0" smtClean="0">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a:t>
            </a:r>
            <a:r>
              <a:rPr lang="en-US" dirty="0"/>
              <a:t>.</a:t>
            </a:r>
            <a:endParaRPr lang="en-US" dirty="0">
              <a:effectLst/>
              <a:latin typeface="Helvetica" charset="0"/>
            </a:endParaRPr>
          </a:p>
        </p:txBody>
      </p:sp>
      <p:sp>
        <p:nvSpPr>
          <p:cNvPr id="14" name="Text Placeholder 9"/>
          <p:cNvSpPr>
            <a:spLocks noGrp="1"/>
          </p:cNvSpPr>
          <p:nvPr>
            <p:ph type="body" sz="quarter" idx="12" hasCustomPrompt="1"/>
          </p:nvPr>
        </p:nvSpPr>
        <p:spPr>
          <a:xfrm>
            <a:off x="4999498" y="4413744"/>
            <a:ext cx="1989992" cy="2050113"/>
          </a:xfrm>
        </p:spPr>
        <p:txBody>
          <a:bodyPr numCol="1" spcCol="914400"/>
          <a:lstStyle>
            <a:lvl1pPr marL="0" indent="0">
              <a:lnSpc>
                <a:spcPts val="1774"/>
              </a:lnSpc>
              <a:buNone/>
              <a:defRPr lang="en-US" sz="1031" b="0" i="0" smtClean="0">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a:t>
            </a:r>
            <a:endParaRPr lang="en-US" dirty="0">
              <a:effectLst/>
              <a:latin typeface="Helvetica" charset="0"/>
            </a:endParaRPr>
          </a:p>
        </p:txBody>
      </p:sp>
      <p:sp>
        <p:nvSpPr>
          <p:cNvPr id="19" name="Text Placeholder 9"/>
          <p:cNvSpPr>
            <a:spLocks noGrp="1"/>
          </p:cNvSpPr>
          <p:nvPr>
            <p:ph type="body" sz="quarter" idx="13" hasCustomPrompt="1"/>
          </p:nvPr>
        </p:nvSpPr>
        <p:spPr>
          <a:xfrm>
            <a:off x="7736859" y="4413744"/>
            <a:ext cx="1989992" cy="2050113"/>
          </a:xfrm>
        </p:spPr>
        <p:txBody>
          <a:bodyPr numCol="1" spcCol="914400"/>
          <a:lstStyle>
            <a:lvl1pPr marL="0" indent="0">
              <a:lnSpc>
                <a:spcPts val="1774"/>
              </a:lnSpc>
              <a:buNone/>
              <a:defRPr lang="en-US" sz="1031" b="0" i="0" smtClean="0">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a:t>
            </a:r>
            <a:endParaRPr lang="en-US" dirty="0">
              <a:effectLst/>
              <a:latin typeface="Helvetica" charset="0"/>
            </a:endParaRPr>
          </a:p>
        </p:txBody>
      </p:sp>
      <p:sp>
        <p:nvSpPr>
          <p:cNvPr id="20" name="Text Placeholder 9"/>
          <p:cNvSpPr>
            <a:spLocks noGrp="1"/>
          </p:cNvSpPr>
          <p:nvPr>
            <p:ph type="body" sz="quarter" idx="14" hasCustomPrompt="1"/>
          </p:nvPr>
        </p:nvSpPr>
        <p:spPr>
          <a:xfrm>
            <a:off x="4999498" y="537109"/>
            <a:ext cx="1989992" cy="2050113"/>
          </a:xfrm>
        </p:spPr>
        <p:txBody>
          <a:bodyPr numCol="1" spcCol="914400"/>
          <a:lstStyle>
            <a:lvl1pPr marL="0" indent="0">
              <a:lnSpc>
                <a:spcPts val="1774"/>
              </a:lnSpc>
              <a:buNone/>
              <a:defRPr lang="en-US" sz="1031" b="0" i="0" smtClean="0">
                <a:solidFill>
                  <a:schemeClr val="bg1"/>
                </a:solidFill>
                <a:effectLst/>
                <a:latin typeface="Franklin Gothic Book" panose="020B0503020102020204" pitchFamily="34" charset="0"/>
                <a:cs typeface="Arial" panose="020B06040202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a:t>
            </a:r>
            <a:endParaRPr lang="en-US" dirty="0">
              <a:effectLst/>
              <a:latin typeface="Helvetica" charset="0"/>
            </a:endParaRPr>
          </a:p>
        </p:txBody>
      </p:sp>
      <p:sp>
        <p:nvSpPr>
          <p:cNvPr id="21" name="Text Placeholder 9"/>
          <p:cNvSpPr>
            <a:spLocks noGrp="1"/>
          </p:cNvSpPr>
          <p:nvPr>
            <p:ph type="body" sz="quarter" idx="15" hasCustomPrompt="1"/>
          </p:nvPr>
        </p:nvSpPr>
        <p:spPr>
          <a:xfrm>
            <a:off x="7736859" y="537109"/>
            <a:ext cx="1989992" cy="2050113"/>
          </a:xfrm>
        </p:spPr>
        <p:txBody>
          <a:bodyPr numCol="1" spcCol="914400"/>
          <a:lstStyle>
            <a:lvl1pPr marL="0" indent="0">
              <a:lnSpc>
                <a:spcPts val="1774"/>
              </a:lnSpc>
              <a:buNone/>
              <a:defRPr lang="en-US" sz="1031" b="0" i="0" smtClean="0">
                <a:solidFill>
                  <a:schemeClr val="bg1"/>
                </a:solidFill>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a:t>
            </a:r>
            <a:endParaRPr lang="en-US" dirty="0">
              <a:effectLst/>
              <a:latin typeface="Helvetica" charset="0"/>
            </a:endParaRPr>
          </a:p>
        </p:txBody>
      </p:sp>
      <p:sp>
        <p:nvSpPr>
          <p:cNvPr id="11" name="Text Placeholder 4"/>
          <p:cNvSpPr>
            <a:spLocks noGrp="1"/>
          </p:cNvSpPr>
          <p:nvPr>
            <p:ph type="body" sz="quarter" idx="16" hasCustomPrompt="1"/>
          </p:nvPr>
        </p:nvSpPr>
        <p:spPr>
          <a:xfrm>
            <a:off x="533102" y="5994582"/>
            <a:ext cx="2859844" cy="251672"/>
          </a:xfrm>
        </p:spPr>
        <p:txBody>
          <a:bodyPr/>
          <a:lstStyle>
            <a:lvl1pPr marL="188595" indent="-188595">
              <a:buFontTx/>
              <a:buBlip>
                <a:blip r:embed="rId2"/>
              </a:buBlip>
              <a:defRPr/>
            </a:lvl1pPr>
          </a:lstStyle>
          <a:p>
            <a:pPr lvl="0"/>
            <a:r>
              <a:rPr lang="en-US" dirty="0"/>
              <a:t>Click to add bulleted list</a:t>
            </a:r>
          </a:p>
        </p:txBody>
      </p:sp>
    </p:spTree>
    <p:extLst>
      <p:ext uri="{BB962C8B-B14F-4D97-AF65-F5344CB8AC3E}">
        <p14:creationId xmlns:p14="http://schemas.microsoft.com/office/powerpoint/2010/main" val="47951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ext Grid Two">
    <p:spTree>
      <p:nvGrpSpPr>
        <p:cNvPr id="1" name=""/>
        <p:cNvGrpSpPr/>
        <p:nvPr/>
      </p:nvGrpSpPr>
      <p:grpSpPr>
        <a:xfrm>
          <a:off x="0" y="0"/>
          <a:ext cx="0" cy="0"/>
          <a:chOff x="0" y="0"/>
          <a:chExt cx="0" cy="0"/>
        </a:xfrm>
      </p:grpSpPr>
      <p:sp>
        <p:nvSpPr>
          <p:cNvPr id="15" name="Текст 3"/>
          <p:cNvSpPr>
            <a:spLocks noGrp="1"/>
          </p:cNvSpPr>
          <p:nvPr>
            <p:ph type="body" sz="quarter" idx="14" hasCustomPrompt="1"/>
          </p:nvPr>
        </p:nvSpPr>
        <p:spPr>
          <a:xfrm>
            <a:off x="585387" y="3964473"/>
            <a:ext cx="2585589" cy="187808"/>
          </a:xfrm>
          <a:prstGeom prst="rect">
            <a:avLst/>
          </a:prstGeom>
        </p:spPr>
        <p:txBody>
          <a:bodyPr/>
          <a:lstStyle>
            <a:lvl1pPr>
              <a:defRPr lang="en-US" sz="907" b="0" i="0" baseline="0" dirty="0">
                <a:solidFill>
                  <a:schemeClr val="tx2"/>
                </a:solidFill>
                <a:latin typeface="Archivo Regular" charset="0"/>
                <a:ea typeface="Archivo Regular" charset="0"/>
                <a:cs typeface="Archivo Regular" charset="0"/>
              </a:defRPr>
            </a:lvl1pPr>
          </a:lstStyle>
          <a:p>
            <a:pPr marL="0" lvl="0" indent="0">
              <a:lnSpc>
                <a:spcPct val="150000"/>
              </a:lnSpc>
              <a:buNone/>
            </a:pPr>
            <a:r>
              <a:rPr lang="en-US" dirty="0"/>
              <a:t>Example text</a:t>
            </a:r>
          </a:p>
        </p:txBody>
      </p:sp>
      <p:sp>
        <p:nvSpPr>
          <p:cNvPr id="7" name="Прямоугольник 6"/>
          <p:cNvSpPr/>
          <p:nvPr userDrawn="1"/>
        </p:nvSpPr>
        <p:spPr>
          <a:xfrm rot="10800000" flipH="1">
            <a:off x="0" y="3886200"/>
            <a:ext cx="5029200" cy="3886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980" b="0" i="0" dirty="0">
              <a:latin typeface="Archivo Regular" charset="0"/>
            </a:endParaRPr>
          </a:p>
        </p:txBody>
      </p:sp>
      <p:sp>
        <p:nvSpPr>
          <p:cNvPr id="10" name="Прямоугольник 9"/>
          <p:cNvSpPr/>
          <p:nvPr userDrawn="1"/>
        </p:nvSpPr>
        <p:spPr>
          <a:xfrm rot="10800000" flipH="1">
            <a:off x="5029200" y="3886200"/>
            <a:ext cx="5029200" cy="3886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980" b="0" i="0" dirty="0">
              <a:latin typeface="Archivo Regular" charset="0"/>
            </a:endParaRPr>
          </a:p>
        </p:txBody>
      </p:sp>
      <p:sp>
        <p:nvSpPr>
          <p:cNvPr id="18" name="Прямоугольник 17"/>
          <p:cNvSpPr/>
          <p:nvPr userDrawn="1"/>
        </p:nvSpPr>
        <p:spPr>
          <a:xfrm rot="10800000" flipH="1">
            <a:off x="5029200" y="0"/>
            <a:ext cx="5029200" cy="3886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980" b="0" i="0" dirty="0">
              <a:latin typeface="Archivo Regular" charset="0"/>
            </a:endParaRPr>
          </a:p>
        </p:txBody>
      </p:sp>
      <p:sp>
        <p:nvSpPr>
          <p:cNvPr id="14" name="Text Placeholder 9"/>
          <p:cNvSpPr>
            <a:spLocks noGrp="1"/>
          </p:cNvSpPr>
          <p:nvPr>
            <p:ph type="body" sz="quarter" idx="11" hasCustomPrompt="1"/>
          </p:nvPr>
        </p:nvSpPr>
        <p:spPr>
          <a:xfrm>
            <a:off x="585386" y="4620597"/>
            <a:ext cx="3641877" cy="1662250"/>
          </a:xfrm>
        </p:spPr>
        <p:txBody>
          <a:bodyPr/>
          <a:lstStyle>
            <a:lvl1pPr marL="0" indent="0">
              <a:buNone/>
              <a:defRPr lang="en-US" sz="1361" b="0" i="0" smtClean="0">
                <a:solidFill>
                  <a:schemeClr val="bg1"/>
                </a:solidFill>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a:t>
            </a:r>
            <a:r>
              <a:rPr lang="en-US" dirty="0"/>
              <a:t>.</a:t>
            </a:r>
            <a:endParaRPr lang="en-US" dirty="0">
              <a:effectLst/>
              <a:latin typeface="Helvetica" charset="0"/>
            </a:endParaRPr>
          </a:p>
        </p:txBody>
      </p:sp>
      <p:sp>
        <p:nvSpPr>
          <p:cNvPr id="16" name="Text Placeholder 9"/>
          <p:cNvSpPr>
            <a:spLocks noGrp="1"/>
          </p:cNvSpPr>
          <p:nvPr>
            <p:ph type="body" sz="quarter" idx="15" hasCustomPrompt="1"/>
          </p:nvPr>
        </p:nvSpPr>
        <p:spPr>
          <a:xfrm>
            <a:off x="5682630" y="4620597"/>
            <a:ext cx="3641877" cy="1662250"/>
          </a:xfrm>
        </p:spPr>
        <p:txBody>
          <a:bodyPr/>
          <a:lstStyle>
            <a:lvl1pPr marL="0" indent="0">
              <a:buNone/>
              <a:defRPr lang="en-US" sz="1361" b="0" i="0" smtClean="0">
                <a:solidFill>
                  <a:schemeClr val="bg1"/>
                </a:solidFill>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a:t>
            </a:r>
            <a:r>
              <a:rPr lang="en-US" dirty="0"/>
              <a:t>.</a:t>
            </a:r>
            <a:endParaRPr lang="en-US" dirty="0">
              <a:effectLst/>
              <a:latin typeface="Helvetica" charset="0"/>
            </a:endParaRPr>
          </a:p>
        </p:txBody>
      </p:sp>
      <p:sp>
        <p:nvSpPr>
          <p:cNvPr id="17" name="Text Placeholder 9"/>
          <p:cNvSpPr>
            <a:spLocks noGrp="1"/>
          </p:cNvSpPr>
          <p:nvPr>
            <p:ph type="body" sz="quarter" idx="16" hasCustomPrompt="1"/>
          </p:nvPr>
        </p:nvSpPr>
        <p:spPr>
          <a:xfrm>
            <a:off x="5682630" y="785415"/>
            <a:ext cx="3641877" cy="1662250"/>
          </a:xfrm>
        </p:spPr>
        <p:txBody>
          <a:bodyPr/>
          <a:lstStyle>
            <a:lvl1pPr marL="0" indent="0">
              <a:buNone/>
              <a:defRPr lang="en-US" sz="1361" b="0" i="0" smtClean="0">
                <a:solidFill>
                  <a:schemeClr val="tx1"/>
                </a:solidFill>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a:t>
            </a:r>
            <a:r>
              <a:rPr lang="en-US" dirty="0"/>
              <a:t>.</a:t>
            </a:r>
            <a:endParaRPr lang="en-US" dirty="0">
              <a:effectLst/>
              <a:latin typeface="Helvetica" charset="0"/>
            </a:endParaRPr>
          </a:p>
        </p:txBody>
      </p:sp>
      <p:sp>
        <p:nvSpPr>
          <p:cNvPr id="3" name="Title 2"/>
          <p:cNvSpPr>
            <a:spLocks noGrp="1"/>
          </p:cNvSpPr>
          <p:nvPr>
            <p:ph type="title" hasCustomPrompt="1"/>
          </p:nvPr>
        </p:nvSpPr>
        <p:spPr>
          <a:xfrm>
            <a:off x="544294" y="1428667"/>
            <a:ext cx="4199084" cy="1000274"/>
          </a:xfrm>
        </p:spPr>
        <p:txBody>
          <a:bodyPr/>
          <a:lstStyle>
            <a:lvl1pPr>
              <a:defRPr sz="3300"/>
            </a:lvl1pPr>
          </a:lstStyle>
          <a:p>
            <a:r>
              <a:rPr lang="en-US" dirty="0"/>
              <a:t>CLICK TO ADD HEADLINE</a:t>
            </a:r>
          </a:p>
        </p:txBody>
      </p:sp>
    </p:spTree>
    <p:extLst>
      <p:ext uri="{BB962C8B-B14F-4D97-AF65-F5344CB8AC3E}">
        <p14:creationId xmlns:p14="http://schemas.microsoft.com/office/powerpoint/2010/main" val="1647335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ext Grid Three">
    <p:spTree>
      <p:nvGrpSpPr>
        <p:cNvPr id="1" name=""/>
        <p:cNvGrpSpPr/>
        <p:nvPr/>
      </p:nvGrpSpPr>
      <p:grpSpPr>
        <a:xfrm>
          <a:off x="0" y="0"/>
          <a:ext cx="0" cy="0"/>
          <a:chOff x="0" y="0"/>
          <a:chExt cx="0" cy="0"/>
        </a:xfrm>
      </p:grpSpPr>
      <p:sp>
        <p:nvSpPr>
          <p:cNvPr id="10" name="Прямоугольник 9"/>
          <p:cNvSpPr/>
          <p:nvPr userDrawn="1"/>
        </p:nvSpPr>
        <p:spPr>
          <a:xfrm rot="10800000">
            <a:off x="0" y="3886200"/>
            <a:ext cx="5029200" cy="3886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980" b="0" i="0" dirty="0">
              <a:latin typeface="Archivo Regular" charset="0"/>
            </a:endParaRPr>
          </a:p>
        </p:txBody>
      </p:sp>
      <p:sp>
        <p:nvSpPr>
          <p:cNvPr id="18" name="Прямоугольник 17"/>
          <p:cNvSpPr/>
          <p:nvPr userDrawn="1"/>
        </p:nvSpPr>
        <p:spPr>
          <a:xfrm rot="10800000" flipH="1">
            <a:off x="5029200" y="0"/>
            <a:ext cx="5029200" cy="777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980" b="0" i="0" dirty="0">
              <a:latin typeface="Archivo Regular" charset="0"/>
            </a:endParaRPr>
          </a:p>
        </p:txBody>
      </p:sp>
      <p:sp>
        <p:nvSpPr>
          <p:cNvPr id="9" name="Text Placeholder 9"/>
          <p:cNvSpPr>
            <a:spLocks noGrp="1"/>
          </p:cNvSpPr>
          <p:nvPr>
            <p:ph type="body" sz="quarter" idx="11" hasCustomPrompt="1"/>
          </p:nvPr>
        </p:nvSpPr>
        <p:spPr>
          <a:xfrm>
            <a:off x="585386" y="4620597"/>
            <a:ext cx="3641877" cy="1662250"/>
          </a:xfrm>
        </p:spPr>
        <p:txBody>
          <a:bodyPr/>
          <a:lstStyle>
            <a:lvl1pPr marL="0" indent="0">
              <a:buNone/>
              <a:defRPr lang="en-US" sz="1361" b="0" i="0" smtClean="0">
                <a:solidFill>
                  <a:schemeClr val="tx1"/>
                </a:solidFill>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a:t>
            </a:r>
            <a:r>
              <a:rPr lang="en-US" dirty="0"/>
              <a:t>.</a:t>
            </a:r>
            <a:endParaRPr lang="en-US" dirty="0">
              <a:effectLst/>
              <a:latin typeface="Helvetica" charset="0"/>
            </a:endParaRPr>
          </a:p>
        </p:txBody>
      </p:sp>
      <p:sp>
        <p:nvSpPr>
          <p:cNvPr id="11" name="Text Placeholder 9"/>
          <p:cNvSpPr>
            <a:spLocks noGrp="1"/>
          </p:cNvSpPr>
          <p:nvPr>
            <p:ph type="body" sz="quarter" idx="12" hasCustomPrompt="1"/>
          </p:nvPr>
        </p:nvSpPr>
        <p:spPr>
          <a:xfrm>
            <a:off x="5723818" y="1128832"/>
            <a:ext cx="3641877" cy="3919278"/>
          </a:xfrm>
        </p:spPr>
        <p:txBody>
          <a:bodyPr/>
          <a:lstStyle>
            <a:lvl1pPr marL="0" marR="0" indent="0" algn="l" defTabSz="1005866" rtl="0" eaLnBrk="1" fontAlgn="auto" latinLnBrk="0" hangingPunct="1">
              <a:lnSpc>
                <a:spcPts val="2186"/>
              </a:lnSpc>
              <a:spcBef>
                <a:spcPts val="0"/>
              </a:spcBef>
              <a:spcAft>
                <a:spcPts val="1031"/>
              </a:spcAft>
              <a:buClrTx/>
              <a:buSzTx/>
              <a:buFont typeface="Arial" panose="020B0604020202020204" pitchFamily="34" charset="0"/>
              <a:buNone/>
              <a:tabLst/>
              <a:defRPr lang="en-US" sz="1361" b="0" i="0" smtClean="0">
                <a:solidFill>
                  <a:schemeClr val="bg1"/>
                </a:solidFill>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a:t>
            </a:r>
            <a:r>
              <a:rPr lang="en-US" dirty="0"/>
              <a: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a:t>
            </a:r>
            <a:r>
              <a:rPr lang="en-US" dirty="0"/>
              <a:t>.</a:t>
            </a:r>
            <a:r>
              <a:rPr lang="en-US" dirty="0">
                <a:effectLst/>
                <a:latin typeface="Helvetica" charset="0"/>
              </a:rPr>
              <a: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a:t>
            </a:r>
            <a:endParaRPr lang="en-US" dirty="0">
              <a:effectLst/>
              <a:latin typeface="Helvetica" charset="0"/>
            </a:endParaRPr>
          </a:p>
        </p:txBody>
      </p:sp>
      <p:sp>
        <p:nvSpPr>
          <p:cNvPr id="7" name="Title 2"/>
          <p:cNvSpPr>
            <a:spLocks noGrp="1"/>
          </p:cNvSpPr>
          <p:nvPr>
            <p:ph type="title" hasCustomPrompt="1"/>
          </p:nvPr>
        </p:nvSpPr>
        <p:spPr>
          <a:xfrm>
            <a:off x="544294" y="1428667"/>
            <a:ext cx="4199084" cy="1000274"/>
          </a:xfrm>
        </p:spPr>
        <p:txBody>
          <a:bodyPr/>
          <a:lstStyle>
            <a:lvl1pPr>
              <a:defRPr sz="3300"/>
            </a:lvl1pPr>
          </a:lstStyle>
          <a:p>
            <a:r>
              <a:rPr lang="en-US" dirty="0"/>
              <a:t>CLICK TO ADD HEADLINE</a:t>
            </a:r>
          </a:p>
        </p:txBody>
      </p:sp>
    </p:spTree>
    <p:extLst>
      <p:ext uri="{BB962C8B-B14F-4D97-AF65-F5344CB8AC3E}">
        <p14:creationId xmlns:p14="http://schemas.microsoft.com/office/powerpoint/2010/main" val="4139645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One Column Text">
    <p:bg>
      <p:bgPr>
        <a:solidFill>
          <a:srgbClr val="FFFFFF">
            <a:alpha val="0"/>
          </a:srgb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HEADLINE</a:t>
            </a:r>
          </a:p>
        </p:txBody>
      </p:sp>
      <p:sp>
        <p:nvSpPr>
          <p:cNvPr id="4" name="Text Placeholder 3"/>
          <p:cNvSpPr>
            <a:spLocks noGrp="1"/>
          </p:cNvSpPr>
          <p:nvPr>
            <p:ph type="body" sz="quarter" idx="10" hasCustomPrompt="1"/>
          </p:nvPr>
        </p:nvSpPr>
        <p:spPr>
          <a:xfrm>
            <a:off x="544048" y="2213408"/>
            <a:ext cx="6415741" cy="342851"/>
          </a:xfrm>
        </p:spPr>
        <p:txBody>
          <a:bodyPr/>
          <a:lstStyle>
            <a:lvl1pPr marL="0" indent="0">
              <a:lnSpc>
                <a:spcPct val="100000"/>
              </a:lnSpc>
              <a:buNone/>
              <a:defRPr sz="2228" b="1" cap="all" baseline="0"/>
            </a:lvl1pPr>
          </a:lstStyle>
          <a:p>
            <a:pPr lvl="0"/>
            <a:r>
              <a:rPr lang="en-US" dirty="0"/>
              <a:t>CLICK TO ADD SUBHEAD</a:t>
            </a:r>
          </a:p>
        </p:txBody>
      </p:sp>
      <p:sp>
        <p:nvSpPr>
          <p:cNvPr id="10" name="Text Placeholder 9"/>
          <p:cNvSpPr>
            <a:spLocks noGrp="1"/>
          </p:cNvSpPr>
          <p:nvPr>
            <p:ph type="body" sz="quarter" idx="11" hasCustomPrompt="1"/>
          </p:nvPr>
        </p:nvSpPr>
        <p:spPr>
          <a:xfrm>
            <a:off x="2355975" y="3355803"/>
            <a:ext cx="6593806" cy="1692771"/>
          </a:xfrm>
        </p:spPr>
        <p:txBody>
          <a:bodyPr/>
          <a:lstStyle>
            <a:lvl1pPr marL="0" marR="0" indent="0" algn="l" defTabSz="1005866" rtl="0" eaLnBrk="1" fontAlgn="auto" latinLnBrk="0" hangingPunct="1">
              <a:lnSpc>
                <a:spcPts val="2186"/>
              </a:lnSpc>
              <a:spcBef>
                <a:spcPts val="0"/>
              </a:spcBef>
              <a:spcAft>
                <a:spcPts val="1031"/>
              </a:spcAft>
              <a:buClrTx/>
              <a:buSzTx/>
              <a:buFont typeface="Arial" panose="020B0604020202020204" pitchFamily="34" charset="0"/>
              <a:buNone/>
              <a:tabLst/>
              <a:defRPr lang="en-US" sz="1361" b="0" i="0" baseline="0" smtClean="0">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 </a:t>
            </a:r>
            <a:r>
              <a:rPr lang="en-US" dirty="0" err="1"/>
              <a:t>volorit</a:t>
            </a:r>
            <a:r>
              <a:rPr lang="en-US" dirty="0"/>
              <a:t> </a:t>
            </a:r>
            <a:r>
              <a:rPr lang="en-US" dirty="0" err="1"/>
              <a:t>iorem</a:t>
            </a:r>
            <a:r>
              <a:rPr lang="en-US" dirty="0"/>
              <a:t>. Bea </a:t>
            </a:r>
            <a:r>
              <a:rPr lang="en-US" dirty="0" err="1"/>
              <a:t>cus</a:t>
            </a:r>
            <a:r>
              <a:rPr lang="en-US" dirty="0"/>
              <a:t> </a:t>
            </a:r>
            <a:r>
              <a:rPr lang="en-US" dirty="0" err="1"/>
              <a:t>eatis</a:t>
            </a:r>
            <a:r>
              <a:rPr lang="en-US" dirty="0"/>
              <a:t> </a:t>
            </a:r>
            <a:r>
              <a:rPr lang="en-US" dirty="0" err="1"/>
              <a:t>aut</a:t>
            </a:r>
            <a:r>
              <a:rPr lang="en-US" dirty="0"/>
              <a:t> </a:t>
            </a:r>
            <a:r>
              <a:rPr lang="en-US" dirty="0" err="1"/>
              <a:t>accus</a:t>
            </a:r>
            <a:r>
              <a:rPr lang="en-US" dirty="0"/>
              <a:t>, ne </a:t>
            </a:r>
            <a:r>
              <a:rPr lang="en-US" dirty="0" err="1"/>
              <a:t>molenda</a:t>
            </a:r>
            <a:r>
              <a:rPr lang="en-US" dirty="0"/>
              <a:t> </a:t>
            </a:r>
            <a:r>
              <a:rPr lang="en-US" dirty="0" err="1"/>
              <a:t>invelit</a:t>
            </a:r>
            <a:r>
              <a:rPr lang="en-US" dirty="0"/>
              <a:t> </a:t>
            </a:r>
            <a:r>
              <a:rPr lang="en-US" dirty="0" err="1"/>
              <a:t>iurepudae</a:t>
            </a:r>
            <a:r>
              <a:rPr lang="en-US" dirty="0"/>
              <a:t> </a:t>
            </a:r>
            <a:r>
              <a:rPr lang="en-US" dirty="0" err="1"/>
              <a:t>maximin</a:t>
            </a:r>
            <a:r>
              <a:rPr lang="en-US" dirty="0"/>
              <a:t> </a:t>
            </a:r>
            <a:r>
              <a:rPr lang="en-US" dirty="0" err="1"/>
              <a:t>imagnate</a:t>
            </a:r>
            <a:r>
              <a:rPr lang="en-US" dirty="0"/>
              <a:t> </a:t>
            </a:r>
            <a:r>
              <a:rPr lang="en-US" dirty="0" err="1"/>
              <a:t>officima</a:t>
            </a:r>
            <a:r>
              <a:rPr lang="en-US" dirty="0"/>
              <a:t> </a:t>
            </a:r>
            <a:r>
              <a:rPr lang="en-US" dirty="0" err="1"/>
              <a:t>corruptas</a:t>
            </a:r>
            <a:r>
              <a:rPr lang="en-US" dirty="0"/>
              <a:t> </a:t>
            </a:r>
            <a:r>
              <a:rPr lang="en-US" dirty="0" err="1"/>
              <a:t>simoditam</a:t>
            </a:r>
            <a:r>
              <a:rPr lang="en-US" dirty="0"/>
              <a:t> </a:t>
            </a:r>
            <a:r>
              <a:rPr lang="en-US" dirty="0" err="1"/>
              <a:t>repersp</a:t>
            </a:r>
            <a:r>
              <a:rPr lang="en-US" dirty="0"/>
              <a:t> </a:t>
            </a:r>
            <a:r>
              <a:rPr lang="en-US" dirty="0" err="1"/>
              <a:t>erumenimi</a:t>
            </a:r>
            <a:r>
              <a:rPr lang="en-US" dirty="0"/>
              <a:t>, </a:t>
            </a:r>
            <a:r>
              <a:rPr lang="en-US" dirty="0" err="1"/>
              <a:t>sitate</a:t>
            </a:r>
            <a:r>
              <a:rPr lang="en-US" dirty="0"/>
              <a:t> </a:t>
            </a:r>
            <a:r>
              <a:rPr lang="en-US" dirty="0" err="1"/>
              <a:t>vel</a:t>
            </a:r>
            <a:r>
              <a:rPr lang="en-US" dirty="0"/>
              <a:t> </a:t>
            </a:r>
            <a:r>
              <a:rPr lang="en-US" dirty="0" err="1"/>
              <a:t>maio</a:t>
            </a:r>
            <a:r>
              <a:rPr lang="en-US" dirty="0"/>
              <a:t>. </a:t>
            </a:r>
            <a:r>
              <a:rPr lang="en-US" dirty="0" err="1"/>
              <a:t>Incias</a:t>
            </a:r>
            <a:r>
              <a:rPr lang="en-US" dirty="0"/>
              <a:t> et </a:t>
            </a:r>
            <a:r>
              <a:rPr lang="en-US" dirty="0" err="1"/>
              <a:t>volupta</a:t>
            </a:r>
            <a:r>
              <a:rPr lang="en-US" dirty="0"/>
              <a:t> </a:t>
            </a:r>
            <a:r>
              <a:rPr lang="en-US" dirty="0" err="1"/>
              <a:t>ecestet</a:t>
            </a:r>
            <a:r>
              <a:rPr lang="en-US" dirty="0"/>
              <a:t>, </a:t>
            </a:r>
            <a:r>
              <a:rPr lang="en-US" dirty="0" err="1"/>
              <a:t>aut</a:t>
            </a:r>
            <a:r>
              <a:rPr lang="en-US" dirty="0"/>
              <a:t> </a:t>
            </a:r>
            <a:r>
              <a:rPr lang="en-US" dirty="0" err="1"/>
              <a:t>eum</a:t>
            </a:r>
            <a:r>
              <a:rPr lang="en-US" dirty="0"/>
              <a:t> am </a:t>
            </a:r>
            <a:r>
              <a:rPr lang="en-US" dirty="0" err="1"/>
              <a:t>ipic</a:t>
            </a:r>
            <a:r>
              <a:rPr lang="en-US" dirty="0"/>
              <a:t> tempore </a:t>
            </a:r>
            <a:r>
              <a:rPr lang="en-US" dirty="0" err="1"/>
              <a:t>explandam</a:t>
            </a:r>
            <a:r>
              <a:rPr lang="en-US" dirty="0"/>
              <a:t>. </a:t>
            </a:r>
          </a:p>
        </p:txBody>
      </p:sp>
      <p:sp>
        <p:nvSpPr>
          <p:cNvPr id="5" name="Text Placeholder 4"/>
          <p:cNvSpPr>
            <a:spLocks noGrp="1"/>
          </p:cNvSpPr>
          <p:nvPr>
            <p:ph type="body" sz="quarter" idx="12" hasCustomPrompt="1"/>
          </p:nvPr>
        </p:nvSpPr>
        <p:spPr>
          <a:xfrm>
            <a:off x="2355974" y="6165786"/>
            <a:ext cx="2859844" cy="282129"/>
          </a:xfrm>
        </p:spPr>
        <p:txBody>
          <a:bodyPr/>
          <a:lstStyle>
            <a:lvl1pPr marL="188595" indent="-188595">
              <a:buFontTx/>
              <a:buBlip>
                <a:blip r:embed="rId2"/>
              </a:buBlip>
              <a:defRPr/>
            </a:lvl1pPr>
          </a:lstStyle>
          <a:p>
            <a:pPr lvl="0"/>
            <a:r>
              <a:rPr lang="en-US" dirty="0"/>
              <a:t>Click to add bulleted list</a:t>
            </a:r>
          </a:p>
        </p:txBody>
      </p:sp>
    </p:spTree>
    <p:extLst>
      <p:ext uri="{BB962C8B-B14F-4D97-AF65-F5344CB8AC3E}">
        <p14:creationId xmlns:p14="http://schemas.microsoft.com/office/powerpoint/2010/main" val="2325080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Presentation Title Black Angle">
  <p:cSld name="Presentation Title Black Angle">
    <p:spTree>
      <p:nvGrpSpPr>
        <p:cNvPr id="1" name="Shape 12"/>
        <p:cNvGrpSpPr/>
        <p:nvPr/>
      </p:nvGrpSpPr>
      <p:grpSpPr>
        <a:xfrm>
          <a:off x="0" y="0"/>
          <a:ext cx="0" cy="0"/>
          <a:chOff x="0" y="0"/>
          <a:chExt cx="0" cy="0"/>
        </a:xfrm>
      </p:grpSpPr>
      <p:sp>
        <p:nvSpPr>
          <p:cNvPr id="13" name="Google Shape;13;p2"/>
          <p:cNvSpPr/>
          <p:nvPr/>
        </p:nvSpPr>
        <p:spPr>
          <a:xfrm>
            <a:off x="0" y="0"/>
            <a:ext cx="4589630" cy="7772400"/>
          </a:xfrm>
          <a:custGeom>
            <a:avLst/>
            <a:gdLst/>
            <a:ahLst/>
            <a:cxnLst/>
            <a:rect l="l" t="t" r="r" b="b"/>
            <a:pathLst>
              <a:path w="11127100" h="13717588" extrusionOk="0">
                <a:moveTo>
                  <a:pt x="0" y="0"/>
                </a:moveTo>
                <a:lnTo>
                  <a:pt x="11127100" y="0"/>
                </a:lnTo>
                <a:lnTo>
                  <a:pt x="8708318" y="13717588"/>
                </a:lnTo>
                <a:lnTo>
                  <a:pt x="0" y="13717588"/>
                </a:lnTo>
                <a:close/>
              </a:path>
            </a:pathLst>
          </a:custGeom>
          <a:solidFill>
            <a:schemeClr val="dk1"/>
          </a:solidFill>
          <a:ln>
            <a:noFill/>
          </a:ln>
        </p:spPr>
        <p:txBody>
          <a:bodyPr spcFirstLastPara="1" wrap="square" lIns="37710" tIns="18850" rIns="37710" bIns="18850" anchor="ctr" anchorCtr="0">
            <a:noAutofit/>
          </a:bodyPr>
          <a:lstStyle/>
          <a:p>
            <a:pPr marL="0" marR="0" lvl="0" indent="0" algn="ctr" rtl="0">
              <a:spcBef>
                <a:spcPts val="0"/>
              </a:spcBef>
              <a:spcAft>
                <a:spcPts val="0"/>
              </a:spcAft>
              <a:buNone/>
            </a:pPr>
            <a:endParaRPr sz="1980" b="0" i="0" u="none" strike="noStrike" cap="none">
              <a:solidFill>
                <a:schemeClr val="lt1"/>
              </a:solidFill>
              <a:latin typeface="Libre Franklin"/>
              <a:ea typeface="Libre Franklin"/>
              <a:cs typeface="Libre Franklin"/>
              <a:sym typeface="Libre Franklin"/>
            </a:endParaRPr>
          </a:p>
        </p:txBody>
      </p:sp>
      <p:sp>
        <p:nvSpPr>
          <p:cNvPr id="14" name="Google Shape;14;p2"/>
          <p:cNvSpPr txBox="1">
            <a:spLocks noGrp="1"/>
          </p:cNvSpPr>
          <p:nvPr>
            <p:ph type="title"/>
          </p:nvPr>
        </p:nvSpPr>
        <p:spPr>
          <a:xfrm>
            <a:off x="4999499" y="1149896"/>
            <a:ext cx="4247295" cy="2966936"/>
          </a:xfrm>
          <a:prstGeom prst="rect">
            <a:avLst/>
          </a:prstGeom>
          <a:noFill/>
          <a:ln>
            <a:noFill/>
          </a:ln>
        </p:spPr>
        <p:txBody>
          <a:bodyPr spcFirstLastPara="1" wrap="square" lIns="0" tIns="0" rIns="0" bIns="0" anchor="b" anchorCtr="0">
            <a:noAutofit/>
          </a:bodyPr>
          <a:lstStyle>
            <a:lvl1pPr lvl="0" algn="ctr">
              <a:lnSpc>
                <a:spcPct val="109375"/>
              </a:lnSpc>
              <a:spcBef>
                <a:spcPts val="0"/>
              </a:spcBef>
              <a:spcAft>
                <a:spcPts val="0"/>
              </a:spcAft>
              <a:buClr>
                <a:schemeClr val="accent3"/>
              </a:buClr>
              <a:buSzPts val="9600"/>
              <a:buFont typeface="Franklin Gothic"/>
              <a:buNone/>
              <a:defRPr sz="4000" b="1" cap="none">
                <a:solidFill>
                  <a:srgbClr val="F1B300"/>
                </a:solidFill>
                <a:latin typeface="Franklin Gothic Demi" panose="020B07030201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5" name="Google Shape;15;p2"/>
          <p:cNvSpPr txBox="1">
            <a:spLocks noGrp="1"/>
          </p:cNvSpPr>
          <p:nvPr>
            <p:ph type="body" idx="1"/>
          </p:nvPr>
        </p:nvSpPr>
        <p:spPr>
          <a:xfrm>
            <a:off x="4996675" y="4966320"/>
            <a:ext cx="4250119" cy="1019995"/>
          </a:xfrm>
          <a:prstGeom prst="rect">
            <a:avLst/>
          </a:prstGeom>
          <a:noFill/>
          <a:ln>
            <a:noFill/>
          </a:ln>
        </p:spPr>
        <p:txBody>
          <a:bodyPr spcFirstLastPara="1" wrap="square" lIns="91425" tIns="45700" rIns="91425" bIns="45700" anchor="t" anchorCtr="0">
            <a:noAutofit/>
          </a:bodyPr>
          <a:lstStyle>
            <a:lvl1pPr marL="188595" marR="0" lvl="0" indent="-94298" algn="ctr" rtl="0">
              <a:lnSpc>
                <a:spcPct val="108333"/>
              </a:lnSpc>
              <a:spcBef>
                <a:spcPts val="413"/>
              </a:spcBef>
              <a:spcAft>
                <a:spcPts val="0"/>
              </a:spcAft>
              <a:buClr>
                <a:schemeClr val="dk1"/>
              </a:buClr>
              <a:buSzPts val="6000"/>
              <a:buFont typeface="Arial"/>
              <a:buNone/>
              <a:defRPr sz="2400" b="1" i="1" u="none" strike="noStrike" cap="none">
                <a:solidFill>
                  <a:schemeClr val="dk1"/>
                </a:solidFill>
                <a:latin typeface="Palatino Linotype" panose="02040502050505030304" pitchFamily="18" charset="0"/>
                <a:ea typeface="Palatino Linotype" panose="02040502050505030304" pitchFamily="18" charset="0"/>
                <a:cs typeface="Palatino Linotype" panose="02040502050505030304" pitchFamily="18" charset="0"/>
                <a:sym typeface="Libre Franklin"/>
              </a:defRPr>
            </a:lvl1pPr>
            <a:lvl2pPr marL="377190" marR="0" lvl="1" indent="-94298" algn="l" rtl="0">
              <a:lnSpc>
                <a:spcPct val="90000"/>
              </a:lnSpc>
              <a:spcBef>
                <a:spcPts val="206"/>
              </a:spcBef>
              <a:spcAft>
                <a:spcPts val="0"/>
              </a:spcAft>
              <a:buClr>
                <a:schemeClr val="dk1"/>
              </a:buClr>
              <a:buSzPts val="2400"/>
              <a:buFont typeface="Arial"/>
              <a:buNone/>
              <a:defRPr sz="990" b="0" i="0" u="none" strike="noStrike" cap="none">
                <a:solidFill>
                  <a:schemeClr val="dk1"/>
                </a:solidFill>
                <a:latin typeface="Libre Franklin"/>
                <a:ea typeface="Libre Franklin"/>
                <a:cs typeface="Libre Franklin"/>
                <a:sym typeface="Libre Franklin"/>
              </a:defRPr>
            </a:lvl2pPr>
            <a:lvl3pPr marL="565785" marR="0" lvl="2" indent="-94298" algn="l" rtl="0">
              <a:lnSpc>
                <a:spcPct val="90000"/>
              </a:lnSpc>
              <a:spcBef>
                <a:spcPts val="206"/>
              </a:spcBef>
              <a:spcAft>
                <a:spcPts val="0"/>
              </a:spcAft>
              <a:buClr>
                <a:schemeClr val="dk1"/>
              </a:buClr>
              <a:buSzPts val="2000"/>
              <a:buFont typeface="Arial"/>
              <a:buNone/>
              <a:defRPr sz="825" b="0" i="0" u="none" strike="noStrike" cap="none">
                <a:solidFill>
                  <a:schemeClr val="dk1"/>
                </a:solidFill>
                <a:latin typeface="Libre Franklin"/>
                <a:ea typeface="Libre Franklin"/>
                <a:cs typeface="Libre Franklin"/>
                <a:sym typeface="Libre Franklin"/>
              </a:defRPr>
            </a:lvl3pPr>
            <a:lvl4pPr marL="754380" marR="0" lvl="3" indent="-94298" algn="l" rtl="0">
              <a:lnSpc>
                <a:spcPct val="90000"/>
              </a:lnSpc>
              <a:spcBef>
                <a:spcPts val="206"/>
              </a:spcBef>
              <a:spcAft>
                <a:spcPts val="0"/>
              </a:spcAft>
              <a:buClr>
                <a:schemeClr val="dk1"/>
              </a:buClr>
              <a:buSzPts val="1800"/>
              <a:buFont typeface="Arial"/>
              <a:buNone/>
              <a:defRPr sz="743" b="0" i="0" u="none" strike="noStrike" cap="none">
                <a:solidFill>
                  <a:schemeClr val="dk1"/>
                </a:solidFill>
                <a:latin typeface="Libre Franklin"/>
                <a:ea typeface="Libre Franklin"/>
                <a:cs typeface="Libre Franklin"/>
                <a:sym typeface="Libre Franklin"/>
              </a:defRPr>
            </a:lvl4pPr>
            <a:lvl5pPr marL="942975" marR="0" lvl="4" indent="-94298" algn="l" rtl="0">
              <a:lnSpc>
                <a:spcPct val="90000"/>
              </a:lnSpc>
              <a:spcBef>
                <a:spcPts val="206"/>
              </a:spcBef>
              <a:spcAft>
                <a:spcPts val="0"/>
              </a:spcAft>
              <a:buClr>
                <a:schemeClr val="dk1"/>
              </a:buClr>
              <a:buSzPts val="1800"/>
              <a:buFont typeface="Arial"/>
              <a:buNone/>
              <a:defRPr sz="743" b="0" i="0" u="none" strike="noStrike" cap="none">
                <a:solidFill>
                  <a:schemeClr val="dk1"/>
                </a:solidFill>
                <a:latin typeface="Libre Franklin"/>
                <a:ea typeface="Libre Franklin"/>
                <a:cs typeface="Libre Franklin"/>
                <a:sym typeface="Libre Franklin"/>
              </a:defRPr>
            </a:lvl5pPr>
            <a:lvl6pPr marL="1131570" marR="0" lvl="5" indent="-141446" algn="l" rtl="0">
              <a:lnSpc>
                <a:spcPct val="90000"/>
              </a:lnSpc>
              <a:spcBef>
                <a:spcPts val="206"/>
              </a:spcBef>
              <a:spcAft>
                <a:spcPts val="0"/>
              </a:spcAft>
              <a:buClr>
                <a:schemeClr val="dk1"/>
              </a:buClr>
              <a:buSzPts val="1800"/>
              <a:buFont typeface="Arial"/>
              <a:buChar char="•"/>
              <a:defRPr sz="743" b="0" i="0" u="none" strike="noStrike" cap="none">
                <a:solidFill>
                  <a:schemeClr val="dk1"/>
                </a:solidFill>
                <a:latin typeface="Libre Franklin"/>
                <a:ea typeface="Libre Franklin"/>
                <a:cs typeface="Libre Franklin"/>
                <a:sym typeface="Libre Franklin"/>
              </a:defRPr>
            </a:lvl6pPr>
            <a:lvl7pPr marL="1320165" marR="0" lvl="6" indent="-141446" algn="l" rtl="0">
              <a:lnSpc>
                <a:spcPct val="90000"/>
              </a:lnSpc>
              <a:spcBef>
                <a:spcPts val="206"/>
              </a:spcBef>
              <a:spcAft>
                <a:spcPts val="0"/>
              </a:spcAft>
              <a:buClr>
                <a:schemeClr val="dk1"/>
              </a:buClr>
              <a:buSzPts val="1800"/>
              <a:buFont typeface="Arial"/>
              <a:buChar char="•"/>
              <a:defRPr sz="743" b="0" i="0" u="none" strike="noStrike" cap="none">
                <a:solidFill>
                  <a:schemeClr val="dk1"/>
                </a:solidFill>
                <a:latin typeface="Libre Franklin"/>
                <a:ea typeface="Libre Franklin"/>
                <a:cs typeface="Libre Franklin"/>
                <a:sym typeface="Libre Franklin"/>
              </a:defRPr>
            </a:lvl7pPr>
            <a:lvl8pPr marL="1508760" marR="0" lvl="7" indent="-141446" algn="l" rtl="0">
              <a:lnSpc>
                <a:spcPct val="90000"/>
              </a:lnSpc>
              <a:spcBef>
                <a:spcPts val="206"/>
              </a:spcBef>
              <a:spcAft>
                <a:spcPts val="0"/>
              </a:spcAft>
              <a:buClr>
                <a:schemeClr val="dk1"/>
              </a:buClr>
              <a:buSzPts val="1800"/>
              <a:buFont typeface="Arial"/>
              <a:buChar char="•"/>
              <a:defRPr sz="743" b="0" i="0" u="none" strike="noStrike" cap="none">
                <a:solidFill>
                  <a:schemeClr val="dk1"/>
                </a:solidFill>
                <a:latin typeface="Libre Franklin"/>
                <a:ea typeface="Libre Franklin"/>
                <a:cs typeface="Libre Franklin"/>
                <a:sym typeface="Libre Franklin"/>
              </a:defRPr>
            </a:lvl8pPr>
            <a:lvl9pPr marL="1697355" marR="0" lvl="8" indent="-141446" algn="l" rtl="0">
              <a:lnSpc>
                <a:spcPct val="90000"/>
              </a:lnSpc>
              <a:spcBef>
                <a:spcPts val="206"/>
              </a:spcBef>
              <a:spcAft>
                <a:spcPts val="0"/>
              </a:spcAft>
              <a:buClr>
                <a:schemeClr val="dk1"/>
              </a:buClr>
              <a:buSzPts val="1800"/>
              <a:buFont typeface="Arial"/>
              <a:buChar char="•"/>
              <a:defRPr sz="743" b="0" i="0" u="none" strike="noStrike" cap="none">
                <a:solidFill>
                  <a:schemeClr val="dk1"/>
                </a:solidFill>
                <a:latin typeface="Libre Franklin"/>
                <a:ea typeface="Libre Franklin"/>
                <a:cs typeface="Libre Franklin"/>
                <a:sym typeface="Libre Franklin"/>
              </a:defRPr>
            </a:lvl9pPr>
          </a:lstStyle>
          <a:p>
            <a:endParaRPr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0652" y="2446040"/>
            <a:ext cx="2974372" cy="1895100"/>
          </a:xfrm>
          <a:prstGeom prst="rect">
            <a:avLst/>
          </a:prstGeom>
        </p:spPr>
      </p:pic>
    </p:spTree>
    <p:extLst>
      <p:ext uri="{BB962C8B-B14F-4D97-AF65-F5344CB8AC3E}">
        <p14:creationId xmlns:p14="http://schemas.microsoft.com/office/powerpoint/2010/main" val="1284977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8" name="Text Placeholder 9"/>
          <p:cNvSpPr>
            <a:spLocks noGrp="1"/>
          </p:cNvSpPr>
          <p:nvPr>
            <p:ph type="body" sz="quarter" idx="11" hasCustomPrompt="1"/>
          </p:nvPr>
        </p:nvSpPr>
        <p:spPr>
          <a:xfrm>
            <a:off x="2355974" y="3355803"/>
            <a:ext cx="6890820" cy="2539157"/>
          </a:xfrm>
        </p:spPr>
        <p:txBody>
          <a:bodyPr numCol="2" spcCol="914400"/>
          <a:lstStyle>
            <a:lvl1pPr marL="0" marR="0" indent="0" algn="l" defTabSz="1005866" rtl="0" eaLnBrk="1" fontAlgn="auto" latinLnBrk="0" hangingPunct="1">
              <a:lnSpc>
                <a:spcPts val="2186"/>
              </a:lnSpc>
              <a:spcBef>
                <a:spcPts val="0"/>
              </a:spcBef>
              <a:spcAft>
                <a:spcPts val="1031"/>
              </a:spcAft>
              <a:buClrTx/>
              <a:buSzTx/>
              <a:buFont typeface="Arial" panose="020B0604020202020204" pitchFamily="34" charset="0"/>
              <a:buNone/>
              <a:tabLst/>
              <a:defRPr lang="en-US" sz="1361" b="0" i="0" baseline="0" smtClean="0">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suntiusdae</a:t>
            </a:r>
            <a:r>
              <a:rPr lang="en-US" dirty="0"/>
              <a:t> </a:t>
            </a:r>
            <a:r>
              <a:rPr lang="en-US" dirty="0" err="1"/>
              <a:t>nihicidem</a:t>
            </a:r>
            <a:r>
              <a:rPr lang="en-US" dirty="0"/>
              <a:t> rem. Bea </a:t>
            </a:r>
            <a:r>
              <a:rPr lang="en-US" dirty="0" err="1"/>
              <a:t>cus</a:t>
            </a:r>
            <a:r>
              <a:rPr lang="en-US" dirty="0"/>
              <a:t> </a:t>
            </a:r>
            <a:r>
              <a:rPr lang="en-US" dirty="0" err="1"/>
              <a:t>eatis</a:t>
            </a:r>
            <a:r>
              <a:rPr lang="en-US" dirty="0"/>
              <a:t> </a:t>
            </a:r>
            <a:r>
              <a:rPr lang="en-US" dirty="0" err="1"/>
              <a:t>aut</a:t>
            </a:r>
            <a:r>
              <a:rPr lang="en-US" dirty="0"/>
              <a:t> </a:t>
            </a:r>
            <a:r>
              <a:rPr lang="en-US" dirty="0" err="1"/>
              <a:t>accus</a:t>
            </a:r>
            <a:r>
              <a:rPr lang="en-US" dirty="0"/>
              <a:t>, ne </a:t>
            </a:r>
            <a:r>
              <a:rPr lang="en-US" dirty="0" err="1"/>
              <a:t>molenda</a:t>
            </a:r>
            <a:r>
              <a:rPr lang="en-US" dirty="0"/>
              <a:t> </a:t>
            </a:r>
            <a:r>
              <a:rPr lang="en-US" dirty="0" err="1"/>
              <a:t>invelit</a:t>
            </a:r>
            <a:r>
              <a:rPr lang="en-US" dirty="0"/>
              <a:t> </a:t>
            </a:r>
            <a:r>
              <a:rPr lang="en-US" dirty="0" err="1"/>
              <a:t>iurepudae</a:t>
            </a:r>
            <a:r>
              <a:rPr lang="en-US" dirty="0"/>
              <a:t> </a:t>
            </a:r>
            <a:r>
              <a:rPr lang="en-US" dirty="0" err="1"/>
              <a:t>maximin</a:t>
            </a:r>
            <a:r>
              <a:rPr lang="en-US" dirty="0"/>
              <a:t> </a:t>
            </a:r>
            <a:r>
              <a:rPr lang="en-US" dirty="0" err="1"/>
              <a:t>imagnate</a:t>
            </a:r>
            <a:r>
              <a:rPr lang="en-US" dirty="0"/>
              <a:t> </a:t>
            </a:r>
            <a:r>
              <a:rPr lang="en-US" dirty="0" err="1"/>
              <a:t>officima</a:t>
            </a:r>
            <a:r>
              <a:rPr lang="en-US" dirty="0"/>
              <a:t> </a:t>
            </a:r>
            <a:r>
              <a:rPr lang="en-US" dirty="0" err="1"/>
              <a:t>corruptas</a:t>
            </a:r>
            <a:r>
              <a:rPr lang="en-US" dirty="0"/>
              <a:t> </a:t>
            </a:r>
            <a:r>
              <a:rPr lang="en-US" dirty="0" err="1"/>
              <a:t>simoditam</a:t>
            </a:r>
            <a:r>
              <a:rPr lang="en-US" dirty="0"/>
              <a:t> </a:t>
            </a:r>
            <a:r>
              <a:rPr lang="en-US" dirty="0" err="1"/>
              <a:t>repersp</a:t>
            </a:r>
            <a:r>
              <a:rPr lang="en-US" dirty="0"/>
              <a:t> </a:t>
            </a:r>
            <a:r>
              <a:rPr lang="en-US" dirty="0" err="1"/>
              <a:t>erumenimi</a:t>
            </a:r>
            <a:r>
              <a:rPr lang="en-US" dirty="0"/>
              <a:t>, </a:t>
            </a:r>
            <a:r>
              <a:rPr lang="en-US" dirty="0" err="1"/>
              <a:t>sitate</a:t>
            </a:r>
            <a:r>
              <a:rPr lang="en-US" dirty="0"/>
              <a:t> </a:t>
            </a:r>
            <a:r>
              <a:rPr lang="en-US" dirty="0" err="1"/>
              <a:t>vel</a:t>
            </a:r>
            <a:r>
              <a:rPr lang="en-US" dirty="0"/>
              <a:t> </a:t>
            </a:r>
            <a:r>
              <a:rPr lang="en-US" dirty="0" err="1"/>
              <a:t>maio</a:t>
            </a:r>
            <a:r>
              <a:rPr lang="en-US" dirty="0"/>
              <a:t>. </a:t>
            </a:r>
            <a:r>
              <a:rPr lang="en-US" dirty="0" err="1"/>
              <a:t>Incias</a:t>
            </a:r>
            <a:r>
              <a:rPr lang="en-US" dirty="0"/>
              <a:t> et </a:t>
            </a:r>
            <a:r>
              <a:rPr lang="en-US" dirty="0" err="1"/>
              <a:t>volupta</a:t>
            </a:r>
            <a:r>
              <a:rPr lang="en-US" dirty="0"/>
              <a:t> </a:t>
            </a:r>
            <a:r>
              <a:rPr lang="en-US" dirty="0" err="1"/>
              <a:t>ecestet</a:t>
            </a:r>
            <a:r>
              <a:rPr lang="en-US" dirty="0"/>
              <a:t>, </a:t>
            </a:r>
            <a:r>
              <a:rPr lang="en-US" dirty="0" err="1"/>
              <a:t>aut</a:t>
            </a:r>
            <a:r>
              <a:rPr lang="en-US" dirty="0"/>
              <a:t> </a:t>
            </a:r>
            <a:r>
              <a:rPr lang="en-US" dirty="0" err="1"/>
              <a:t>eum</a:t>
            </a:r>
            <a:r>
              <a:rPr lang="en-US" dirty="0"/>
              <a:t> am </a:t>
            </a:r>
            <a:r>
              <a:rPr lang="en-US" dirty="0" err="1"/>
              <a:t>ipic</a:t>
            </a:r>
            <a:r>
              <a:rPr lang="en-US" dirty="0"/>
              <a:t> tempore </a:t>
            </a:r>
            <a:r>
              <a:rPr lang="en-US" dirty="0" err="1"/>
              <a:t>explandam</a:t>
            </a:r>
            <a:r>
              <a:rPr lang="en-US" dirty="0"/>
              <a:t> arum </a:t>
            </a:r>
            <a:r>
              <a:rPr lang="en-US" dirty="0" err="1"/>
              <a:t>sapicimus</a:t>
            </a:r>
            <a:r>
              <a:rPr lang="en-US" dirty="0"/>
              <a:t> </a:t>
            </a:r>
            <a:r>
              <a:rPr lang="en-US" dirty="0" err="1"/>
              <a:t>apidi</a:t>
            </a:r>
            <a:r>
              <a:rPr lang="en-US" dirty="0"/>
              <a:t> </a:t>
            </a:r>
            <a:r>
              <a:rPr lang="en-US" dirty="0" err="1"/>
              <a:t>occates</a:t>
            </a:r>
            <a:r>
              <a:rPr lang="en-US" dirty="0"/>
              <a:t> quae ne </a:t>
            </a:r>
            <a:r>
              <a:rPr lang="en-US" dirty="0" err="1"/>
              <a:t>porem</a:t>
            </a:r>
            <a:r>
              <a:rPr lang="en-US" dirty="0"/>
              <a:t> </a:t>
            </a:r>
            <a:r>
              <a:rPr lang="en-US" dirty="0" err="1"/>
              <a:t>quis</a:t>
            </a:r>
            <a:r>
              <a:rPr lang="en-US" dirty="0"/>
              <a:t> sum quae et et </a:t>
            </a:r>
            <a:r>
              <a:rPr lang="en-US" dirty="0" err="1"/>
              <a:t>libus</a:t>
            </a:r>
            <a:r>
              <a:rPr lang="en-US" dirty="0"/>
              <a:t> </a:t>
            </a:r>
            <a:r>
              <a:rPr lang="en-US" dirty="0" err="1"/>
              <a:t>quis</a:t>
            </a:r>
            <a:r>
              <a:rPr lang="en-US" dirty="0"/>
              <a:t> et lit </a:t>
            </a:r>
            <a:r>
              <a:rPr lang="en-US" dirty="0" err="1"/>
              <a:t>repra</a:t>
            </a:r>
            <a:r>
              <a:rPr lang="en-US" dirty="0"/>
              <a:t> </a:t>
            </a:r>
            <a:r>
              <a:rPr lang="en-US" dirty="0" err="1"/>
              <a:t>nat</a:t>
            </a:r>
            <a:r>
              <a:rPr lang="en-US" dirty="0"/>
              <a:t> </a:t>
            </a:r>
            <a:r>
              <a:rPr lang="en-US" dirty="0" err="1"/>
              <a:t>ventios</a:t>
            </a:r>
            <a:r>
              <a:rPr lang="en-US" dirty="0"/>
              <a:t> </a:t>
            </a:r>
            <a:r>
              <a:rPr lang="en-US" dirty="0" err="1"/>
              <a:t>nonsectatio</a:t>
            </a:r>
            <a:r>
              <a:rPr lang="en-US" dirty="0"/>
              <a:t> </a:t>
            </a:r>
            <a:r>
              <a:rPr lang="en-US" dirty="0" err="1"/>
              <a:t>venis</a:t>
            </a:r>
            <a:r>
              <a:rPr lang="en-US" dirty="0"/>
              <a:t> ate non nus.</a:t>
            </a:r>
          </a:p>
        </p:txBody>
      </p:sp>
      <p:sp>
        <p:nvSpPr>
          <p:cNvPr id="5" name="Title 1"/>
          <p:cNvSpPr>
            <a:spLocks noGrp="1"/>
          </p:cNvSpPr>
          <p:nvPr>
            <p:ph type="title" hasCustomPrompt="1"/>
          </p:nvPr>
        </p:nvSpPr>
        <p:spPr>
          <a:xfrm>
            <a:off x="533103" y="1428668"/>
            <a:ext cx="8675460" cy="500137"/>
          </a:xfrm>
        </p:spPr>
        <p:txBody>
          <a:bodyPr/>
          <a:lstStyle/>
          <a:p>
            <a:r>
              <a:rPr lang="en-US" dirty="0"/>
              <a:t>CLICK TO ADD HEADLINE</a:t>
            </a:r>
          </a:p>
        </p:txBody>
      </p:sp>
      <p:sp>
        <p:nvSpPr>
          <p:cNvPr id="6" name="Text Placeholder 3"/>
          <p:cNvSpPr>
            <a:spLocks noGrp="1"/>
          </p:cNvSpPr>
          <p:nvPr>
            <p:ph type="body" sz="quarter" idx="10" hasCustomPrompt="1"/>
          </p:nvPr>
        </p:nvSpPr>
        <p:spPr>
          <a:xfrm>
            <a:off x="544048" y="2213408"/>
            <a:ext cx="6415741" cy="342851"/>
          </a:xfrm>
        </p:spPr>
        <p:txBody>
          <a:bodyPr/>
          <a:lstStyle>
            <a:lvl1pPr marL="0" indent="0">
              <a:lnSpc>
                <a:spcPct val="100000"/>
              </a:lnSpc>
              <a:buNone/>
              <a:defRPr sz="2228" b="1" cap="all" baseline="0"/>
            </a:lvl1pPr>
          </a:lstStyle>
          <a:p>
            <a:pPr lvl="0"/>
            <a:r>
              <a:rPr lang="en-US" dirty="0"/>
              <a:t>CLICK TO ADD SUBHEAD</a:t>
            </a:r>
          </a:p>
        </p:txBody>
      </p:sp>
      <p:sp>
        <p:nvSpPr>
          <p:cNvPr id="7" name="Text Placeholder 4"/>
          <p:cNvSpPr>
            <a:spLocks noGrp="1"/>
          </p:cNvSpPr>
          <p:nvPr>
            <p:ph type="body" sz="quarter" idx="12" hasCustomPrompt="1"/>
          </p:nvPr>
        </p:nvSpPr>
        <p:spPr>
          <a:xfrm>
            <a:off x="2355974" y="6477723"/>
            <a:ext cx="2859844" cy="282129"/>
          </a:xfrm>
        </p:spPr>
        <p:txBody>
          <a:bodyPr/>
          <a:lstStyle>
            <a:lvl1pPr marL="188595" indent="-188595">
              <a:buFontTx/>
              <a:buBlip>
                <a:blip r:embed="rId2"/>
              </a:buBlip>
              <a:defRPr/>
            </a:lvl1pPr>
          </a:lstStyle>
          <a:p>
            <a:pPr lvl="0"/>
            <a:r>
              <a:rPr lang="en-US" dirty="0"/>
              <a:t>Click to add bulleted list</a:t>
            </a:r>
          </a:p>
        </p:txBody>
      </p:sp>
    </p:spTree>
    <p:extLst>
      <p:ext uri="{BB962C8B-B14F-4D97-AF65-F5344CB8AC3E}">
        <p14:creationId xmlns:p14="http://schemas.microsoft.com/office/powerpoint/2010/main" val="2836432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ree Column Text">
    <p:spTree>
      <p:nvGrpSpPr>
        <p:cNvPr id="1" name=""/>
        <p:cNvGrpSpPr/>
        <p:nvPr/>
      </p:nvGrpSpPr>
      <p:grpSpPr>
        <a:xfrm>
          <a:off x="0" y="0"/>
          <a:ext cx="0" cy="0"/>
          <a:chOff x="0" y="0"/>
          <a:chExt cx="0" cy="0"/>
        </a:xfrm>
      </p:grpSpPr>
      <p:sp>
        <p:nvSpPr>
          <p:cNvPr id="7" name="Text Placeholder 9"/>
          <p:cNvSpPr>
            <a:spLocks noGrp="1"/>
          </p:cNvSpPr>
          <p:nvPr>
            <p:ph type="body" sz="quarter" idx="11" hasCustomPrompt="1"/>
          </p:nvPr>
        </p:nvSpPr>
        <p:spPr>
          <a:xfrm>
            <a:off x="2355975" y="3238575"/>
            <a:ext cx="7039326" cy="2769989"/>
          </a:xfrm>
        </p:spPr>
        <p:txBody>
          <a:bodyPr numCol="3" spcCol="914400"/>
          <a:lstStyle>
            <a:lvl1pPr marL="0" marR="0" indent="0" algn="l" defTabSz="1005866" rtl="0" eaLnBrk="1" fontAlgn="auto" latinLnBrk="0" hangingPunct="1">
              <a:lnSpc>
                <a:spcPts val="1774"/>
              </a:lnSpc>
              <a:spcBef>
                <a:spcPts val="0"/>
              </a:spcBef>
              <a:spcAft>
                <a:spcPts val="1031"/>
              </a:spcAft>
              <a:buClrTx/>
              <a:buSzTx/>
              <a:buFont typeface="Arial" panose="020B0604020202020204" pitchFamily="34" charset="0"/>
              <a:buNone/>
              <a:tabLst/>
              <a:defRPr lang="en-US" sz="1155" b="0" i="0" baseline="0" smtClean="0">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a:t>
            </a:r>
            <a:endParaRPr lang="en-US" dirty="0">
              <a:effectLst/>
              <a:latin typeface="Helvetica" charset="0"/>
            </a:endParaRPr>
          </a:p>
          <a:p>
            <a:endParaRPr lang="en-US" dirty="0">
              <a:effectLst/>
              <a:latin typeface="Helvetica" charset="0"/>
            </a:endParaRPr>
          </a:p>
        </p:txBody>
      </p:sp>
      <p:sp>
        <p:nvSpPr>
          <p:cNvPr id="6" name="Title 1"/>
          <p:cNvSpPr>
            <a:spLocks noGrp="1"/>
          </p:cNvSpPr>
          <p:nvPr>
            <p:ph type="title" hasCustomPrompt="1"/>
          </p:nvPr>
        </p:nvSpPr>
        <p:spPr>
          <a:xfrm>
            <a:off x="533103" y="1428668"/>
            <a:ext cx="8675460" cy="500137"/>
          </a:xfrm>
        </p:spPr>
        <p:txBody>
          <a:bodyPr/>
          <a:lstStyle/>
          <a:p>
            <a:r>
              <a:rPr lang="en-US" dirty="0"/>
              <a:t>CLICK TO ADD HEADLINE</a:t>
            </a:r>
          </a:p>
        </p:txBody>
      </p:sp>
      <p:sp>
        <p:nvSpPr>
          <p:cNvPr id="8" name="Text Placeholder 3"/>
          <p:cNvSpPr>
            <a:spLocks noGrp="1"/>
          </p:cNvSpPr>
          <p:nvPr>
            <p:ph type="body" sz="quarter" idx="10" hasCustomPrompt="1"/>
          </p:nvPr>
        </p:nvSpPr>
        <p:spPr>
          <a:xfrm>
            <a:off x="544048" y="2213408"/>
            <a:ext cx="6415741" cy="342851"/>
          </a:xfrm>
        </p:spPr>
        <p:txBody>
          <a:bodyPr/>
          <a:lstStyle>
            <a:lvl1pPr marL="0" indent="0">
              <a:lnSpc>
                <a:spcPct val="100000"/>
              </a:lnSpc>
              <a:buNone/>
              <a:defRPr sz="2228" b="1" cap="all" baseline="0"/>
            </a:lvl1pPr>
          </a:lstStyle>
          <a:p>
            <a:pPr lvl="0"/>
            <a:r>
              <a:rPr lang="en-US" dirty="0"/>
              <a:t>CLICK TO ADD SUBHEAD</a:t>
            </a:r>
          </a:p>
        </p:txBody>
      </p:sp>
      <p:sp>
        <p:nvSpPr>
          <p:cNvPr id="9" name="Text Placeholder 4"/>
          <p:cNvSpPr>
            <a:spLocks noGrp="1"/>
          </p:cNvSpPr>
          <p:nvPr>
            <p:ph type="body" sz="quarter" idx="12" hasCustomPrompt="1"/>
          </p:nvPr>
        </p:nvSpPr>
        <p:spPr>
          <a:xfrm>
            <a:off x="2355974" y="6519876"/>
            <a:ext cx="2859844" cy="282129"/>
          </a:xfrm>
        </p:spPr>
        <p:txBody>
          <a:bodyPr/>
          <a:lstStyle>
            <a:lvl1pPr marL="188595" indent="-188595">
              <a:buFontTx/>
              <a:buBlip>
                <a:blip r:embed="rId2"/>
              </a:buBlip>
              <a:defRPr/>
            </a:lvl1pPr>
          </a:lstStyle>
          <a:p>
            <a:pPr lvl="0"/>
            <a:r>
              <a:rPr lang="en-US" dirty="0"/>
              <a:t>Click to add bulleted list</a:t>
            </a:r>
          </a:p>
        </p:txBody>
      </p:sp>
    </p:spTree>
    <p:extLst>
      <p:ext uri="{BB962C8B-B14F-4D97-AF65-F5344CB8AC3E}">
        <p14:creationId xmlns:p14="http://schemas.microsoft.com/office/powerpoint/2010/main" val="2727603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ext Grid One">
    <p:spTree>
      <p:nvGrpSpPr>
        <p:cNvPr id="1" name=""/>
        <p:cNvGrpSpPr/>
        <p:nvPr/>
      </p:nvGrpSpPr>
      <p:grpSpPr>
        <a:xfrm>
          <a:off x="0" y="0"/>
          <a:ext cx="0" cy="0"/>
          <a:chOff x="0" y="0"/>
          <a:chExt cx="0" cy="0"/>
        </a:xfrm>
      </p:grpSpPr>
      <p:sp>
        <p:nvSpPr>
          <p:cNvPr id="7" name="Прямоугольник 6"/>
          <p:cNvSpPr/>
          <p:nvPr userDrawn="1"/>
        </p:nvSpPr>
        <p:spPr>
          <a:xfrm flipH="1">
            <a:off x="7350743" y="0"/>
            <a:ext cx="2707659" cy="3886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980" b="0" i="0" dirty="0">
              <a:latin typeface="Archivo Regular" charset="0"/>
            </a:endParaRPr>
          </a:p>
        </p:txBody>
      </p:sp>
      <p:sp>
        <p:nvSpPr>
          <p:cNvPr id="10" name="Прямоугольник 9"/>
          <p:cNvSpPr/>
          <p:nvPr userDrawn="1"/>
        </p:nvSpPr>
        <p:spPr>
          <a:xfrm flipH="1">
            <a:off x="4643082" y="0"/>
            <a:ext cx="2707659" cy="3886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980" b="0" i="0" dirty="0">
              <a:latin typeface="Archivo Regular" charset="0"/>
            </a:endParaRPr>
          </a:p>
        </p:txBody>
      </p:sp>
      <p:sp>
        <p:nvSpPr>
          <p:cNvPr id="18" name="Прямоугольник 17"/>
          <p:cNvSpPr/>
          <p:nvPr userDrawn="1"/>
        </p:nvSpPr>
        <p:spPr>
          <a:xfrm flipH="1">
            <a:off x="4643082" y="3886200"/>
            <a:ext cx="2707659" cy="3886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980" b="0" i="0" dirty="0">
              <a:latin typeface="Archivo Regular" charset="0"/>
            </a:endParaRPr>
          </a:p>
        </p:txBody>
      </p:sp>
      <p:sp>
        <p:nvSpPr>
          <p:cNvPr id="2" name="Title 1"/>
          <p:cNvSpPr>
            <a:spLocks noGrp="1"/>
          </p:cNvSpPr>
          <p:nvPr>
            <p:ph type="title" hasCustomPrompt="1"/>
          </p:nvPr>
        </p:nvSpPr>
        <p:spPr>
          <a:xfrm>
            <a:off x="533102" y="1428668"/>
            <a:ext cx="3634758" cy="1000274"/>
          </a:xfrm>
        </p:spPr>
        <p:txBody>
          <a:bodyPr/>
          <a:lstStyle>
            <a:lvl1pPr>
              <a:defRPr sz="3300" b="1">
                <a:solidFill>
                  <a:schemeClr val="accent3"/>
                </a:solidFill>
              </a:defRPr>
            </a:lvl1pPr>
          </a:lstStyle>
          <a:p>
            <a:r>
              <a:rPr lang="en-US" dirty="0"/>
              <a:t>CLICK TO ADD HEADLINE</a:t>
            </a:r>
          </a:p>
        </p:txBody>
      </p:sp>
      <p:sp>
        <p:nvSpPr>
          <p:cNvPr id="13" name="Text Placeholder 9"/>
          <p:cNvSpPr>
            <a:spLocks noGrp="1"/>
          </p:cNvSpPr>
          <p:nvPr>
            <p:ph type="body" sz="quarter" idx="11" hasCustomPrompt="1"/>
          </p:nvPr>
        </p:nvSpPr>
        <p:spPr>
          <a:xfrm>
            <a:off x="533103" y="3065881"/>
            <a:ext cx="3278341" cy="1974900"/>
          </a:xfrm>
        </p:spPr>
        <p:txBody>
          <a:bodyPr/>
          <a:lstStyle>
            <a:lvl1pPr marL="0" indent="0">
              <a:buNone/>
              <a:defRPr lang="en-US" sz="1361" b="0" i="0" smtClean="0">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a:t>
            </a:r>
            <a:r>
              <a:rPr lang="en-US" dirty="0"/>
              <a:t>.</a:t>
            </a:r>
            <a:endParaRPr lang="en-US" dirty="0">
              <a:effectLst/>
              <a:latin typeface="Helvetica" charset="0"/>
            </a:endParaRPr>
          </a:p>
        </p:txBody>
      </p:sp>
      <p:sp>
        <p:nvSpPr>
          <p:cNvPr id="14" name="Text Placeholder 9"/>
          <p:cNvSpPr>
            <a:spLocks noGrp="1"/>
          </p:cNvSpPr>
          <p:nvPr>
            <p:ph type="body" sz="quarter" idx="12" hasCustomPrompt="1"/>
          </p:nvPr>
        </p:nvSpPr>
        <p:spPr>
          <a:xfrm>
            <a:off x="4999498" y="4413744"/>
            <a:ext cx="1989992" cy="2077492"/>
          </a:xfrm>
        </p:spPr>
        <p:txBody>
          <a:bodyPr numCol="1" spcCol="914400"/>
          <a:lstStyle>
            <a:lvl1pPr marL="0" indent="0">
              <a:lnSpc>
                <a:spcPts val="1774"/>
              </a:lnSpc>
              <a:buNone/>
              <a:defRPr lang="en-US" sz="1031" b="0" i="0" smtClean="0">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a:t>
            </a:r>
            <a:endParaRPr lang="en-US" dirty="0">
              <a:effectLst/>
              <a:latin typeface="Helvetica" charset="0"/>
            </a:endParaRPr>
          </a:p>
        </p:txBody>
      </p:sp>
      <p:sp>
        <p:nvSpPr>
          <p:cNvPr id="19" name="Text Placeholder 9"/>
          <p:cNvSpPr>
            <a:spLocks noGrp="1"/>
          </p:cNvSpPr>
          <p:nvPr>
            <p:ph type="body" sz="quarter" idx="13" hasCustomPrompt="1"/>
          </p:nvPr>
        </p:nvSpPr>
        <p:spPr>
          <a:xfrm>
            <a:off x="7736859" y="4413744"/>
            <a:ext cx="1989992" cy="2077492"/>
          </a:xfrm>
        </p:spPr>
        <p:txBody>
          <a:bodyPr numCol="1" spcCol="914400"/>
          <a:lstStyle>
            <a:lvl1pPr marL="0" indent="0">
              <a:lnSpc>
                <a:spcPts val="1774"/>
              </a:lnSpc>
              <a:buNone/>
              <a:defRPr lang="en-US" sz="1031" b="0" i="0" smtClean="0">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a:t>
            </a:r>
            <a:endParaRPr lang="en-US" dirty="0">
              <a:effectLst/>
              <a:latin typeface="Helvetica" charset="0"/>
            </a:endParaRPr>
          </a:p>
        </p:txBody>
      </p:sp>
      <p:sp>
        <p:nvSpPr>
          <p:cNvPr id="20" name="Text Placeholder 9"/>
          <p:cNvSpPr>
            <a:spLocks noGrp="1"/>
          </p:cNvSpPr>
          <p:nvPr>
            <p:ph type="body" sz="quarter" idx="14" hasCustomPrompt="1"/>
          </p:nvPr>
        </p:nvSpPr>
        <p:spPr>
          <a:xfrm>
            <a:off x="4999498" y="537109"/>
            <a:ext cx="1989992" cy="2077492"/>
          </a:xfrm>
        </p:spPr>
        <p:txBody>
          <a:bodyPr numCol="1" spcCol="914400"/>
          <a:lstStyle>
            <a:lvl1pPr marL="0" indent="0">
              <a:lnSpc>
                <a:spcPts val="1774"/>
              </a:lnSpc>
              <a:buNone/>
              <a:defRPr lang="en-US" sz="1031" b="0" i="0" smtClean="0">
                <a:solidFill>
                  <a:schemeClr val="bg1"/>
                </a:solidFill>
                <a:effectLst/>
                <a:latin typeface="Franklin Gothic Book" panose="020B0503020102020204" pitchFamily="34" charset="0"/>
                <a:cs typeface="Arial" panose="020B06040202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a:t>
            </a:r>
            <a:endParaRPr lang="en-US" dirty="0">
              <a:effectLst/>
              <a:latin typeface="Helvetica" charset="0"/>
            </a:endParaRPr>
          </a:p>
        </p:txBody>
      </p:sp>
      <p:sp>
        <p:nvSpPr>
          <p:cNvPr id="21" name="Text Placeholder 9"/>
          <p:cNvSpPr>
            <a:spLocks noGrp="1"/>
          </p:cNvSpPr>
          <p:nvPr>
            <p:ph type="body" sz="quarter" idx="15" hasCustomPrompt="1"/>
          </p:nvPr>
        </p:nvSpPr>
        <p:spPr>
          <a:xfrm>
            <a:off x="7736859" y="537109"/>
            <a:ext cx="1989992" cy="2077492"/>
          </a:xfrm>
        </p:spPr>
        <p:txBody>
          <a:bodyPr numCol="1" spcCol="914400"/>
          <a:lstStyle>
            <a:lvl1pPr marL="0" indent="0">
              <a:lnSpc>
                <a:spcPts val="1774"/>
              </a:lnSpc>
              <a:buNone/>
              <a:defRPr lang="en-US" sz="1031" b="0" i="0" smtClean="0">
                <a:solidFill>
                  <a:schemeClr val="bg1"/>
                </a:solidFill>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a:t>
            </a:r>
            <a:endParaRPr lang="en-US" dirty="0">
              <a:effectLst/>
              <a:latin typeface="Helvetica" charset="0"/>
            </a:endParaRPr>
          </a:p>
        </p:txBody>
      </p:sp>
      <p:sp>
        <p:nvSpPr>
          <p:cNvPr id="11" name="Text Placeholder 4"/>
          <p:cNvSpPr>
            <a:spLocks noGrp="1"/>
          </p:cNvSpPr>
          <p:nvPr>
            <p:ph type="body" sz="quarter" idx="16" hasCustomPrompt="1"/>
          </p:nvPr>
        </p:nvSpPr>
        <p:spPr>
          <a:xfrm>
            <a:off x="533102" y="5994582"/>
            <a:ext cx="2859844" cy="282129"/>
          </a:xfrm>
        </p:spPr>
        <p:txBody>
          <a:bodyPr/>
          <a:lstStyle>
            <a:lvl1pPr marL="188595" indent="-188595">
              <a:buFontTx/>
              <a:buBlip>
                <a:blip r:embed="rId2"/>
              </a:buBlip>
              <a:defRPr/>
            </a:lvl1pPr>
          </a:lstStyle>
          <a:p>
            <a:pPr lvl="0"/>
            <a:r>
              <a:rPr lang="en-US" dirty="0"/>
              <a:t>Click to add bulleted list</a:t>
            </a:r>
          </a:p>
        </p:txBody>
      </p:sp>
    </p:spTree>
    <p:extLst>
      <p:ext uri="{BB962C8B-B14F-4D97-AF65-F5344CB8AC3E}">
        <p14:creationId xmlns:p14="http://schemas.microsoft.com/office/powerpoint/2010/main" val="3002868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ext Grid Two">
    <p:spTree>
      <p:nvGrpSpPr>
        <p:cNvPr id="1" name=""/>
        <p:cNvGrpSpPr/>
        <p:nvPr/>
      </p:nvGrpSpPr>
      <p:grpSpPr>
        <a:xfrm>
          <a:off x="0" y="0"/>
          <a:ext cx="0" cy="0"/>
          <a:chOff x="0" y="0"/>
          <a:chExt cx="0" cy="0"/>
        </a:xfrm>
      </p:grpSpPr>
      <p:sp>
        <p:nvSpPr>
          <p:cNvPr id="15" name="Текст 3"/>
          <p:cNvSpPr>
            <a:spLocks noGrp="1"/>
          </p:cNvSpPr>
          <p:nvPr>
            <p:ph type="body" sz="quarter" idx="14" hasCustomPrompt="1"/>
          </p:nvPr>
        </p:nvSpPr>
        <p:spPr>
          <a:xfrm>
            <a:off x="585387" y="3964473"/>
            <a:ext cx="2585589" cy="209416"/>
          </a:xfrm>
          <a:prstGeom prst="rect">
            <a:avLst/>
          </a:prstGeom>
        </p:spPr>
        <p:txBody>
          <a:bodyPr/>
          <a:lstStyle>
            <a:lvl1pPr>
              <a:defRPr lang="en-US" sz="907" b="0" i="0" baseline="0" dirty="0">
                <a:solidFill>
                  <a:schemeClr val="tx2"/>
                </a:solidFill>
                <a:latin typeface="Archivo Regular" charset="0"/>
                <a:ea typeface="Archivo Regular" charset="0"/>
                <a:cs typeface="Archivo Regular" charset="0"/>
              </a:defRPr>
            </a:lvl1pPr>
          </a:lstStyle>
          <a:p>
            <a:pPr marL="0" lvl="0" indent="0">
              <a:lnSpc>
                <a:spcPct val="150000"/>
              </a:lnSpc>
              <a:buNone/>
            </a:pPr>
            <a:r>
              <a:rPr lang="en-US" dirty="0"/>
              <a:t>Example text</a:t>
            </a:r>
          </a:p>
        </p:txBody>
      </p:sp>
      <p:sp>
        <p:nvSpPr>
          <p:cNvPr id="7" name="Прямоугольник 6"/>
          <p:cNvSpPr/>
          <p:nvPr userDrawn="1"/>
        </p:nvSpPr>
        <p:spPr>
          <a:xfrm rot="10800000" flipH="1">
            <a:off x="0" y="3886200"/>
            <a:ext cx="5029200" cy="3886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980" b="0" i="0" dirty="0">
              <a:latin typeface="Archivo Regular" charset="0"/>
            </a:endParaRPr>
          </a:p>
        </p:txBody>
      </p:sp>
      <p:sp>
        <p:nvSpPr>
          <p:cNvPr id="10" name="Прямоугольник 9"/>
          <p:cNvSpPr/>
          <p:nvPr userDrawn="1"/>
        </p:nvSpPr>
        <p:spPr>
          <a:xfrm rot="10800000" flipH="1">
            <a:off x="5029200" y="3886200"/>
            <a:ext cx="5029200" cy="3886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980" b="0" i="0" dirty="0">
              <a:latin typeface="Archivo Regular" charset="0"/>
            </a:endParaRPr>
          </a:p>
        </p:txBody>
      </p:sp>
      <p:sp>
        <p:nvSpPr>
          <p:cNvPr id="18" name="Прямоугольник 17"/>
          <p:cNvSpPr/>
          <p:nvPr userDrawn="1"/>
        </p:nvSpPr>
        <p:spPr>
          <a:xfrm rot="10800000" flipH="1">
            <a:off x="5029200" y="0"/>
            <a:ext cx="5029200" cy="3886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980" b="0" i="0" dirty="0">
              <a:latin typeface="Archivo Regular" charset="0"/>
            </a:endParaRPr>
          </a:p>
        </p:txBody>
      </p:sp>
      <p:sp>
        <p:nvSpPr>
          <p:cNvPr id="14" name="Text Placeholder 9"/>
          <p:cNvSpPr>
            <a:spLocks noGrp="1"/>
          </p:cNvSpPr>
          <p:nvPr>
            <p:ph type="body" sz="quarter" idx="11" hasCustomPrompt="1"/>
          </p:nvPr>
        </p:nvSpPr>
        <p:spPr>
          <a:xfrm>
            <a:off x="585386" y="4620597"/>
            <a:ext cx="3641877" cy="1692771"/>
          </a:xfrm>
        </p:spPr>
        <p:txBody>
          <a:bodyPr/>
          <a:lstStyle>
            <a:lvl1pPr marL="0" indent="0">
              <a:buNone/>
              <a:defRPr lang="en-US" sz="1361" b="0" i="0" smtClean="0">
                <a:solidFill>
                  <a:schemeClr val="bg1"/>
                </a:solidFill>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a:t>
            </a:r>
            <a:r>
              <a:rPr lang="en-US" dirty="0"/>
              <a:t>.</a:t>
            </a:r>
            <a:endParaRPr lang="en-US" dirty="0">
              <a:effectLst/>
              <a:latin typeface="Helvetica" charset="0"/>
            </a:endParaRPr>
          </a:p>
        </p:txBody>
      </p:sp>
      <p:sp>
        <p:nvSpPr>
          <p:cNvPr id="16" name="Text Placeholder 9"/>
          <p:cNvSpPr>
            <a:spLocks noGrp="1"/>
          </p:cNvSpPr>
          <p:nvPr>
            <p:ph type="body" sz="quarter" idx="15" hasCustomPrompt="1"/>
          </p:nvPr>
        </p:nvSpPr>
        <p:spPr>
          <a:xfrm>
            <a:off x="5682630" y="4620597"/>
            <a:ext cx="3641877" cy="1692771"/>
          </a:xfrm>
        </p:spPr>
        <p:txBody>
          <a:bodyPr/>
          <a:lstStyle>
            <a:lvl1pPr marL="0" indent="0">
              <a:buNone/>
              <a:defRPr lang="en-US" sz="1361" b="0" i="0" smtClean="0">
                <a:solidFill>
                  <a:schemeClr val="bg1"/>
                </a:solidFill>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a:t>
            </a:r>
            <a:r>
              <a:rPr lang="en-US" dirty="0"/>
              <a:t>.</a:t>
            </a:r>
            <a:endParaRPr lang="en-US" dirty="0">
              <a:effectLst/>
              <a:latin typeface="Helvetica" charset="0"/>
            </a:endParaRPr>
          </a:p>
        </p:txBody>
      </p:sp>
      <p:sp>
        <p:nvSpPr>
          <p:cNvPr id="17" name="Text Placeholder 9"/>
          <p:cNvSpPr>
            <a:spLocks noGrp="1"/>
          </p:cNvSpPr>
          <p:nvPr>
            <p:ph type="body" sz="quarter" idx="16" hasCustomPrompt="1"/>
          </p:nvPr>
        </p:nvSpPr>
        <p:spPr>
          <a:xfrm>
            <a:off x="5682630" y="785415"/>
            <a:ext cx="3641877" cy="1692771"/>
          </a:xfrm>
        </p:spPr>
        <p:txBody>
          <a:bodyPr/>
          <a:lstStyle>
            <a:lvl1pPr marL="0" indent="0">
              <a:buNone/>
              <a:defRPr lang="en-US" sz="1361" b="0" i="0" smtClean="0">
                <a:solidFill>
                  <a:schemeClr val="tx1"/>
                </a:solidFill>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a:t>
            </a:r>
            <a:r>
              <a:rPr lang="en-US" dirty="0"/>
              <a:t>.</a:t>
            </a:r>
            <a:endParaRPr lang="en-US" dirty="0">
              <a:effectLst/>
              <a:latin typeface="Helvetica" charset="0"/>
            </a:endParaRPr>
          </a:p>
        </p:txBody>
      </p:sp>
      <p:sp>
        <p:nvSpPr>
          <p:cNvPr id="3" name="Title 2"/>
          <p:cNvSpPr>
            <a:spLocks noGrp="1"/>
          </p:cNvSpPr>
          <p:nvPr>
            <p:ph type="title" hasCustomPrompt="1"/>
          </p:nvPr>
        </p:nvSpPr>
        <p:spPr>
          <a:xfrm>
            <a:off x="544294" y="1428667"/>
            <a:ext cx="4199084" cy="1000274"/>
          </a:xfrm>
        </p:spPr>
        <p:txBody>
          <a:bodyPr/>
          <a:lstStyle>
            <a:lvl1pPr>
              <a:defRPr sz="3300"/>
            </a:lvl1pPr>
          </a:lstStyle>
          <a:p>
            <a:r>
              <a:rPr lang="en-US" dirty="0"/>
              <a:t>CLICK TO ADD HEADLINE</a:t>
            </a:r>
          </a:p>
        </p:txBody>
      </p:sp>
    </p:spTree>
    <p:extLst>
      <p:ext uri="{BB962C8B-B14F-4D97-AF65-F5344CB8AC3E}">
        <p14:creationId xmlns:p14="http://schemas.microsoft.com/office/powerpoint/2010/main" val="1830518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ext Grid Three">
    <p:spTree>
      <p:nvGrpSpPr>
        <p:cNvPr id="1" name=""/>
        <p:cNvGrpSpPr/>
        <p:nvPr/>
      </p:nvGrpSpPr>
      <p:grpSpPr>
        <a:xfrm>
          <a:off x="0" y="0"/>
          <a:ext cx="0" cy="0"/>
          <a:chOff x="0" y="0"/>
          <a:chExt cx="0" cy="0"/>
        </a:xfrm>
      </p:grpSpPr>
      <p:sp>
        <p:nvSpPr>
          <p:cNvPr id="10" name="Прямоугольник 9"/>
          <p:cNvSpPr/>
          <p:nvPr userDrawn="1"/>
        </p:nvSpPr>
        <p:spPr>
          <a:xfrm rot="10800000">
            <a:off x="0" y="3886200"/>
            <a:ext cx="5029200" cy="3886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980" b="0" i="0" dirty="0">
              <a:latin typeface="Archivo Regular" charset="0"/>
            </a:endParaRPr>
          </a:p>
        </p:txBody>
      </p:sp>
      <p:sp>
        <p:nvSpPr>
          <p:cNvPr id="18" name="Прямоугольник 17"/>
          <p:cNvSpPr/>
          <p:nvPr userDrawn="1"/>
        </p:nvSpPr>
        <p:spPr>
          <a:xfrm rot="10800000" flipH="1">
            <a:off x="5029200" y="0"/>
            <a:ext cx="5029200" cy="777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980" b="0" i="0" dirty="0">
              <a:latin typeface="Archivo Regular" charset="0"/>
            </a:endParaRPr>
          </a:p>
        </p:txBody>
      </p:sp>
      <p:sp>
        <p:nvSpPr>
          <p:cNvPr id="9" name="Text Placeholder 9"/>
          <p:cNvSpPr>
            <a:spLocks noGrp="1"/>
          </p:cNvSpPr>
          <p:nvPr>
            <p:ph type="body" sz="quarter" idx="11" hasCustomPrompt="1"/>
          </p:nvPr>
        </p:nvSpPr>
        <p:spPr>
          <a:xfrm>
            <a:off x="585386" y="4620597"/>
            <a:ext cx="3641877" cy="1692771"/>
          </a:xfrm>
        </p:spPr>
        <p:txBody>
          <a:bodyPr/>
          <a:lstStyle>
            <a:lvl1pPr marL="0" indent="0">
              <a:buNone/>
              <a:defRPr lang="en-US" sz="1361" b="0" i="0" smtClean="0">
                <a:solidFill>
                  <a:schemeClr val="tx1"/>
                </a:solidFill>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a:t>
            </a:r>
            <a:r>
              <a:rPr lang="en-US" dirty="0"/>
              <a:t>.</a:t>
            </a:r>
            <a:endParaRPr lang="en-US" dirty="0">
              <a:effectLst/>
              <a:latin typeface="Helvetica" charset="0"/>
            </a:endParaRPr>
          </a:p>
        </p:txBody>
      </p:sp>
      <p:sp>
        <p:nvSpPr>
          <p:cNvPr id="11" name="Text Placeholder 9"/>
          <p:cNvSpPr>
            <a:spLocks noGrp="1"/>
          </p:cNvSpPr>
          <p:nvPr>
            <p:ph type="body" sz="quarter" idx="12" hasCustomPrompt="1"/>
          </p:nvPr>
        </p:nvSpPr>
        <p:spPr>
          <a:xfrm>
            <a:off x="5723818" y="1128832"/>
            <a:ext cx="3641877" cy="3949799"/>
          </a:xfrm>
        </p:spPr>
        <p:txBody>
          <a:bodyPr/>
          <a:lstStyle>
            <a:lvl1pPr marL="0" marR="0" indent="0" algn="l" defTabSz="1005866" rtl="0" eaLnBrk="1" fontAlgn="auto" latinLnBrk="0" hangingPunct="1">
              <a:lnSpc>
                <a:spcPts val="2186"/>
              </a:lnSpc>
              <a:spcBef>
                <a:spcPts val="0"/>
              </a:spcBef>
              <a:spcAft>
                <a:spcPts val="1031"/>
              </a:spcAft>
              <a:buClrTx/>
              <a:buSzTx/>
              <a:buFont typeface="Arial" panose="020B0604020202020204" pitchFamily="34" charset="0"/>
              <a:buNone/>
              <a:tabLst/>
              <a:defRPr lang="en-US" sz="1361" b="0" i="0" smtClean="0">
                <a:solidFill>
                  <a:schemeClr val="bg1"/>
                </a:solidFill>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a:t>
            </a:r>
            <a:r>
              <a:rPr lang="en-US" dirty="0"/>
              <a: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a:t>
            </a:r>
            <a:r>
              <a:rPr lang="en-US" dirty="0"/>
              <a:t>.</a:t>
            </a:r>
            <a:r>
              <a:rPr lang="en-US" dirty="0">
                <a:effectLst/>
                <a:latin typeface="Helvetica" charset="0"/>
              </a:rPr>
              <a: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a:t>
            </a:r>
            <a:endParaRPr lang="en-US" dirty="0">
              <a:effectLst/>
              <a:latin typeface="Helvetica" charset="0"/>
            </a:endParaRPr>
          </a:p>
        </p:txBody>
      </p:sp>
      <p:sp>
        <p:nvSpPr>
          <p:cNvPr id="7" name="Title 2"/>
          <p:cNvSpPr>
            <a:spLocks noGrp="1"/>
          </p:cNvSpPr>
          <p:nvPr>
            <p:ph type="title" hasCustomPrompt="1"/>
          </p:nvPr>
        </p:nvSpPr>
        <p:spPr>
          <a:xfrm>
            <a:off x="544294" y="1428667"/>
            <a:ext cx="4199084" cy="1000274"/>
          </a:xfrm>
        </p:spPr>
        <p:txBody>
          <a:bodyPr/>
          <a:lstStyle>
            <a:lvl1pPr>
              <a:defRPr sz="3300"/>
            </a:lvl1pPr>
          </a:lstStyle>
          <a:p>
            <a:r>
              <a:rPr lang="en-US" dirty="0"/>
              <a:t>CLICK TO ADD HEADLINE</a:t>
            </a:r>
          </a:p>
        </p:txBody>
      </p:sp>
    </p:spTree>
    <p:extLst>
      <p:ext uri="{BB962C8B-B14F-4D97-AF65-F5344CB8AC3E}">
        <p14:creationId xmlns:p14="http://schemas.microsoft.com/office/powerpoint/2010/main" val="2712886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2414482"/>
            <a:ext cx="8549640" cy="1666028"/>
          </a:xfrm>
        </p:spPr>
        <p:txBody>
          <a:bodyPr/>
          <a:lstStyle/>
          <a:p>
            <a:r>
              <a:rPr lang="en-US"/>
              <a:t>Click to edit Master title style</a:t>
            </a:r>
          </a:p>
        </p:txBody>
      </p:sp>
      <p:sp>
        <p:nvSpPr>
          <p:cNvPr id="3" name="Subtitle 2"/>
          <p:cNvSpPr>
            <a:spLocks noGrp="1"/>
          </p:cNvSpPr>
          <p:nvPr>
            <p:ph type="subTitle" idx="1"/>
          </p:nvPr>
        </p:nvSpPr>
        <p:spPr>
          <a:xfrm>
            <a:off x="1508760" y="4404360"/>
            <a:ext cx="7040880" cy="1986280"/>
          </a:xfrm>
        </p:spPr>
        <p:txBody>
          <a:bodyPr/>
          <a:lstStyle>
            <a:lvl1pPr marL="0" indent="0" algn="ctr">
              <a:buNone/>
              <a:defRPr>
                <a:solidFill>
                  <a:schemeClr val="tx1">
                    <a:tint val="75000"/>
                  </a:schemeClr>
                </a:solidFill>
              </a:defRPr>
            </a:lvl1pPr>
            <a:lvl2pPr marL="457162" indent="0" algn="ctr">
              <a:buNone/>
              <a:defRPr>
                <a:solidFill>
                  <a:schemeClr val="tx1">
                    <a:tint val="75000"/>
                  </a:schemeClr>
                </a:solidFill>
              </a:defRPr>
            </a:lvl2pPr>
            <a:lvl3pPr marL="914323" indent="0" algn="ctr">
              <a:buNone/>
              <a:defRPr>
                <a:solidFill>
                  <a:schemeClr val="tx1">
                    <a:tint val="75000"/>
                  </a:schemeClr>
                </a:solidFill>
              </a:defRPr>
            </a:lvl3pPr>
            <a:lvl4pPr marL="1371485" indent="0" algn="ctr">
              <a:buNone/>
              <a:defRPr>
                <a:solidFill>
                  <a:schemeClr val="tx1">
                    <a:tint val="75000"/>
                  </a:schemeClr>
                </a:solidFill>
              </a:defRPr>
            </a:lvl4pPr>
            <a:lvl5pPr marL="1828647" indent="0" algn="ctr">
              <a:buNone/>
              <a:defRPr>
                <a:solidFill>
                  <a:schemeClr val="tx1">
                    <a:tint val="75000"/>
                  </a:schemeClr>
                </a:solidFill>
              </a:defRPr>
            </a:lvl5pPr>
            <a:lvl6pPr marL="2285808" indent="0" algn="ctr">
              <a:buNone/>
              <a:defRPr>
                <a:solidFill>
                  <a:schemeClr val="tx1">
                    <a:tint val="75000"/>
                  </a:schemeClr>
                </a:solidFill>
              </a:defRPr>
            </a:lvl6pPr>
            <a:lvl7pPr marL="2742970" indent="0" algn="ctr">
              <a:buNone/>
              <a:defRPr>
                <a:solidFill>
                  <a:schemeClr val="tx1">
                    <a:tint val="75000"/>
                  </a:schemeClr>
                </a:solidFill>
              </a:defRPr>
            </a:lvl7pPr>
            <a:lvl8pPr marL="3200132" indent="0" algn="ctr">
              <a:buNone/>
              <a:defRPr>
                <a:solidFill>
                  <a:schemeClr val="tx1">
                    <a:tint val="75000"/>
                  </a:schemeClr>
                </a:solidFill>
              </a:defRPr>
            </a:lvl8pPr>
            <a:lvl9pPr marL="365729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FCFEE5-8EAD-403C-AFC6-4E09610A5144}" type="slidenum">
              <a:rPr lang="en-US" smtClean="0"/>
              <a:t>‹#›</a:t>
            </a:fld>
            <a:endParaRPr lang="en-US"/>
          </a:p>
        </p:txBody>
      </p:sp>
    </p:spTree>
    <p:extLst>
      <p:ext uri="{BB962C8B-B14F-4D97-AF65-F5344CB8AC3E}">
        <p14:creationId xmlns:p14="http://schemas.microsoft.com/office/powerpoint/2010/main" val="4519057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458621"/>
            <a:ext cx="10058400" cy="1050573"/>
          </a:xfrm>
        </p:spPr>
        <p:txBody>
          <a:bodyPr>
            <a:normAutofit/>
          </a:bodyPr>
          <a:lstStyle>
            <a:lvl1pPr>
              <a:defRPr sz="4399">
                <a:solidFill>
                  <a:srgbClr val="002060"/>
                </a:solidFill>
                <a:latin typeface="Palatino Linotype" panose="02040502050505030304" pitchFamily="18" charset="0"/>
              </a:defRPr>
            </a:lvl1pPr>
          </a:lstStyle>
          <a:p>
            <a:r>
              <a:rPr lang="en-US" dirty="0"/>
              <a:t>Click to edit Master title style</a:t>
            </a:r>
          </a:p>
        </p:txBody>
      </p:sp>
      <p:sp>
        <p:nvSpPr>
          <p:cNvPr id="3" name="Content Placeholder 2"/>
          <p:cNvSpPr>
            <a:spLocks noGrp="1"/>
          </p:cNvSpPr>
          <p:nvPr>
            <p:ph idx="1"/>
          </p:nvPr>
        </p:nvSpPr>
        <p:spPr>
          <a:xfrm>
            <a:off x="276673" y="2090803"/>
            <a:ext cx="9584265" cy="5367667"/>
          </a:xfrm>
        </p:spPr>
        <p:txBody>
          <a:bodyPr/>
          <a:lstStyle>
            <a:lvl1pPr marL="288925" indent="-288925">
              <a:buClr>
                <a:schemeClr val="tx2"/>
              </a:buClr>
              <a:buSzPct val="90000"/>
              <a:buFont typeface="Palatino Linotype" panose="02040502050505030304" pitchFamily="18" charset="0"/>
              <a:buChar char="•"/>
              <a:defRPr sz="2000">
                <a:latin typeface="Palatino Linotype" panose="02040502050505030304" pitchFamily="18" charset="0"/>
              </a:defRPr>
            </a:lvl1pPr>
            <a:lvl2pPr marL="631825" indent="-227013">
              <a:buClr>
                <a:schemeClr val="tx2"/>
              </a:buClr>
              <a:buSzPct val="90000"/>
              <a:buFont typeface="Wingdings" panose="05000000000000000000" pitchFamily="2" charset="2"/>
              <a:buChar char="§"/>
              <a:defRPr sz="1800">
                <a:latin typeface="Palatino Linotype" panose="02040502050505030304" pitchFamily="18" charset="0"/>
              </a:defRPr>
            </a:lvl2pPr>
            <a:lvl3pPr marL="914400" indent="-173038">
              <a:buClr>
                <a:schemeClr val="tx2"/>
              </a:buClr>
              <a:buFont typeface="Courier New" panose="02070309020205020404" pitchFamily="49" charset="0"/>
              <a:buChar char="o"/>
              <a:defRPr sz="1600">
                <a:latin typeface="Palatino Linotype" panose="02040502050505030304" pitchFamily="18" charset="0"/>
              </a:defRPr>
            </a:lvl3pPr>
            <a:lvl4pPr marL="1146175" indent="-174625">
              <a:buClr>
                <a:schemeClr val="tx2"/>
              </a:buClr>
              <a:defRPr sz="1400">
                <a:latin typeface="Palatino Linotype" panose="02040502050505030304" pitchFamily="18" charset="0"/>
              </a:defRPr>
            </a:lvl4pPr>
            <a:lvl5pPr marL="1376363" indent="-173038">
              <a:buClr>
                <a:schemeClr val="tx2"/>
              </a:buClr>
              <a:defRPr sz="1200">
                <a:latin typeface="Palatino Linotype" panose="0204050205050503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8910432" y="7458470"/>
            <a:ext cx="1108923" cy="276999"/>
          </a:xfrm>
          <a:prstGeom prst="rect">
            <a:avLst/>
          </a:prstGeom>
          <a:noFill/>
        </p:spPr>
        <p:txBody>
          <a:bodyPr wrap="square" rtlCol="0">
            <a:spAutoFit/>
          </a:bodyPr>
          <a:lstStyle/>
          <a:p>
            <a:pPr algn="r"/>
            <a:fld id="{00102D1B-0293-4647-B4E5-AE469158D403}" type="slidenum">
              <a:rPr lang="en-US" sz="1200" smtClean="0">
                <a:solidFill>
                  <a:schemeClr val="bg1">
                    <a:lumMod val="50000"/>
                  </a:schemeClr>
                </a:solidFill>
              </a:rPr>
              <a:pPr algn="r"/>
              <a:t>‹#›</a:t>
            </a:fld>
            <a:endParaRPr lang="en-US" sz="1200" dirty="0">
              <a:solidFill>
                <a:schemeClr val="bg1">
                  <a:lumMod val="50000"/>
                </a:schemeClr>
              </a:solidFill>
            </a:endParaRPr>
          </a:p>
        </p:txBody>
      </p:sp>
      <p:grpSp>
        <p:nvGrpSpPr>
          <p:cNvPr id="12" name="Group 11"/>
          <p:cNvGrpSpPr/>
          <p:nvPr userDrawn="1"/>
        </p:nvGrpSpPr>
        <p:grpSpPr>
          <a:xfrm>
            <a:off x="0" y="-31035"/>
            <a:ext cx="10051146" cy="326436"/>
            <a:chOff x="0" y="-27384"/>
            <a:chExt cx="9137405" cy="288032"/>
          </a:xfrm>
        </p:grpSpPr>
        <p:sp>
          <p:nvSpPr>
            <p:cNvPr id="13" name="TextBox 12"/>
            <p:cNvSpPr txBox="1"/>
            <p:nvPr userDrawn="1"/>
          </p:nvSpPr>
          <p:spPr>
            <a:xfrm>
              <a:off x="0" y="-27384"/>
              <a:ext cx="9137405" cy="271568"/>
            </a:xfrm>
            <a:prstGeom prst="rect">
              <a:avLst/>
            </a:prstGeom>
            <a:noFill/>
          </p:spPr>
          <p:txBody>
            <a:bodyPr wrap="square" rtlCol="0">
              <a:spAutoFit/>
            </a:bodyPr>
            <a:lstStyle/>
            <a:p>
              <a:pPr algn="r"/>
              <a:r>
                <a:rPr lang="en-US" sz="1400" b="1" i="1" baseline="0" dirty="0">
                  <a:latin typeface="Palatino Linotype" panose="02040502050505030304" pitchFamily="18" charset="0"/>
                </a:rPr>
                <a:t>CS 487/587, Spring 2024</a:t>
              </a:r>
              <a:endParaRPr lang="en-US" sz="1400" b="1" i="1" dirty="0">
                <a:latin typeface="Palatino Linotype" panose="02040502050505030304" pitchFamily="18" charset="0"/>
              </a:endParaRP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504" y="44624"/>
              <a:ext cx="1475423" cy="198120"/>
            </a:xfrm>
            <a:prstGeom prst="rect">
              <a:avLst/>
            </a:prstGeom>
          </p:spPr>
        </p:pic>
        <p:cxnSp>
          <p:nvCxnSpPr>
            <p:cNvPr id="15" name="Straight Connector 14"/>
            <p:cNvCxnSpPr/>
            <p:nvPr userDrawn="1"/>
          </p:nvCxnSpPr>
          <p:spPr>
            <a:xfrm>
              <a:off x="72008" y="260648"/>
              <a:ext cx="9036496" cy="0"/>
            </a:xfrm>
            <a:prstGeom prst="line">
              <a:avLst/>
            </a:prstGeom>
            <a:ln w="19050">
              <a:gradFill flip="none" rotWithShape="1">
                <a:gsLst>
                  <a:gs pos="0">
                    <a:srgbClr val="C99503"/>
                  </a:gs>
                  <a:gs pos="60000">
                    <a:schemeClr val="accent1">
                      <a:tint val="44500"/>
                      <a:satMod val="160000"/>
                      <a:alpha val="56000"/>
                      <a:lumMod val="83000"/>
                    </a:schemeClr>
                  </a:gs>
                  <a:gs pos="100000">
                    <a:schemeClr val="tx1">
                      <a:lumMod val="64000"/>
                      <a:lumOff val="36000"/>
                    </a:schemeClr>
                  </a:gs>
                </a:gsLst>
                <a:lin ang="0" scaled="1"/>
                <a:tileRect/>
              </a:gradFill>
            </a:ln>
          </p:spPr>
          <p:style>
            <a:lnRef idx="1">
              <a:schemeClr val="accent1"/>
            </a:lnRef>
            <a:fillRef idx="0">
              <a:schemeClr val="accent1"/>
            </a:fillRef>
            <a:effectRef idx="0">
              <a:schemeClr val="accent1"/>
            </a:effectRef>
            <a:fontRef idx="minor">
              <a:schemeClr val="tx1"/>
            </a:fontRef>
          </p:style>
        </p:cxnSp>
      </p:grpSp>
      <p:cxnSp>
        <p:nvCxnSpPr>
          <p:cNvPr id="6" name="Straight Connector 5"/>
          <p:cNvCxnSpPr/>
          <p:nvPr userDrawn="1"/>
        </p:nvCxnSpPr>
        <p:spPr>
          <a:xfrm>
            <a:off x="276673" y="1519537"/>
            <a:ext cx="9584265" cy="0"/>
          </a:xfrm>
          <a:prstGeom prst="line">
            <a:avLst/>
          </a:prstGeom>
          <a:ln w="25400" cap="rnd">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24D6F686-FB77-42EE-BAF9-161211798235}"/>
              </a:ext>
            </a:extLst>
          </p:cNvPr>
          <p:cNvSpPr>
            <a:spLocks noGrp="1"/>
          </p:cNvSpPr>
          <p:nvPr>
            <p:ph idx="10" hasCustomPrompt="1"/>
          </p:nvPr>
        </p:nvSpPr>
        <p:spPr>
          <a:xfrm>
            <a:off x="276673" y="1509936"/>
            <a:ext cx="6192687" cy="350293"/>
          </a:xfrm>
        </p:spPr>
        <p:txBody>
          <a:bodyPr>
            <a:normAutofit/>
          </a:bodyPr>
          <a:lstStyle>
            <a:lvl1pPr marL="0" indent="0">
              <a:buNone/>
              <a:defRPr sz="1400" i="1">
                <a:latin typeface="Palatino Linotype" panose="02040502050505030304" pitchFamily="18" charset="0"/>
              </a:defRPr>
            </a:lvl1pPr>
            <a:lvl2pPr marL="690563" indent="-233363">
              <a:defRPr sz="1800">
                <a:latin typeface="Palatino Linotype" panose="02040502050505030304" pitchFamily="18" charset="0"/>
              </a:defRPr>
            </a:lvl2pPr>
            <a:lvl3pPr marL="1031875" indent="-234950">
              <a:buFont typeface="Wingdings" panose="05000000000000000000" pitchFamily="2" charset="2"/>
              <a:buChar char="§"/>
              <a:defRPr sz="1600">
                <a:latin typeface="Palatino Linotype" panose="02040502050505030304" pitchFamily="18" charset="0"/>
              </a:defRPr>
            </a:lvl3pPr>
            <a:lvl4pPr marL="1371600" indent="-223838">
              <a:buFont typeface="Arial" panose="020B0604020202020204" pitchFamily="34" charset="0"/>
              <a:buChar char="»"/>
              <a:defRPr sz="1400">
                <a:latin typeface="Palatino Linotype" panose="02040502050505030304" pitchFamily="18" charset="0"/>
              </a:defRPr>
            </a:lvl4pPr>
            <a:lvl5pPr>
              <a:defRPr sz="1506">
                <a:latin typeface="Palatino Linotype" panose="02040502050505030304" pitchFamily="18" charset="0"/>
              </a:defRPr>
            </a:lvl5pPr>
          </a:lstStyle>
          <a:p>
            <a:pPr lvl="0"/>
            <a:r>
              <a:rPr lang="en-US" dirty="0"/>
              <a:t>Click to edit Master text styles</a:t>
            </a:r>
          </a:p>
        </p:txBody>
      </p:sp>
    </p:spTree>
    <p:extLst>
      <p:ext uri="{BB962C8B-B14F-4D97-AF65-F5344CB8AC3E}">
        <p14:creationId xmlns:p14="http://schemas.microsoft.com/office/powerpoint/2010/main" val="1953217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2920" y="632184"/>
            <a:ext cx="9052560" cy="1050573"/>
          </a:xfrm>
        </p:spPr>
        <p:txBody>
          <a:bodyPr>
            <a:normAutofit/>
          </a:bodyPr>
          <a:lstStyle>
            <a:lvl1pPr>
              <a:defRPr sz="3599">
                <a:solidFill>
                  <a:srgbClr val="002060"/>
                </a:solidFill>
                <a:latin typeface="Palatino Linotype" panose="02040502050505030304" pitchFamily="18" charset="0"/>
              </a:defRPr>
            </a:lvl1pPr>
          </a:lstStyle>
          <a:p>
            <a:r>
              <a:rPr lang="en-US" dirty="0"/>
              <a:t>Click to edit Master title style</a:t>
            </a:r>
          </a:p>
        </p:txBody>
      </p:sp>
      <p:sp>
        <p:nvSpPr>
          <p:cNvPr id="3" name="Content Placeholder 2"/>
          <p:cNvSpPr>
            <a:spLocks noGrp="1"/>
          </p:cNvSpPr>
          <p:nvPr>
            <p:ph idx="1"/>
          </p:nvPr>
        </p:nvSpPr>
        <p:spPr>
          <a:xfrm>
            <a:off x="276673" y="2090803"/>
            <a:ext cx="9584265" cy="5367667"/>
          </a:xfrm>
        </p:spPr>
        <p:txBody>
          <a:bodyPr/>
          <a:lstStyle>
            <a:lvl1pPr>
              <a:defRPr sz="2400">
                <a:latin typeface="Palatino Linotype" panose="02040502050505030304" pitchFamily="18" charset="0"/>
              </a:defRPr>
            </a:lvl1pPr>
            <a:lvl2pPr marL="693680" indent="-236518">
              <a:defRPr sz="2000">
                <a:latin typeface="Palatino Linotype" panose="02040502050505030304" pitchFamily="18" charset="0"/>
              </a:defRPr>
            </a:lvl2pPr>
            <a:lvl3pPr>
              <a:defRPr sz="1800">
                <a:latin typeface="Palatino Linotype" panose="02040502050505030304" pitchFamily="18" charset="0"/>
              </a:defRPr>
            </a:lvl3pPr>
            <a:lvl4pPr>
              <a:defRPr sz="1600">
                <a:latin typeface="Palatino Linotype" panose="02040502050505030304" pitchFamily="18" charset="0"/>
              </a:defRPr>
            </a:lvl4pPr>
            <a:lvl5pPr>
              <a:defRPr sz="1400">
                <a:latin typeface="Palatino Linotype" panose="02040502050505030304" pitchFamily="18" charset="0"/>
              </a:defRPr>
            </a:lvl5pPr>
          </a:lstStyle>
          <a:p>
            <a:pPr lvl="0"/>
            <a:r>
              <a:rPr lang="en-US" dirty="0"/>
              <a:t>Click to edit Master text styles</a:t>
            </a:r>
          </a:p>
        </p:txBody>
      </p:sp>
      <p:sp>
        <p:nvSpPr>
          <p:cNvPr id="4" name="TextBox 3"/>
          <p:cNvSpPr txBox="1"/>
          <p:nvPr userDrawn="1"/>
        </p:nvSpPr>
        <p:spPr>
          <a:xfrm>
            <a:off x="8910432" y="7458470"/>
            <a:ext cx="1108923" cy="276999"/>
          </a:xfrm>
          <a:prstGeom prst="rect">
            <a:avLst/>
          </a:prstGeom>
          <a:noFill/>
        </p:spPr>
        <p:txBody>
          <a:bodyPr wrap="square" rtlCol="0">
            <a:spAutoFit/>
          </a:bodyPr>
          <a:lstStyle/>
          <a:p>
            <a:pPr algn="r"/>
            <a:fld id="{00102D1B-0293-4647-B4E5-AE469158D403}" type="slidenum">
              <a:rPr lang="en-US" sz="1200" smtClean="0">
                <a:solidFill>
                  <a:schemeClr val="bg1">
                    <a:lumMod val="50000"/>
                  </a:schemeClr>
                </a:solidFill>
              </a:rPr>
              <a:pPr algn="r"/>
              <a:t>‹#›</a:t>
            </a:fld>
            <a:endParaRPr lang="en-US" sz="1200" dirty="0">
              <a:solidFill>
                <a:schemeClr val="bg1">
                  <a:lumMod val="50000"/>
                </a:schemeClr>
              </a:solidFill>
            </a:endParaRPr>
          </a:p>
        </p:txBody>
      </p:sp>
      <p:grpSp>
        <p:nvGrpSpPr>
          <p:cNvPr id="12" name="Group 11"/>
          <p:cNvGrpSpPr/>
          <p:nvPr userDrawn="1"/>
        </p:nvGrpSpPr>
        <p:grpSpPr>
          <a:xfrm>
            <a:off x="0" y="-31035"/>
            <a:ext cx="10051146" cy="326436"/>
            <a:chOff x="0" y="-27384"/>
            <a:chExt cx="9137405" cy="288032"/>
          </a:xfrm>
        </p:grpSpPr>
        <p:sp>
          <p:nvSpPr>
            <p:cNvPr id="13" name="TextBox 12"/>
            <p:cNvSpPr txBox="1"/>
            <p:nvPr userDrawn="1"/>
          </p:nvSpPr>
          <p:spPr>
            <a:xfrm>
              <a:off x="0" y="-27384"/>
              <a:ext cx="9137405" cy="271568"/>
            </a:xfrm>
            <a:prstGeom prst="rect">
              <a:avLst/>
            </a:prstGeom>
            <a:noFill/>
          </p:spPr>
          <p:txBody>
            <a:bodyPr wrap="square" rtlCol="0">
              <a:spAutoFit/>
            </a:bodyPr>
            <a:lstStyle/>
            <a:p>
              <a:pPr algn="r"/>
              <a:r>
                <a:rPr lang="en-US" sz="1400" b="1" i="1" baseline="0" dirty="0">
                  <a:latin typeface="Palatino Linotype" panose="02040502050505030304" pitchFamily="18" charset="0"/>
                </a:rPr>
                <a:t>CS 487/587, Spring 2024</a:t>
              </a:r>
              <a:endParaRPr lang="en-US" sz="1400" b="1" i="1" dirty="0">
                <a:latin typeface="Palatino Linotype" panose="02040502050505030304" pitchFamily="18" charset="0"/>
              </a:endParaRP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504" y="44624"/>
              <a:ext cx="1475423" cy="198120"/>
            </a:xfrm>
            <a:prstGeom prst="rect">
              <a:avLst/>
            </a:prstGeom>
          </p:spPr>
        </p:pic>
        <p:cxnSp>
          <p:nvCxnSpPr>
            <p:cNvPr id="15" name="Straight Connector 14"/>
            <p:cNvCxnSpPr/>
            <p:nvPr userDrawn="1"/>
          </p:nvCxnSpPr>
          <p:spPr>
            <a:xfrm>
              <a:off x="72008" y="260648"/>
              <a:ext cx="9036496" cy="0"/>
            </a:xfrm>
            <a:prstGeom prst="line">
              <a:avLst/>
            </a:prstGeom>
            <a:ln w="19050">
              <a:gradFill flip="none" rotWithShape="1">
                <a:gsLst>
                  <a:gs pos="0">
                    <a:srgbClr val="C99503"/>
                  </a:gs>
                  <a:gs pos="60000">
                    <a:schemeClr val="accent1">
                      <a:tint val="44500"/>
                      <a:satMod val="160000"/>
                      <a:alpha val="56000"/>
                      <a:lumMod val="83000"/>
                    </a:schemeClr>
                  </a:gs>
                  <a:gs pos="100000">
                    <a:schemeClr val="tx1">
                      <a:lumMod val="64000"/>
                      <a:lumOff val="36000"/>
                    </a:schemeClr>
                  </a:gs>
                </a:gsLst>
                <a:lin ang="0" scaled="1"/>
                <a:tileRect/>
              </a:gra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881111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1"/>
        </a:solidFill>
        <a:effectLst/>
      </p:bgPr>
    </p:bg>
    <p:spTree>
      <p:nvGrpSpPr>
        <p:cNvPr id="1" name="Shape 9"/>
        <p:cNvGrpSpPr/>
        <p:nvPr/>
      </p:nvGrpSpPr>
      <p:grpSpPr>
        <a:xfrm>
          <a:off x="0" y="0"/>
          <a:ext cx="0" cy="0"/>
          <a:chOff x="0" y="0"/>
          <a:chExt cx="0" cy="0"/>
        </a:xfrm>
      </p:grpSpPr>
      <p:grpSp>
        <p:nvGrpSpPr>
          <p:cNvPr id="10" name="Google Shape;10;p2"/>
          <p:cNvGrpSpPr/>
          <p:nvPr/>
        </p:nvGrpSpPr>
        <p:grpSpPr>
          <a:xfrm>
            <a:off x="6708216" y="10"/>
            <a:ext cx="3350188" cy="3068417"/>
            <a:chOff x="6098378" y="5"/>
            <a:chExt cx="3045625" cy="2030570"/>
          </a:xfrm>
        </p:grpSpPr>
        <p:sp>
          <p:nvSpPr>
            <p:cNvPr id="11" name="Google Shape;11;p2"/>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7"/>
            </a:p>
          </p:txBody>
        </p:sp>
        <p:sp>
          <p:nvSpPr>
            <p:cNvPr id="12" name="Google Shape;12;p2"/>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7"/>
            </a:p>
          </p:txBody>
        </p:sp>
        <p:sp>
          <p:nvSpPr>
            <p:cNvPr id="13" name="Google Shape;13;p2"/>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7"/>
            </a:p>
          </p:txBody>
        </p:sp>
        <p:sp>
          <p:nvSpPr>
            <p:cNvPr id="14" name="Google Shape;14;p2"/>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7"/>
            </a:p>
          </p:txBody>
        </p:sp>
        <p:sp>
          <p:nvSpPr>
            <p:cNvPr id="15" name="Google Shape;15;p2"/>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7"/>
            </a:p>
          </p:txBody>
        </p:sp>
      </p:grpSp>
      <p:sp>
        <p:nvSpPr>
          <p:cNvPr id="16" name="Google Shape;16;p2"/>
          <p:cNvSpPr txBox="1">
            <a:spLocks noGrp="1"/>
          </p:cNvSpPr>
          <p:nvPr>
            <p:ph type="ctrTitle"/>
          </p:nvPr>
        </p:nvSpPr>
        <p:spPr>
          <a:xfrm>
            <a:off x="657910" y="2682558"/>
            <a:ext cx="9044310" cy="1267520"/>
          </a:xfrm>
          <a:prstGeom prst="rect">
            <a:avLst/>
          </a:prstGeom>
        </p:spPr>
        <p:txBody>
          <a:bodyPr spcFirstLastPara="1" wrap="square" lIns="91425" tIns="91425" rIns="91425" bIns="91425" anchor="b" anchorCtr="0">
            <a:normAutofit/>
          </a:bodyPr>
          <a:lstStyle>
            <a:lvl1pPr lvl="0">
              <a:spcBef>
                <a:spcPts val="0"/>
              </a:spcBef>
              <a:spcAft>
                <a:spcPts val="0"/>
              </a:spcAft>
              <a:buClr>
                <a:schemeClr val="lt1"/>
              </a:buClr>
              <a:buSzPts val="4200"/>
              <a:buNone/>
              <a:defRPr sz="4619">
                <a:solidFill>
                  <a:schemeClr val="lt1"/>
                </a:solidFill>
              </a:defRPr>
            </a:lvl1pPr>
            <a:lvl2pPr lvl="1">
              <a:spcBef>
                <a:spcPts val="0"/>
              </a:spcBef>
              <a:spcAft>
                <a:spcPts val="0"/>
              </a:spcAft>
              <a:buClr>
                <a:schemeClr val="lt1"/>
              </a:buClr>
              <a:buSzPts val="4200"/>
              <a:buNone/>
              <a:defRPr sz="4619">
                <a:solidFill>
                  <a:schemeClr val="lt1"/>
                </a:solidFill>
              </a:defRPr>
            </a:lvl2pPr>
            <a:lvl3pPr lvl="2">
              <a:spcBef>
                <a:spcPts val="0"/>
              </a:spcBef>
              <a:spcAft>
                <a:spcPts val="0"/>
              </a:spcAft>
              <a:buClr>
                <a:schemeClr val="lt1"/>
              </a:buClr>
              <a:buSzPts val="4200"/>
              <a:buNone/>
              <a:defRPr sz="4619">
                <a:solidFill>
                  <a:schemeClr val="lt1"/>
                </a:solidFill>
              </a:defRPr>
            </a:lvl3pPr>
            <a:lvl4pPr lvl="3">
              <a:spcBef>
                <a:spcPts val="0"/>
              </a:spcBef>
              <a:spcAft>
                <a:spcPts val="0"/>
              </a:spcAft>
              <a:buClr>
                <a:schemeClr val="lt1"/>
              </a:buClr>
              <a:buSzPts val="4200"/>
              <a:buNone/>
              <a:defRPr sz="4619">
                <a:solidFill>
                  <a:schemeClr val="lt1"/>
                </a:solidFill>
              </a:defRPr>
            </a:lvl4pPr>
            <a:lvl5pPr lvl="4">
              <a:spcBef>
                <a:spcPts val="0"/>
              </a:spcBef>
              <a:spcAft>
                <a:spcPts val="0"/>
              </a:spcAft>
              <a:buClr>
                <a:schemeClr val="lt1"/>
              </a:buClr>
              <a:buSzPts val="4200"/>
              <a:buNone/>
              <a:defRPr sz="4619">
                <a:solidFill>
                  <a:schemeClr val="lt1"/>
                </a:solidFill>
              </a:defRPr>
            </a:lvl5pPr>
            <a:lvl6pPr lvl="5">
              <a:spcBef>
                <a:spcPts val="0"/>
              </a:spcBef>
              <a:spcAft>
                <a:spcPts val="0"/>
              </a:spcAft>
              <a:buClr>
                <a:schemeClr val="lt1"/>
              </a:buClr>
              <a:buSzPts val="4200"/>
              <a:buNone/>
              <a:defRPr sz="4619">
                <a:solidFill>
                  <a:schemeClr val="lt1"/>
                </a:solidFill>
              </a:defRPr>
            </a:lvl6pPr>
            <a:lvl7pPr lvl="6">
              <a:spcBef>
                <a:spcPts val="0"/>
              </a:spcBef>
              <a:spcAft>
                <a:spcPts val="0"/>
              </a:spcAft>
              <a:buClr>
                <a:schemeClr val="lt1"/>
              </a:buClr>
              <a:buSzPts val="4200"/>
              <a:buNone/>
              <a:defRPr sz="4619">
                <a:solidFill>
                  <a:schemeClr val="lt1"/>
                </a:solidFill>
              </a:defRPr>
            </a:lvl7pPr>
            <a:lvl8pPr lvl="7">
              <a:spcBef>
                <a:spcPts val="0"/>
              </a:spcBef>
              <a:spcAft>
                <a:spcPts val="0"/>
              </a:spcAft>
              <a:buClr>
                <a:schemeClr val="lt1"/>
              </a:buClr>
              <a:buSzPts val="4200"/>
              <a:buNone/>
              <a:defRPr sz="4619">
                <a:solidFill>
                  <a:schemeClr val="lt1"/>
                </a:solidFill>
              </a:defRPr>
            </a:lvl8pPr>
            <a:lvl9pPr lvl="8">
              <a:spcBef>
                <a:spcPts val="0"/>
              </a:spcBef>
              <a:spcAft>
                <a:spcPts val="0"/>
              </a:spcAft>
              <a:buClr>
                <a:schemeClr val="lt1"/>
              </a:buClr>
              <a:buSzPts val="4200"/>
              <a:buNone/>
              <a:defRPr sz="4619">
                <a:solidFill>
                  <a:schemeClr val="lt1"/>
                </a:solidFill>
              </a:defRPr>
            </a:lvl9pPr>
          </a:lstStyle>
          <a:p>
            <a:endParaRPr/>
          </a:p>
        </p:txBody>
      </p:sp>
      <p:sp>
        <p:nvSpPr>
          <p:cNvPr id="17" name="Google Shape;17;p2"/>
          <p:cNvSpPr txBox="1">
            <a:spLocks noGrp="1"/>
          </p:cNvSpPr>
          <p:nvPr>
            <p:ph type="subTitle" idx="1"/>
          </p:nvPr>
        </p:nvSpPr>
        <p:spPr>
          <a:xfrm>
            <a:off x="657898" y="4104046"/>
            <a:ext cx="9044310" cy="65416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1"/>
              </a:buClr>
              <a:buSzPts val="2100"/>
              <a:buNone/>
              <a:defRPr sz="2310">
                <a:solidFill>
                  <a:schemeClr val="lt1"/>
                </a:solidFill>
              </a:defRPr>
            </a:lvl1pPr>
            <a:lvl2pPr lvl="1">
              <a:lnSpc>
                <a:spcPct val="100000"/>
              </a:lnSpc>
              <a:spcBef>
                <a:spcPts val="0"/>
              </a:spcBef>
              <a:spcAft>
                <a:spcPts val="0"/>
              </a:spcAft>
              <a:buClr>
                <a:schemeClr val="lt1"/>
              </a:buClr>
              <a:buSzPts val="2100"/>
              <a:buNone/>
              <a:defRPr sz="2310">
                <a:solidFill>
                  <a:schemeClr val="lt1"/>
                </a:solidFill>
              </a:defRPr>
            </a:lvl2pPr>
            <a:lvl3pPr lvl="2">
              <a:lnSpc>
                <a:spcPct val="100000"/>
              </a:lnSpc>
              <a:spcBef>
                <a:spcPts val="0"/>
              </a:spcBef>
              <a:spcAft>
                <a:spcPts val="0"/>
              </a:spcAft>
              <a:buClr>
                <a:schemeClr val="lt1"/>
              </a:buClr>
              <a:buSzPts val="2100"/>
              <a:buNone/>
              <a:defRPr sz="2310">
                <a:solidFill>
                  <a:schemeClr val="lt1"/>
                </a:solidFill>
              </a:defRPr>
            </a:lvl3pPr>
            <a:lvl4pPr lvl="3">
              <a:lnSpc>
                <a:spcPct val="100000"/>
              </a:lnSpc>
              <a:spcBef>
                <a:spcPts val="0"/>
              </a:spcBef>
              <a:spcAft>
                <a:spcPts val="0"/>
              </a:spcAft>
              <a:buClr>
                <a:schemeClr val="lt1"/>
              </a:buClr>
              <a:buSzPts val="2100"/>
              <a:buNone/>
              <a:defRPr sz="2310">
                <a:solidFill>
                  <a:schemeClr val="lt1"/>
                </a:solidFill>
              </a:defRPr>
            </a:lvl4pPr>
            <a:lvl5pPr lvl="4">
              <a:lnSpc>
                <a:spcPct val="100000"/>
              </a:lnSpc>
              <a:spcBef>
                <a:spcPts val="0"/>
              </a:spcBef>
              <a:spcAft>
                <a:spcPts val="0"/>
              </a:spcAft>
              <a:buClr>
                <a:schemeClr val="lt1"/>
              </a:buClr>
              <a:buSzPts val="2100"/>
              <a:buNone/>
              <a:defRPr sz="2310">
                <a:solidFill>
                  <a:schemeClr val="lt1"/>
                </a:solidFill>
              </a:defRPr>
            </a:lvl5pPr>
            <a:lvl6pPr lvl="5">
              <a:lnSpc>
                <a:spcPct val="100000"/>
              </a:lnSpc>
              <a:spcBef>
                <a:spcPts val="0"/>
              </a:spcBef>
              <a:spcAft>
                <a:spcPts val="0"/>
              </a:spcAft>
              <a:buClr>
                <a:schemeClr val="lt1"/>
              </a:buClr>
              <a:buSzPts val="2100"/>
              <a:buNone/>
              <a:defRPr sz="2310">
                <a:solidFill>
                  <a:schemeClr val="lt1"/>
                </a:solidFill>
              </a:defRPr>
            </a:lvl6pPr>
            <a:lvl7pPr lvl="6">
              <a:lnSpc>
                <a:spcPct val="100000"/>
              </a:lnSpc>
              <a:spcBef>
                <a:spcPts val="0"/>
              </a:spcBef>
              <a:spcAft>
                <a:spcPts val="0"/>
              </a:spcAft>
              <a:buClr>
                <a:schemeClr val="lt1"/>
              </a:buClr>
              <a:buSzPts val="2100"/>
              <a:buNone/>
              <a:defRPr sz="2310">
                <a:solidFill>
                  <a:schemeClr val="lt1"/>
                </a:solidFill>
              </a:defRPr>
            </a:lvl7pPr>
            <a:lvl8pPr lvl="7">
              <a:lnSpc>
                <a:spcPct val="100000"/>
              </a:lnSpc>
              <a:spcBef>
                <a:spcPts val="0"/>
              </a:spcBef>
              <a:spcAft>
                <a:spcPts val="0"/>
              </a:spcAft>
              <a:buClr>
                <a:schemeClr val="lt1"/>
              </a:buClr>
              <a:buSzPts val="2100"/>
              <a:buNone/>
              <a:defRPr sz="2310">
                <a:solidFill>
                  <a:schemeClr val="lt1"/>
                </a:solidFill>
              </a:defRPr>
            </a:lvl8pPr>
            <a:lvl9pPr lvl="8">
              <a:lnSpc>
                <a:spcPct val="100000"/>
              </a:lnSpc>
              <a:spcBef>
                <a:spcPts val="0"/>
              </a:spcBef>
              <a:spcAft>
                <a:spcPts val="0"/>
              </a:spcAft>
              <a:buClr>
                <a:schemeClr val="lt1"/>
              </a:buClr>
              <a:buSzPts val="2100"/>
              <a:buNone/>
              <a:defRPr sz="2310">
                <a:solidFill>
                  <a:schemeClr val="lt1"/>
                </a:solidFill>
              </a:defRPr>
            </a:lvl9pPr>
          </a:lstStyle>
          <a:p>
            <a:endParaRPr/>
          </a:p>
        </p:txBody>
      </p:sp>
      <p:sp>
        <p:nvSpPr>
          <p:cNvPr id="18" name="Google Shape;18;p2"/>
          <p:cNvSpPr txBox="1">
            <a:spLocks noGrp="1"/>
          </p:cNvSpPr>
          <p:nvPr>
            <p:ph type="sldNum" idx="12"/>
          </p:nvPr>
        </p:nvSpPr>
        <p:spPr>
          <a:xfrm>
            <a:off x="9306474" y="7028467"/>
            <a:ext cx="603570" cy="594773"/>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19" name="Google Shape;19;p2"/>
          <p:cNvPicPr preferRelativeResize="0"/>
          <p:nvPr/>
        </p:nvPicPr>
        <p:blipFill>
          <a:blip r:embed="rId2">
            <a:alphaModFix/>
          </a:blip>
          <a:stretch>
            <a:fillRect/>
          </a:stretch>
        </p:blipFill>
        <p:spPr>
          <a:xfrm>
            <a:off x="194040" y="6240587"/>
            <a:ext cx="3392598" cy="1267520"/>
          </a:xfrm>
          <a:prstGeom prst="rect">
            <a:avLst/>
          </a:prstGeom>
          <a:noFill/>
          <a:ln>
            <a:noFill/>
          </a:ln>
        </p:spPr>
      </p:pic>
    </p:spTree>
    <p:extLst>
      <p:ext uri="{BB962C8B-B14F-4D97-AF65-F5344CB8AC3E}">
        <p14:creationId xmlns:p14="http://schemas.microsoft.com/office/powerpoint/2010/main" val="38636642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dk1"/>
        </a:solidFill>
        <a:effectLst/>
      </p:bgPr>
    </p:bg>
    <p:spTree>
      <p:nvGrpSpPr>
        <p:cNvPr id="1" name="Shape 30"/>
        <p:cNvGrpSpPr/>
        <p:nvPr/>
      </p:nvGrpSpPr>
      <p:grpSpPr>
        <a:xfrm>
          <a:off x="0" y="0"/>
          <a:ext cx="0" cy="0"/>
          <a:chOff x="0" y="0"/>
          <a:chExt cx="0" cy="0"/>
        </a:xfrm>
      </p:grpSpPr>
      <p:grpSp>
        <p:nvGrpSpPr>
          <p:cNvPr id="31" name="Google Shape;31;p4"/>
          <p:cNvGrpSpPr/>
          <p:nvPr/>
        </p:nvGrpSpPr>
        <p:grpSpPr>
          <a:xfrm>
            <a:off x="6799280" y="6279565"/>
            <a:ext cx="3259116" cy="1492846"/>
            <a:chOff x="6181163" y="4155594"/>
            <a:chExt cx="2962833" cy="987913"/>
          </a:xfrm>
        </p:grpSpPr>
        <p:sp>
          <p:nvSpPr>
            <p:cNvPr id="32" name="Google Shape;32;p4"/>
            <p:cNvSpPr/>
            <p:nvPr/>
          </p:nvSpPr>
          <p:spPr>
            <a:xfrm>
              <a:off x="8154895" y="4155594"/>
              <a:ext cx="989100" cy="9879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7"/>
            </a:p>
          </p:txBody>
        </p:sp>
        <p:sp>
          <p:nvSpPr>
            <p:cNvPr id="33" name="Google Shape;33;p4"/>
            <p:cNvSpPr/>
            <p:nvPr/>
          </p:nvSpPr>
          <p:spPr>
            <a:xfrm flipH="1">
              <a:off x="6181163" y="4155594"/>
              <a:ext cx="989100" cy="9879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7"/>
            </a:p>
          </p:txBody>
        </p:sp>
        <p:sp>
          <p:nvSpPr>
            <p:cNvPr id="34" name="Google Shape;34;p4"/>
            <p:cNvSpPr/>
            <p:nvPr/>
          </p:nvSpPr>
          <p:spPr>
            <a:xfrm>
              <a:off x="7170274" y="4155594"/>
              <a:ext cx="989100" cy="9879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7"/>
            </a:p>
          </p:txBody>
        </p:sp>
        <p:sp>
          <p:nvSpPr>
            <p:cNvPr id="35" name="Google Shape;35;p4"/>
            <p:cNvSpPr/>
            <p:nvPr/>
          </p:nvSpPr>
          <p:spPr>
            <a:xfrm rot="10800000">
              <a:off x="8154757" y="4155607"/>
              <a:ext cx="989100" cy="9879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7"/>
            </a:p>
          </p:txBody>
        </p:sp>
      </p:grpSp>
      <p:sp>
        <p:nvSpPr>
          <p:cNvPr id="36" name="Google Shape;36;p4"/>
          <p:cNvSpPr txBox="1">
            <a:spLocks noGrp="1"/>
          </p:cNvSpPr>
          <p:nvPr>
            <p:ph type="title"/>
          </p:nvPr>
        </p:nvSpPr>
        <p:spPr>
          <a:xfrm>
            <a:off x="342871" y="619557"/>
            <a:ext cx="9372660" cy="918453"/>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3000"/>
              <a:buNone/>
              <a:defRPr>
                <a:solidFill>
                  <a:schemeClr val="lt1"/>
                </a:solidFill>
              </a:defRPr>
            </a:lvl1pPr>
            <a:lvl2pPr lvl="1">
              <a:spcBef>
                <a:spcPts val="0"/>
              </a:spcBef>
              <a:spcAft>
                <a:spcPts val="0"/>
              </a:spcAft>
              <a:buClr>
                <a:schemeClr val="lt1"/>
              </a:buClr>
              <a:buSzPts val="3000"/>
              <a:buNone/>
              <a:defRPr>
                <a:solidFill>
                  <a:schemeClr val="lt1"/>
                </a:solidFill>
              </a:defRPr>
            </a:lvl2pPr>
            <a:lvl3pPr lvl="2">
              <a:spcBef>
                <a:spcPts val="0"/>
              </a:spcBef>
              <a:spcAft>
                <a:spcPts val="0"/>
              </a:spcAft>
              <a:buClr>
                <a:schemeClr val="lt1"/>
              </a:buClr>
              <a:buSzPts val="3000"/>
              <a:buNone/>
              <a:defRPr>
                <a:solidFill>
                  <a:schemeClr val="lt1"/>
                </a:solidFill>
              </a:defRPr>
            </a:lvl3pPr>
            <a:lvl4pPr lvl="3">
              <a:spcBef>
                <a:spcPts val="0"/>
              </a:spcBef>
              <a:spcAft>
                <a:spcPts val="0"/>
              </a:spcAft>
              <a:buClr>
                <a:schemeClr val="lt1"/>
              </a:buClr>
              <a:buSzPts val="3000"/>
              <a:buNone/>
              <a:defRPr>
                <a:solidFill>
                  <a:schemeClr val="lt1"/>
                </a:solidFill>
              </a:defRPr>
            </a:lvl4pPr>
            <a:lvl5pPr lvl="4">
              <a:spcBef>
                <a:spcPts val="0"/>
              </a:spcBef>
              <a:spcAft>
                <a:spcPts val="0"/>
              </a:spcAft>
              <a:buClr>
                <a:schemeClr val="lt1"/>
              </a:buClr>
              <a:buSzPts val="3000"/>
              <a:buNone/>
              <a:defRPr>
                <a:solidFill>
                  <a:schemeClr val="lt1"/>
                </a:solidFill>
              </a:defRPr>
            </a:lvl5pPr>
            <a:lvl6pPr lvl="5">
              <a:spcBef>
                <a:spcPts val="0"/>
              </a:spcBef>
              <a:spcAft>
                <a:spcPts val="0"/>
              </a:spcAft>
              <a:buClr>
                <a:schemeClr val="lt1"/>
              </a:buClr>
              <a:buSzPts val="3000"/>
              <a:buNone/>
              <a:defRPr>
                <a:solidFill>
                  <a:schemeClr val="lt1"/>
                </a:solidFill>
              </a:defRPr>
            </a:lvl6pPr>
            <a:lvl7pPr lvl="6">
              <a:spcBef>
                <a:spcPts val="0"/>
              </a:spcBef>
              <a:spcAft>
                <a:spcPts val="0"/>
              </a:spcAft>
              <a:buClr>
                <a:schemeClr val="lt1"/>
              </a:buClr>
              <a:buSzPts val="3000"/>
              <a:buNone/>
              <a:defRPr>
                <a:solidFill>
                  <a:schemeClr val="lt1"/>
                </a:solidFill>
              </a:defRPr>
            </a:lvl7pPr>
            <a:lvl8pPr lvl="7">
              <a:spcBef>
                <a:spcPts val="0"/>
              </a:spcBef>
              <a:spcAft>
                <a:spcPts val="0"/>
              </a:spcAft>
              <a:buClr>
                <a:schemeClr val="lt1"/>
              </a:buClr>
              <a:buSzPts val="3000"/>
              <a:buNone/>
              <a:defRPr>
                <a:solidFill>
                  <a:schemeClr val="lt1"/>
                </a:solidFill>
              </a:defRPr>
            </a:lvl8pPr>
            <a:lvl9pPr lvl="8">
              <a:spcBef>
                <a:spcPts val="0"/>
              </a:spcBef>
              <a:spcAft>
                <a:spcPts val="0"/>
              </a:spcAft>
              <a:buClr>
                <a:schemeClr val="lt1"/>
              </a:buClr>
              <a:buSzPts val="3000"/>
              <a:buNone/>
              <a:defRPr>
                <a:solidFill>
                  <a:schemeClr val="lt1"/>
                </a:solidFill>
              </a:defRPr>
            </a:lvl9pPr>
          </a:lstStyle>
          <a:p>
            <a:endParaRPr/>
          </a:p>
        </p:txBody>
      </p:sp>
      <p:sp>
        <p:nvSpPr>
          <p:cNvPr id="37" name="Google Shape;37;p4"/>
          <p:cNvSpPr txBox="1">
            <a:spLocks noGrp="1"/>
          </p:cNvSpPr>
          <p:nvPr>
            <p:ph type="body" idx="1"/>
          </p:nvPr>
        </p:nvSpPr>
        <p:spPr>
          <a:xfrm>
            <a:off x="342871" y="1858478"/>
            <a:ext cx="9372660" cy="5045600"/>
          </a:xfrm>
          <a:prstGeom prst="rect">
            <a:avLst/>
          </a:prstGeom>
        </p:spPr>
        <p:txBody>
          <a:bodyPr spcFirstLastPara="1" wrap="square" lIns="91425" tIns="91425" rIns="91425" bIns="91425" anchor="t" anchorCtr="0">
            <a:normAutofit/>
          </a:bodyPr>
          <a:lstStyle>
            <a:lvl1pPr marL="502878" lvl="0" indent="-377158">
              <a:spcBef>
                <a:spcPts val="0"/>
              </a:spcBef>
              <a:spcAft>
                <a:spcPts val="0"/>
              </a:spcAft>
              <a:buSzPts val="1800"/>
              <a:buChar char="●"/>
              <a:defRPr/>
            </a:lvl1pPr>
            <a:lvl2pPr marL="1005755" lvl="1" indent="-349221">
              <a:spcBef>
                <a:spcPts val="0"/>
              </a:spcBef>
              <a:spcAft>
                <a:spcPts val="0"/>
              </a:spcAft>
              <a:buSzPts val="1400"/>
              <a:buChar char="○"/>
              <a:defRPr/>
            </a:lvl2pPr>
            <a:lvl3pPr marL="1508634" lvl="2" indent="-349221">
              <a:spcBef>
                <a:spcPts val="0"/>
              </a:spcBef>
              <a:spcAft>
                <a:spcPts val="0"/>
              </a:spcAft>
              <a:buSzPts val="1400"/>
              <a:buChar char="■"/>
              <a:defRPr/>
            </a:lvl3pPr>
            <a:lvl4pPr marL="2011512" lvl="3" indent="-349221">
              <a:spcBef>
                <a:spcPts val="0"/>
              </a:spcBef>
              <a:spcAft>
                <a:spcPts val="0"/>
              </a:spcAft>
              <a:buSzPts val="1400"/>
              <a:buChar char="●"/>
              <a:defRPr/>
            </a:lvl4pPr>
            <a:lvl5pPr marL="2514389" lvl="4" indent="-349221">
              <a:spcBef>
                <a:spcPts val="0"/>
              </a:spcBef>
              <a:spcAft>
                <a:spcPts val="0"/>
              </a:spcAft>
              <a:buSzPts val="1400"/>
              <a:buChar char="○"/>
              <a:defRPr/>
            </a:lvl5pPr>
            <a:lvl6pPr marL="3017267" lvl="5" indent="-349221">
              <a:spcBef>
                <a:spcPts val="0"/>
              </a:spcBef>
              <a:spcAft>
                <a:spcPts val="0"/>
              </a:spcAft>
              <a:buSzPts val="1400"/>
              <a:buChar char="■"/>
              <a:defRPr/>
            </a:lvl6pPr>
            <a:lvl7pPr marL="3520145" lvl="6" indent="-349221">
              <a:spcBef>
                <a:spcPts val="0"/>
              </a:spcBef>
              <a:spcAft>
                <a:spcPts val="0"/>
              </a:spcAft>
              <a:buSzPts val="1400"/>
              <a:buChar char="●"/>
              <a:defRPr/>
            </a:lvl7pPr>
            <a:lvl8pPr marL="4023023" lvl="7" indent="-349221">
              <a:spcBef>
                <a:spcPts val="0"/>
              </a:spcBef>
              <a:spcAft>
                <a:spcPts val="0"/>
              </a:spcAft>
              <a:buSzPts val="1400"/>
              <a:buChar char="○"/>
              <a:defRPr/>
            </a:lvl8pPr>
            <a:lvl9pPr marL="4525901" lvl="8" indent="-349221">
              <a:spcBef>
                <a:spcPts val="0"/>
              </a:spcBef>
              <a:spcAft>
                <a:spcPts val="0"/>
              </a:spcAft>
              <a:buSzPts val="1400"/>
              <a:buChar char="■"/>
              <a:defRPr/>
            </a:lvl9pPr>
          </a:lstStyle>
          <a:p>
            <a:endParaRPr/>
          </a:p>
        </p:txBody>
      </p:sp>
      <p:sp>
        <p:nvSpPr>
          <p:cNvPr id="38" name="Google Shape;38;p4"/>
          <p:cNvSpPr txBox="1">
            <a:spLocks noGrp="1"/>
          </p:cNvSpPr>
          <p:nvPr>
            <p:ph type="sldNum" idx="12"/>
          </p:nvPr>
        </p:nvSpPr>
        <p:spPr>
          <a:xfrm>
            <a:off x="9306474" y="7028467"/>
            <a:ext cx="603570" cy="594773"/>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39" name="Google Shape;39;p4"/>
          <p:cNvPicPr preferRelativeResize="0"/>
          <p:nvPr/>
        </p:nvPicPr>
        <p:blipFill>
          <a:blip r:embed="rId2">
            <a:alphaModFix/>
          </a:blip>
          <a:stretch>
            <a:fillRect/>
          </a:stretch>
        </p:blipFill>
        <p:spPr>
          <a:xfrm>
            <a:off x="191110" y="6245558"/>
            <a:ext cx="472968" cy="1271221"/>
          </a:xfrm>
          <a:prstGeom prst="rect">
            <a:avLst/>
          </a:prstGeom>
          <a:noFill/>
          <a:ln>
            <a:noFill/>
          </a:ln>
        </p:spPr>
      </p:pic>
    </p:spTree>
    <p:extLst>
      <p:ext uri="{BB962C8B-B14F-4D97-AF65-F5344CB8AC3E}">
        <p14:creationId xmlns:p14="http://schemas.microsoft.com/office/powerpoint/2010/main" val="39549632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 Column Text">
    <p:bg>
      <p:bgPr>
        <a:solidFill>
          <a:srgbClr val="FFFFFF">
            <a:alpha val="0"/>
          </a:srgb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HEADLINE</a:t>
            </a:r>
          </a:p>
        </p:txBody>
      </p:sp>
      <p:sp>
        <p:nvSpPr>
          <p:cNvPr id="4" name="Text Placeholder 3"/>
          <p:cNvSpPr>
            <a:spLocks noGrp="1"/>
          </p:cNvSpPr>
          <p:nvPr>
            <p:ph type="body" sz="quarter" idx="10" hasCustomPrompt="1"/>
          </p:nvPr>
        </p:nvSpPr>
        <p:spPr>
          <a:xfrm>
            <a:off x="544048" y="2213408"/>
            <a:ext cx="6415741" cy="342723"/>
          </a:xfrm>
        </p:spPr>
        <p:txBody>
          <a:bodyPr/>
          <a:lstStyle>
            <a:lvl1pPr marL="0" indent="0">
              <a:lnSpc>
                <a:spcPct val="100000"/>
              </a:lnSpc>
              <a:buNone/>
              <a:defRPr sz="2227" b="1" cap="all" baseline="0"/>
            </a:lvl1pPr>
          </a:lstStyle>
          <a:p>
            <a:pPr lvl="0"/>
            <a:r>
              <a:rPr lang="en-US" dirty="0"/>
              <a:t>CLICK TO ADD SUBHEAD</a:t>
            </a:r>
          </a:p>
        </p:txBody>
      </p:sp>
      <p:sp>
        <p:nvSpPr>
          <p:cNvPr id="10" name="Text Placeholder 9"/>
          <p:cNvSpPr>
            <a:spLocks noGrp="1"/>
          </p:cNvSpPr>
          <p:nvPr>
            <p:ph type="body" sz="quarter" idx="11" hasCustomPrompt="1"/>
          </p:nvPr>
        </p:nvSpPr>
        <p:spPr>
          <a:xfrm>
            <a:off x="2355975" y="3355804"/>
            <a:ext cx="6593806" cy="1662315"/>
          </a:xfrm>
        </p:spPr>
        <p:txBody>
          <a:bodyPr/>
          <a:lstStyle>
            <a:lvl1pPr marL="0" marR="0" indent="0" algn="l" defTabSz="1005664" rtl="0" eaLnBrk="1" fontAlgn="auto" latinLnBrk="0" hangingPunct="1">
              <a:lnSpc>
                <a:spcPts val="2185"/>
              </a:lnSpc>
              <a:spcBef>
                <a:spcPts val="0"/>
              </a:spcBef>
              <a:spcAft>
                <a:spcPts val="1031"/>
              </a:spcAft>
              <a:buClrTx/>
              <a:buSzTx/>
              <a:buFont typeface="Arial" panose="020B0604020202020204" pitchFamily="34" charset="0"/>
              <a:buNone/>
              <a:tabLst/>
              <a:defRPr lang="en-US" sz="1361" b="0" i="0" baseline="0" smtClean="0">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 </a:t>
            </a:r>
            <a:r>
              <a:rPr lang="en-US" dirty="0" err="1"/>
              <a:t>volorit</a:t>
            </a:r>
            <a:r>
              <a:rPr lang="en-US" dirty="0"/>
              <a:t> </a:t>
            </a:r>
            <a:r>
              <a:rPr lang="en-US" dirty="0" err="1"/>
              <a:t>iorem</a:t>
            </a:r>
            <a:r>
              <a:rPr lang="en-US" dirty="0"/>
              <a:t>. Bea </a:t>
            </a:r>
            <a:r>
              <a:rPr lang="en-US" dirty="0" err="1"/>
              <a:t>cus</a:t>
            </a:r>
            <a:r>
              <a:rPr lang="en-US" dirty="0"/>
              <a:t> </a:t>
            </a:r>
            <a:r>
              <a:rPr lang="en-US" dirty="0" err="1"/>
              <a:t>eatis</a:t>
            </a:r>
            <a:r>
              <a:rPr lang="en-US" dirty="0"/>
              <a:t> </a:t>
            </a:r>
            <a:r>
              <a:rPr lang="en-US" dirty="0" err="1"/>
              <a:t>aut</a:t>
            </a:r>
            <a:r>
              <a:rPr lang="en-US" dirty="0"/>
              <a:t> </a:t>
            </a:r>
            <a:r>
              <a:rPr lang="en-US" dirty="0" err="1"/>
              <a:t>accus</a:t>
            </a:r>
            <a:r>
              <a:rPr lang="en-US" dirty="0"/>
              <a:t>, ne </a:t>
            </a:r>
            <a:r>
              <a:rPr lang="en-US" dirty="0" err="1"/>
              <a:t>molenda</a:t>
            </a:r>
            <a:r>
              <a:rPr lang="en-US" dirty="0"/>
              <a:t> </a:t>
            </a:r>
            <a:r>
              <a:rPr lang="en-US" dirty="0" err="1"/>
              <a:t>invelit</a:t>
            </a:r>
            <a:r>
              <a:rPr lang="en-US" dirty="0"/>
              <a:t> </a:t>
            </a:r>
            <a:r>
              <a:rPr lang="en-US" dirty="0" err="1"/>
              <a:t>iurepudae</a:t>
            </a:r>
            <a:r>
              <a:rPr lang="en-US" dirty="0"/>
              <a:t> </a:t>
            </a:r>
            <a:r>
              <a:rPr lang="en-US" dirty="0" err="1"/>
              <a:t>maximin</a:t>
            </a:r>
            <a:r>
              <a:rPr lang="en-US" dirty="0"/>
              <a:t> </a:t>
            </a:r>
            <a:r>
              <a:rPr lang="en-US" dirty="0" err="1"/>
              <a:t>imagnate</a:t>
            </a:r>
            <a:r>
              <a:rPr lang="en-US" dirty="0"/>
              <a:t> </a:t>
            </a:r>
            <a:r>
              <a:rPr lang="en-US" dirty="0" err="1"/>
              <a:t>officima</a:t>
            </a:r>
            <a:r>
              <a:rPr lang="en-US" dirty="0"/>
              <a:t> </a:t>
            </a:r>
            <a:r>
              <a:rPr lang="en-US" dirty="0" err="1"/>
              <a:t>corruptas</a:t>
            </a:r>
            <a:r>
              <a:rPr lang="en-US" dirty="0"/>
              <a:t> </a:t>
            </a:r>
            <a:r>
              <a:rPr lang="en-US" dirty="0" err="1"/>
              <a:t>simoditam</a:t>
            </a:r>
            <a:r>
              <a:rPr lang="en-US" dirty="0"/>
              <a:t> </a:t>
            </a:r>
            <a:r>
              <a:rPr lang="en-US" dirty="0" err="1"/>
              <a:t>repersp</a:t>
            </a:r>
            <a:r>
              <a:rPr lang="en-US" dirty="0"/>
              <a:t> </a:t>
            </a:r>
            <a:r>
              <a:rPr lang="en-US" dirty="0" err="1"/>
              <a:t>erumenimi</a:t>
            </a:r>
            <a:r>
              <a:rPr lang="en-US" dirty="0"/>
              <a:t>, </a:t>
            </a:r>
            <a:r>
              <a:rPr lang="en-US" dirty="0" err="1"/>
              <a:t>sitate</a:t>
            </a:r>
            <a:r>
              <a:rPr lang="en-US" dirty="0"/>
              <a:t> </a:t>
            </a:r>
            <a:r>
              <a:rPr lang="en-US" dirty="0" err="1"/>
              <a:t>vel</a:t>
            </a:r>
            <a:r>
              <a:rPr lang="en-US" dirty="0"/>
              <a:t> </a:t>
            </a:r>
            <a:r>
              <a:rPr lang="en-US" dirty="0" err="1"/>
              <a:t>maio</a:t>
            </a:r>
            <a:r>
              <a:rPr lang="en-US" dirty="0"/>
              <a:t>. </a:t>
            </a:r>
            <a:r>
              <a:rPr lang="en-US" dirty="0" err="1"/>
              <a:t>Incias</a:t>
            </a:r>
            <a:r>
              <a:rPr lang="en-US" dirty="0"/>
              <a:t> et </a:t>
            </a:r>
            <a:r>
              <a:rPr lang="en-US" dirty="0" err="1"/>
              <a:t>volupta</a:t>
            </a:r>
            <a:r>
              <a:rPr lang="en-US" dirty="0"/>
              <a:t> </a:t>
            </a:r>
            <a:r>
              <a:rPr lang="en-US" dirty="0" err="1"/>
              <a:t>ecestet</a:t>
            </a:r>
            <a:r>
              <a:rPr lang="en-US" dirty="0"/>
              <a:t>, </a:t>
            </a:r>
            <a:r>
              <a:rPr lang="en-US" dirty="0" err="1"/>
              <a:t>aut</a:t>
            </a:r>
            <a:r>
              <a:rPr lang="en-US" dirty="0"/>
              <a:t> </a:t>
            </a:r>
            <a:r>
              <a:rPr lang="en-US" dirty="0" err="1"/>
              <a:t>eum</a:t>
            </a:r>
            <a:r>
              <a:rPr lang="en-US" dirty="0"/>
              <a:t> am </a:t>
            </a:r>
            <a:r>
              <a:rPr lang="en-US" dirty="0" err="1"/>
              <a:t>ipic</a:t>
            </a:r>
            <a:r>
              <a:rPr lang="en-US" dirty="0"/>
              <a:t> tempore </a:t>
            </a:r>
            <a:r>
              <a:rPr lang="en-US" dirty="0" err="1"/>
              <a:t>explandam</a:t>
            </a:r>
            <a:r>
              <a:rPr lang="en-US" dirty="0"/>
              <a:t>. </a:t>
            </a:r>
          </a:p>
        </p:txBody>
      </p:sp>
      <p:sp>
        <p:nvSpPr>
          <p:cNvPr id="5" name="Text Placeholder 4"/>
          <p:cNvSpPr>
            <a:spLocks noGrp="1"/>
          </p:cNvSpPr>
          <p:nvPr>
            <p:ph type="body" sz="quarter" idx="12" hasCustomPrompt="1"/>
          </p:nvPr>
        </p:nvSpPr>
        <p:spPr>
          <a:xfrm>
            <a:off x="2355975" y="6165787"/>
            <a:ext cx="2859844" cy="251672"/>
          </a:xfrm>
        </p:spPr>
        <p:txBody>
          <a:bodyPr/>
          <a:lstStyle>
            <a:lvl1pPr marL="188557" indent="-188557">
              <a:buFontTx/>
              <a:buBlip>
                <a:blip r:embed="rId2"/>
              </a:buBlip>
              <a:defRPr/>
            </a:lvl1pPr>
          </a:lstStyle>
          <a:p>
            <a:pPr lvl="0"/>
            <a:r>
              <a:rPr lang="en-US" dirty="0"/>
              <a:t>Click to add bulleted list</a:t>
            </a:r>
          </a:p>
        </p:txBody>
      </p:sp>
    </p:spTree>
    <p:extLst>
      <p:ext uri="{BB962C8B-B14F-4D97-AF65-F5344CB8AC3E}">
        <p14:creationId xmlns:p14="http://schemas.microsoft.com/office/powerpoint/2010/main" val="3689779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dk1"/>
        </a:solidFill>
        <a:effectLst/>
      </p:bgPr>
    </p:bg>
    <p:spTree>
      <p:nvGrpSpPr>
        <p:cNvPr id="1" name="Shape 40"/>
        <p:cNvGrpSpPr/>
        <p:nvPr/>
      </p:nvGrpSpPr>
      <p:grpSpPr>
        <a:xfrm>
          <a:off x="0" y="0"/>
          <a:ext cx="0" cy="0"/>
          <a:chOff x="0" y="0"/>
          <a:chExt cx="0" cy="0"/>
        </a:xfrm>
      </p:grpSpPr>
      <p:sp>
        <p:nvSpPr>
          <p:cNvPr id="41" name="Google Shape;41;p5"/>
          <p:cNvSpPr txBox="1">
            <a:spLocks noGrp="1"/>
          </p:cNvSpPr>
          <p:nvPr>
            <p:ph type="title"/>
          </p:nvPr>
        </p:nvSpPr>
        <p:spPr>
          <a:xfrm>
            <a:off x="342871" y="619557"/>
            <a:ext cx="9372660" cy="918453"/>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3000"/>
              <a:buNone/>
              <a:defRPr>
                <a:solidFill>
                  <a:schemeClr val="lt1"/>
                </a:solidFill>
              </a:defRPr>
            </a:lvl1pPr>
            <a:lvl2pPr lvl="1">
              <a:spcBef>
                <a:spcPts val="0"/>
              </a:spcBef>
              <a:spcAft>
                <a:spcPts val="0"/>
              </a:spcAft>
              <a:buClr>
                <a:schemeClr val="lt1"/>
              </a:buClr>
              <a:buSzPts val="3000"/>
              <a:buNone/>
              <a:defRPr>
                <a:solidFill>
                  <a:schemeClr val="lt1"/>
                </a:solidFill>
              </a:defRPr>
            </a:lvl2pPr>
            <a:lvl3pPr lvl="2">
              <a:spcBef>
                <a:spcPts val="0"/>
              </a:spcBef>
              <a:spcAft>
                <a:spcPts val="0"/>
              </a:spcAft>
              <a:buClr>
                <a:schemeClr val="lt1"/>
              </a:buClr>
              <a:buSzPts val="3000"/>
              <a:buNone/>
              <a:defRPr>
                <a:solidFill>
                  <a:schemeClr val="lt1"/>
                </a:solidFill>
              </a:defRPr>
            </a:lvl3pPr>
            <a:lvl4pPr lvl="3">
              <a:spcBef>
                <a:spcPts val="0"/>
              </a:spcBef>
              <a:spcAft>
                <a:spcPts val="0"/>
              </a:spcAft>
              <a:buClr>
                <a:schemeClr val="lt1"/>
              </a:buClr>
              <a:buSzPts val="3000"/>
              <a:buNone/>
              <a:defRPr>
                <a:solidFill>
                  <a:schemeClr val="lt1"/>
                </a:solidFill>
              </a:defRPr>
            </a:lvl4pPr>
            <a:lvl5pPr lvl="4">
              <a:spcBef>
                <a:spcPts val="0"/>
              </a:spcBef>
              <a:spcAft>
                <a:spcPts val="0"/>
              </a:spcAft>
              <a:buClr>
                <a:schemeClr val="lt1"/>
              </a:buClr>
              <a:buSzPts val="3000"/>
              <a:buNone/>
              <a:defRPr>
                <a:solidFill>
                  <a:schemeClr val="lt1"/>
                </a:solidFill>
              </a:defRPr>
            </a:lvl5pPr>
            <a:lvl6pPr lvl="5">
              <a:spcBef>
                <a:spcPts val="0"/>
              </a:spcBef>
              <a:spcAft>
                <a:spcPts val="0"/>
              </a:spcAft>
              <a:buClr>
                <a:schemeClr val="lt1"/>
              </a:buClr>
              <a:buSzPts val="3000"/>
              <a:buNone/>
              <a:defRPr>
                <a:solidFill>
                  <a:schemeClr val="lt1"/>
                </a:solidFill>
              </a:defRPr>
            </a:lvl6pPr>
            <a:lvl7pPr lvl="6">
              <a:spcBef>
                <a:spcPts val="0"/>
              </a:spcBef>
              <a:spcAft>
                <a:spcPts val="0"/>
              </a:spcAft>
              <a:buClr>
                <a:schemeClr val="lt1"/>
              </a:buClr>
              <a:buSzPts val="3000"/>
              <a:buNone/>
              <a:defRPr>
                <a:solidFill>
                  <a:schemeClr val="lt1"/>
                </a:solidFill>
              </a:defRPr>
            </a:lvl7pPr>
            <a:lvl8pPr lvl="7">
              <a:spcBef>
                <a:spcPts val="0"/>
              </a:spcBef>
              <a:spcAft>
                <a:spcPts val="0"/>
              </a:spcAft>
              <a:buClr>
                <a:schemeClr val="lt1"/>
              </a:buClr>
              <a:buSzPts val="3000"/>
              <a:buNone/>
              <a:defRPr>
                <a:solidFill>
                  <a:schemeClr val="lt1"/>
                </a:solidFill>
              </a:defRPr>
            </a:lvl8pPr>
            <a:lvl9pPr lvl="8">
              <a:spcBef>
                <a:spcPts val="0"/>
              </a:spcBef>
              <a:spcAft>
                <a:spcPts val="0"/>
              </a:spcAft>
              <a:buClr>
                <a:schemeClr val="lt1"/>
              </a:buClr>
              <a:buSzPts val="3000"/>
              <a:buNone/>
              <a:defRPr>
                <a:solidFill>
                  <a:schemeClr val="lt1"/>
                </a:solidFill>
              </a:defRPr>
            </a:lvl9pPr>
          </a:lstStyle>
          <a:p>
            <a:endParaRPr/>
          </a:p>
        </p:txBody>
      </p:sp>
      <p:sp>
        <p:nvSpPr>
          <p:cNvPr id="42" name="Google Shape;42;p5"/>
          <p:cNvSpPr txBox="1">
            <a:spLocks noGrp="1"/>
          </p:cNvSpPr>
          <p:nvPr>
            <p:ph type="body" idx="1"/>
          </p:nvPr>
        </p:nvSpPr>
        <p:spPr>
          <a:xfrm>
            <a:off x="342870" y="1858629"/>
            <a:ext cx="4399890" cy="5045600"/>
          </a:xfrm>
          <a:prstGeom prst="rect">
            <a:avLst/>
          </a:prstGeom>
        </p:spPr>
        <p:txBody>
          <a:bodyPr spcFirstLastPara="1" wrap="square" lIns="91425" tIns="91425" rIns="91425" bIns="91425" anchor="t" anchorCtr="0">
            <a:normAutofit/>
          </a:bodyPr>
          <a:lstStyle>
            <a:lvl1pPr marL="502878" lvl="0" indent="-349221">
              <a:spcBef>
                <a:spcPts val="0"/>
              </a:spcBef>
              <a:spcAft>
                <a:spcPts val="0"/>
              </a:spcAft>
              <a:buSzPts val="1400"/>
              <a:buChar char="●"/>
              <a:defRPr sz="1540"/>
            </a:lvl1pPr>
            <a:lvl2pPr marL="1005755" lvl="1" indent="-335252">
              <a:spcBef>
                <a:spcPts val="0"/>
              </a:spcBef>
              <a:spcAft>
                <a:spcPts val="0"/>
              </a:spcAft>
              <a:buSzPts val="1200"/>
              <a:buChar char="○"/>
              <a:defRPr sz="1320"/>
            </a:lvl2pPr>
            <a:lvl3pPr marL="1508634" lvl="2" indent="-335252">
              <a:spcBef>
                <a:spcPts val="0"/>
              </a:spcBef>
              <a:spcAft>
                <a:spcPts val="0"/>
              </a:spcAft>
              <a:buSzPts val="1200"/>
              <a:buChar char="■"/>
              <a:defRPr sz="1320"/>
            </a:lvl3pPr>
            <a:lvl4pPr marL="2011512" lvl="3" indent="-335252">
              <a:spcBef>
                <a:spcPts val="0"/>
              </a:spcBef>
              <a:spcAft>
                <a:spcPts val="0"/>
              </a:spcAft>
              <a:buSzPts val="1200"/>
              <a:buChar char="●"/>
              <a:defRPr sz="1320"/>
            </a:lvl4pPr>
            <a:lvl5pPr marL="2514389" lvl="4" indent="-335252">
              <a:spcBef>
                <a:spcPts val="0"/>
              </a:spcBef>
              <a:spcAft>
                <a:spcPts val="0"/>
              </a:spcAft>
              <a:buSzPts val="1200"/>
              <a:buChar char="○"/>
              <a:defRPr sz="1320"/>
            </a:lvl5pPr>
            <a:lvl6pPr marL="3017267" lvl="5" indent="-335252">
              <a:spcBef>
                <a:spcPts val="0"/>
              </a:spcBef>
              <a:spcAft>
                <a:spcPts val="0"/>
              </a:spcAft>
              <a:buSzPts val="1200"/>
              <a:buChar char="■"/>
              <a:defRPr sz="1320"/>
            </a:lvl6pPr>
            <a:lvl7pPr marL="3520145" lvl="6" indent="-335252">
              <a:spcBef>
                <a:spcPts val="0"/>
              </a:spcBef>
              <a:spcAft>
                <a:spcPts val="0"/>
              </a:spcAft>
              <a:buSzPts val="1200"/>
              <a:buChar char="●"/>
              <a:defRPr sz="1320"/>
            </a:lvl7pPr>
            <a:lvl8pPr marL="4023023" lvl="7" indent="-335252">
              <a:spcBef>
                <a:spcPts val="0"/>
              </a:spcBef>
              <a:spcAft>
                <a:spcPts val="0"/>
              </a:spcAft>
              <a:buSzPts val="1200"/>
              <a:buChar char="○"/>
              <a:defRPr sz="1320"/>
            </a:lvl8pPr>
            <a:lvl9pPr marL="4525901" lvl="8" indent="-335252">
              <a:spcBef>
                <a:spcPts val="0"/>
              </a:spcBef>
              <a:spcAft>
                <a:spcPts val="0"/>
              </a:spcAft>
              <a:buSzPts val="1200"/>
              <a:buChar char="■"/>
              <a:defRPr sz="1320"/>
            </a:lvl9pPr>
          </a:lstStyle>
          <a:p>
            <a:endParaRPr/>
          </a:p>
        </p:txBody>
      </p:sp>
      <p:sp>
        <p:nvSpPr>
          <p:cNvPr id="43" name="Google Shape;43;p5"/>
          <p:cNvSpPr txBox="1">
            <a:spLocks noGrp="1"/>
          </p:cNvSpPr>
          <p:nvPr>
            <p:ph type="body" idx="2"/>
          </p:nvPr>
        </p:nvSpPr>
        <p:spPr>
          <a:xfrm>
            <a:off x="5315641" y="1858629"/>
            <a:ext cx="4399890" cy="5045600"/>
          </a:xfrm>
          <a:prstGeom prst="rect">
            <a:avLst/>
          </a:prstGeom>
        </p:spPr>
        <p:txBody>
          <a:bodyPr spcFirstLastPara="1" wrap="square" lIns="91425" tIns="91425" rIns="91425" bIns="91425" anchor="t" anchorCtr="0">
            <a:normAutofit/>
          </a:bodyPr>
          <a:lstStyle>
            <a:lvl1pPr marL="502878" lvl="0" indent="-349221">
              <a:spcBef>
                <a:spcPts val="0"/>
              </a:spcBef>
              <a:spcAft>
                <a:spcPts val="0"/>
              </a:spcAft>
              <a:buSzPts val="1400"/>
              <a:buChar char="●"/>
              <a:defRPr sz="1540"/>
            </a:lvl1pPr>
            <a:lvl2pPr marL="1005755" lvl="1" indent="-335252">
              <a:spcBef>
                <a:spcPts val="0"/>
              </a:spcBef>
              <a:spcAft>
                <a:spcPts val="0"/>
              </a:spcAft>
              <a:buSzPts val="1200"/>
              <a:buChar char="○"/>
              <a:defRPr sz="1320"/>
            </a:lvl2pPr>
            <a:lvl3pPr marL="1508634" lvl="2" indent="-335252">
              <a:spcBef>
                <a:spcPts val="0"/>
              </a:spcBef>
              <a:spcAft>
                <a:spcPts val="0"/>
              </a:spcAft>
              <a:buSzPts val="1200"/>
              <a:buChar char="■"/>
              <a:defRPr sz="1320"/>
            </a:lvl3pPr>
            <a:lvl4pPr marL="2011512" lvl="3" indent="-335252">
              <a:spcBef>
                <a:spcPts val="0"/>
              </a:spcBef>
              <a:spcAft>
                <a:spcPts val="0"/>
              </a:spcAft>
              <a:buSzPts val="1200"/>
              <a:buChar char="●"/>
              <a:defRPr sz="1320"/>
            </a:lvl4pPr>
            <a:lvl5pPr marL="2514389" lvl="4" indent="-335252">
              <a:spcBef>
                <a:spcPts val="0"/>
              </a:spcBef>
              <a:spcAft>
                <a:spcPts val="0"/>
              </a:spcAft>
              <a:buSzPts val="1200"/>
              <a:buChar char="○"/>
              <a:defRPr sz="1320"/>
            </a:lvl5pPr>
            <a:lvl6pPr marL="3017267" lvl="5" indent="-335252">
              <a:spcBef>
                <a:spcPts val="0"/>
              </a:spcBef>
              <a:spcAft>
                <a:spcPts val="0"/>
              </a:spcAft>
              <a:buSzPts val="1200"/>
              <a:buChar char="■"/>
              <a:defRPr sz="1320"/>
            </a:lvl6pPr>
            <a:lvl7pPr marL="3520145" lvl="6" indent="-335252">
              <a:spcBef>
                <a:spcPts val="0"/>
              </a:spcBef>
              <a:spcAft>
                <a:spcPts val="0"/>
              </a:spcAft>
              <a:buSzPts val="1200"/>
              <a:buChar char="●"/>
              <a:defRPr sz="1320"/>
            </a:lvl7pPr>
            <a:lvl8pPr marL="4023023" lvl="7" indent="-335252">
              <a:spcBef>
                <a:spcPts val="0"/>
              </a:spcBef>
              <a:spcAft>
                <a:spcPts val="0"/>
              </a:spcAft>
              <a:buSzPts val="1200"/>
              <a:buChar char="○"/>
              <a:defRPr sz="1320"/>
            </a:lvl8pPr>
            <a:lvl9pPr marL="4525901" lvl="8" indent="-335252">
              <a:spcBef>
                <a:spcPts val="0"/>
              </a:spcBef>
              <a:spcAft>
                <a:spcPts val="0"/>
              </a:spcAft>
              <a:buSzPts val="1200"/>
              <a:buChar char="■"/>
              <a:defRPr sz="1320"/>
            </a:lvl9pPr>
          </a:lstStyle>
          <a:p>
            <a:endParaRPr/>
          </a:p>
        </p:txBody>
      </p:sp>
      <p:sp>
        <p:nvSpPr>
          <p:cNvPr id="44" name="Google Shape;44;p5"/>
          <p:cNvSpPr txBox="1">
            <a:spLocks noGrp="1"/>
          </p:cNvSpPr>
          <p:nvPr>
            <p:ph type="sldNum" idx="12"/>
          </p:nvPr>
        </p:nvSpPr>
        <p:spPr>
          <a:xfrm>
            <a:off x="9306474" y="7028467"/>
            <a:ext cx="603570" cy="594773"/>
          </a:xfrm>
          <a:prstGeom prst="rect">
            <a:avLst/>
          </a:prstGeom>
        </p:spPr>
        <p:txBody>
          <a:bodyPr spcFirstLastPara="1" wrap="square" lIns="91425" tIns="91425" rIns="91425" bIns="91425" anchor="ctr" anchorCtr="0">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fld id="{00000000-1234-1234-1234-123412341234}" type="slidenum">
              <a:rPr lang="en" smtClean="0"/>
              <a:pPr/>
              <a:t>‹#›</a:t>
            </a:fld>
            <a:endParaRPr lang="en"/>
          </a:p>
        </p:txBody>
      </p:sp>
      <p:pic>
        <p:nvPicPr>
          <p:cNvPr id="45" name="Google Shape;45;p5"/>
          <p:cNvPicPr preferRelativeResize="0"/>
          <p:nvPr/>
        </p:nvPicPr>
        <p:blipFill>
          <a:blip r:embed="rId2">
            <a:alphaModFix/>
          </a:blip>
          <a:stretch>
            <a:fillRect/>
          </a:stretch>
        </p:blipFill>
        <p:spPr>
          <a:xfrm>
            <a:off x="191110" y="6245558"/>
            <a:ext cx="472968" cy="1271221"/>
          </a:xfrm>
          <a:prstGeom prst="rect">
            <a:avLst/>
          </a:prstGeom>
          <a:noFill/>
          <a:ln>
            <a:noFill/>
          </a:ln>
        </p:spPr>
      </p:pic>
    </p:spTree>
    <p:extLst>
      <p:ext uri="{BB962C8B-B14F-4D97-AF65-F5344CB8AC3E}">
        <p14:creationId xmlns:p14="http://schemas.microsoft.com/office/powerpoint/2010/main" val="9894965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lt2"/>
        </a:solidFill>
        <a:effectLst/>
      </p:bgPr>
    </p:bg>
    <p:spTree>
      <p:nvGrpSpPr>
        <p:cNvPr id="1" name="Shape 46"/>
        <p:cNvGrpSpPr/>
        <p:nvPr/>
      </p:nvGrpSpPr>
      <p:grpSpPr>
        <a:xfrm>
          <a:off x="0" y="0"/>
          <a:ext cx="0" cy="0"/>
          <a:chOff x="0" y="0"/>
          <a:chExt cx="0" cy="0"/>
        </a:xfrm>
      </p:grpSpPr>
      <p:sp>
        <p:nvSpPr>
          <p:cNvPr id="47" name="Google Shape;47;p6"/>
          <p:cNvSpPr txBox="1">
            <a:spLocks noGrp="1"/>
          </p:cNvSpPr>
          <p:nvPr>
            <p:ph type="title"/>
          </p:nvPr>
        </p:nvSpPr>
        <p:spPr>
          <a:xfrm>
            <a:off x="342871" y="619557"/>
            <a:ext cx="9372660" cy="918453"/>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48" name="Google Shape;48;p6"/>
          <p:cNvSpPr txBox="1">
            <a:spLocks noGrp="1"/>
          </p:cNvSpPr>
          <p:nvPr>
            <p:ph type="sldNum" idx="12"/>
          </p:nvPr>
        </p:nvSpPr>
        <p:spPr>
          <a:xfrm>
            <a:off x="9306474" y="7028467"/>
            <a:ext cx="603570" cy="594773"/>
          </a:xfrm>
          <a:prstGeom prst="rect">
            <a:avLst/>
          </a:prstGeom>
        </p:spPr>
        <p:txBody>
          <a:bodyPr spcFirstLastPara="1" wrap="square" lIns="91425" tIns="91425" rIns="91425" bIns="91425" anchor="ctr" anchorCtr="0">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fld id="{00000000-1234-1234-1234-123412341234}" type="slidenum">
              <a:rPr lang="en" smtClean="0"/>
              <a:pPr/>
              <a:t>‹#›</a:t>
            </a:fld>
            <a:endParaRPr lang="en"/>
          </a:p>
        </p:txBody>
      </p:sp>
      <p:pic>
        <p:nvPicPr>
          <p:cNvPr id="49" name="Google Shape;49;p6"/>
          <p:cNvPicPr preferRelativeResize="0"/>
          <p:nvPr/>
        </p:nvPicPr>
        <p:blipFill>
          <a:blip r:embed="rId2">
            <a:alphaModFix/>
          </a:blip>
          <a:stretch>
            <a:fillRect/>
          </a:stretch>
        </p:blipFill>
        <p:spPr>
          <a:xfrm>
            <a:off x="191111" y="6245558"/>
            <a:ext cx="483250" cy="1271221"/>
          </a:xfrm>
          <a:prstGeom prst="rect">
            <a:avLst/>
          </a:prstGeom>
          <a:noFill/>
          <a:ln>
            <a:noFill/>
          </a:ln>
        </p:spPr>
      </p:pic>
    </p:spTree>
    <p:extLst>
      <p:ext uri="{BB962C8B-B14F-4D97-AF65-F5344CB8AC3E}">
        <p14:creationId xmlns:p14="http://schemas.microsoft.com/office/powerpoint/2010/main" val="3097209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lt2"/>
        </a:solidFill>
        <a:effectLst/>
      </p:bgPr>
    </p:bg>
    <p:spTree>
      <p:nvGrpSpPr>
        <p:cNvPr id="1" name="Shape 50"/>
        <p:cNvGrpSpPr/>
        <p:nvPr/>
      </p:nvGrpSpPr>
      <p:grpSpPr>
        <a:xfrm>
          <a:off x="0" y="0"/>
          <a:ext cx="0" cy="0"/>
          <a:chOff x="0" y="0"/>
          <a:chExt cx="0" cy="0"/>
        </a:xfrm>
      </p:grpSpPr>
      <p:sp>
        <p:nvSpPr>
          <p:cNvPr id="51" name="Google Shape;51;p7"/>
          <p:cNvSpPr txBox="1">
            <a:spLocks noGrp="1"/>
          </p:cNvSpPr>
          <p:nvPr>
            <p:ph type="title"/>
          </p:nvPr>
        </p:nvSpPr>
        <p:spPr>
          <a:xfrm>
            <a:off x="342870" y="839575"/>
            <a:ext cx="3088800" cy="1141947"/>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640"/>
            </a:lvl1pPr>
            <a:lvl2pPr lvl="1">
              <a:spcBef>
                <a:spcPts val="0"/>
              </a:spcBef>
              <a:spcAft>
                <a:spcPts val="0"/>
              </a:spcAft>
              <a:buSzPts val="2400"/>
              <a:buNone/>
              <a:defRPr sz="2640"/>
            </a:lvl2pPr>
            <a:lvl3pPr lvl="2">
              <a:spcBef>
                <a:spcPts val="0"/>
              </a:spcBef>
              <a:spcAft>
                <a:spcPts val="0"/>
              </a:spcAft>
              <a:buSzPts val="2400"/>
              <a:buNone/>
              <a:defRPr sz="2640"/>
            </a:lvl3pPr>
            <a:lvl4pPr lvl="3">
              <a:spcBef>
                <a:spcPts val="0"/>
              </a:spcBef>
              <a:spcAft>
                <a:spcPts val="0"/>
              </a:spcAft>
              <a:buSzPts val="2400"/>
              <a:buNone/>
              <a:defRPr sz="2640"/>
            </a:lvl4pPr>
            <a:lvl5pPr lvl="4">
              <a:spcBef>
                <a:spcPts val="0"/>
              </a:spcBef>
              <a:spcAft>
                <a:spcPts val="0"/>
              </a:spcAft>
              <a:buSzPts val="2400"/>
              <a:buNone/>
              <a:defRPr sz="2640"/>
            </a:lvl5pPr>
            <a:lvl6pPr lvl="5">
              <a:spcBef>
                <a:spcPts val="0"/>
              </a:spcBef>
              <a:spcAft>
                <a:spcPts val="0"/>
              </a:spcAft>
              <a:buSzPts val="2400"/>
              <a:buNone/>
              <a:defRPr sz="2640"/>
            </a:lvl6pPr>
            <a:lvl7pPr lvl="6">
              <a:spcBef>
                <a:spcPts val="0"/>
              </a:spcBef>
              <a:spcAft>
                <a:spcPts val="0"/>
              </a:spcAft>
              <a:buSzPts val="2400"/>
              <a:buNone/>
              <a:defRPr sz="2640"/>
            </a:lvl7pPr>
            <a:lvl8pPr lvl="7">
              <a:spcBef>
                <a:spcPts val="0"/>
              </a:spcBef>
              <a:spcAft>
                <a:spcPts val="0"/>
              </a:spcAft>
              <a:buSzPts val="2400"/>
              <a:buNone/>
              <a:defRPr sz="2640"/>
            </a:lvl8pPr>
            <a:lvl9pPr lvl="8">
              <a:spcBef>
                <a:spcPts val="0"/>
              </a:spcBef>
              <a:spcAft>
                <a:spcPts val="0"/>
              </a:spcAft>
              <a:buSzPts val="2400"/>
              <a:buNone/>
              <a:defRPr sz="2640"/>
            </a:lvl9pPr>
          </a:lstStyle>
          <a:p>
            <a:endParaRPr/>
          </a:p>
        </p:txBody>
      </p:sp>
      <p:sp>
        <p:nvSpPr>
          <p:cNvPr id="52" name="Google Shape;52;p7"/>
          <p:cNvSpPr txBox="1">
            <a:spLocks noGrp="1"/>
          </p:cNvSpPr>
          <p:nvPr>
            <p:ph type="body" idx="1"/>
          </p:nvPr>
        </p:nvSpPr>
        <p:spPr>
          <a:xfrm>
            <a:off x="342870" y="2214993"/>
            <a:ext cx="3088800" cy="4689280"/>
          </a:xfrm>
          <a:prstGeom prst="rect">
            <a:avLst/>
          </a:prstGeom>
        </p:spPr>
        <p:txBody>
          <a:bodyPr spcFirstLastPara="1" wrap="square" lIns="91425" tIns="91425" rIns="91425" bIns="91425" anchor="t" anchorCtr="0">
            <a:normAutofit/>
          </a:bodyPr>
          <a:lstStyle>
            <a:lvl1pPr marL="502878" lvl="0" indent="-335252">
              <a:spcBef>
                <a:spcPts val="0"/>
              </a:spcBef>
              <a:spcAft>
                <a:spcPts val="0"/>
              </a:spcAft>
              <a:buSzPts val="1200"/>
              <a:buChar char="●"/>
              <a:defRPr sz="1320"/>
            </a:lvl1pPr>
            <a:lvl2pPr marL="1005755" lvl="1" indent="-335252">
              <a:spcBef>
                <a:spcPts val="0"/>
              </a:spcBef>
              <a:spcAft>
                <a:spcPts val="0"/>
              </a:spcAft>
              <a:buSzPts val="1200"/>
              <a:buChar char="○"/>
              <a:defRPr sz="1320"/>
            </a:lvl2pPr>
            <a:lvl3pPr marL="1508634" lvl="2" indent="-335252">
              <a:spcBef>
                <a:spcPts val="0"/>
              </a:spcBef>
              <a:spcAft>
                <a:spcPts val="0"/>
              </a:spcAft>
              <a:buSzPts val="1200"/>
              <a:buChar char="■"/>
              <a:defRPr sz="1320"/>
            </a:lvl3pPr>
            <a:lvl4pPr marL="2011512" lvl="3" indent="-335252">
              <a:spcBef>
                <a:spcPts val="0"/>
              </a:spcBef>
              <a:spcAft>
                <a:spcPts val="0"/>
              </a:spcAft>
              <a:buSzPts val="1200"/>
              <a:buChar char="●"/>
              <a:defRPr sz="1320"/>
            </a:lvl4pPr>
            <a:lvl5pPr marL="2514389" lvl="4" indent="-335252">
              <a:spcBef>
                <a:spcPts val="0"/>
              </a:spcBef>
              <a:spcAft>
                <a:spcPts val="0"/>
              </a:spcAft>
              <a:buSzPts val="1200"/>
              <a:buChar char="○"/>
              <a:defRPr sz="1320"/>
            </a:lvl5pPr>
            <a:lvl6pPr marL="3017267" lvl="5" indent="-335252">
              <a:spcBef>
                <a:spcPts val="0"/>
              </a:spcBef>
              <a:spcAft>
                <a:spcPts val="0"/>
              </a:spcAft>
              <a:buSzPts val="1200"/>
              <a:buChar char="■"/>
              <a:defRPr sz="1320"/>
            </a:lvl6pPr>
            <a:lvl7pPr marL="3520145" lvl="6" indent="-335252">
              <a:spcBef>
                <a:spcPts val="0"/>
              </a:spcBef>
              <a:spcAft>
                <a:spcPts val="0"/>
              </a:spcAft>
              <a:buSzPts val="1200"/>
              <a:buChar char="●"/>
              <a:defRPr sz="1320"/>
            </a:lvl7pPr>
            <a:lvl8pPr marL="4023023" lvl="7" indent="-335252">
              <a:spcBef>
                <a:spcPts val="0"/>
              </a:spcBef>
              <a:spcAft>
                <a:spcPts val="0"/>
              </a:spcAft>
              <a:buSzPts val="1200"/>
              <a:buChar char="○"/>
              <a:defRPr sz="1320"/>
            </a:lvl8pPr>
            <a:lvl9pPr marL="4525901" lvl="8" indent="-335252">
              <a:spcBef>
                <a:spcPts val="0"/>
              </a:spcBef>
              <a:spcAft>
                <a:spcPts val="0"/>
              </a:spcAft>
              <a:buSzPts val="1200"/>
              <a:buChar char="■"/>
              <a:defRPr sz="1320"/>
            </a:lvl9pPr>
          </a:lstStyle>
          <a:p>
            <a:endParaRPr/>
          </a:p>
        </p:txBody>
      </p:sp>
      <p:sp>
        <p:nvSpPr>
          <p:cNvPr id="53" name="Google Shape;53;p7"/>
          <p:cNvSpPr txBox="1">
            <a:spLocks noGrp="1"/>
          </p:cNvSpPr>
          <p:nvPr>
            <p:ph type="sldNum" idx="12"/>
          </p:nvPr>
        </p:nvSpPr>
        <p:spPr>
          <a:xfrm>
            <a:off x="9306474" y="7028467"/>
            <a:ext cx="603570" cy="594773"/>
          </a:xfrm>
          <a:prstGeom prst="rect">
            <a:avLst/>
          </a:prstGeom>
        </p:spPr>
        <p:txBody>
          <a:bodyPr spcFirstLastPara="1" wrap="square" lIns="91425" tIns="91425" rIns="91425" bIns="91425" anchor="ctr" anchorCtr="0">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fld id="{00000000-1234-1234-1234-123412341234}" type="slidenum">
              <a:rPr lang="en" smtClean="0"/>
              <a:pPr/>
              <a:t>‹#›</a:t>
            </a:fld>
            <a:endParaRPr lang="en"/>
          </a:p>
        </p:txBody>
      </p:sp>
      <p:pic>
        <p:nvPicPr>
          <p:cNvPr id="54" name="Google Shape;54;p7"/>
          <p:cNvPicPr preferRelativeResize="0"/>
          <p:nvPr/>
        </p:nvPicPr>
        <p:blipFill>
          <a:blip r:embed="rId2">
            <a:alphaModFix/>
          </a:blip>
          <a:stretch>
            <a:fillRect/>
          </a:stretch>
        </p:blipFill>
        <p:spPr>
          <a:xfrm>
            <a:off x="191111" y="6245558"/>
            <a:ext cx="483250" cy="1271221"/>
          </a:xfrm>
          <a:prstGeom prst="rect">
            <a:avLst/>
          </a:prstGeom>
          <a:noFill/>
          <a:ln>
            <a:noFill/>
          </a:ln>
        </p:spPr>
      </p:pic>
    </p:spTree>
    <p:extLst>
      <p:ext uri="{BB962C8B-B14F-4D97-AF65-F5344CB8AC3E}">
        <p14:creationId xmlns:p14="http://schemas.microsoft.com/office/powerpoint/2010/main" val="30610482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4"/>
        </a:solidFill>
        <a:effectLst/>
      </p:bgPr>
    </p:bg>
    <p:spTree>
      <p:nvGrpSpPr>
        <p:cNvPr id="1" name="Shape 55"/>
        <p:cNvGrpSpPr/>
        <p:nvPr/>
      </p:nvGrpSpPr>
      <p:grpSpPr>
        <a:xfrm>
          <a:off x="0" y="0"/>
          <a:ext cx="0" cy="0"/>
          <a:chOff x="0" y="0"/>
          <a:chExt cx="0" cy="0"/>
        </a:xfrm>
      </p:grpSpPr>
      <p:grpSp>
        <p:nvGrpSpPr>
          <p:cNvPr id="56" name="Google Shape;56;p8"/>
          <p:cNvGrpSpPr/>
          <p:nvPr/>
        </p:nvGrpSpPr>
        <p:grpSpPr>
          <a:xfrm>
            <a:off x="6708216" y="10"/>
            <a:ext cx="3350188" cy="3068417"/>
            <a:chOff x="6098378" y="5"/>
            <a:chExt cx="3045625" cy="2030570"/>
          </a:xfrm>
        </p:grpSpPr>
        <p:sp>
          <p:nvSpPr>
            <p:cNvPr id="57" name="Google Shape;57;p8"/>
            <p:cNvSpPr/>
            <p:nvPr/>
          </p:nvSpPr>
          <p:spPr>
            <a:xfrm>
              <a:off x="8128803" y="16"/>
              <a:ext cx="1015200" cy="1015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7"/>
            </a:p>
          </p:txBody>
        </p:sp>
        <p:sp>
          <p:nvSpPr>
            <p:cNvPr id="58" name="Google Shape;58;p8"/>
            <p:cNvSpPr/>
            <p:nvPr/>
          </p:nvSpPr>
          <p:spPr>
            <a:xfrm flipH="1">
              <a:off x="7113463" y="5"/>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7"/>
            </a:p>
          </p:txBody>
        </p:sp>
        <p:sp>
          <p:nvSpPr>
            <p:cNvPr id="59" name="Google Shape;59;p8"/>
            <p:cNvSpPr/>
            <p:nvPr/>
          </p:nvSpPr>
          <p:spPr>
            <a:xfrm rot="10800000" flipH="1">
              <a:off x="7113588" y="107"/>
              <a:ext cx="1015200" cy="10152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7"/>
            </a:p>
          </p:txBody>
        </p:sp>
        <p:sp>
          <p:nvSpPr>
            <p:cNvPr id="60" name="Google Shape;60;p8"/>
            <p:cNvSpPr/>
            <p:nvPr/>
          </p:nvSpPr>
          <p:spPr>
            <a:xfrm rot="10800000">
              <a:off x="6098378" y="97"/>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7"/>
            </a:p>
          </p:txBody>
        </p:sp>
        <p:sp>
          <p:nvSpPr>
            <p:cNvPr id="61" name="Google Shape;61;p8"/>
            <p:cNvSpPr/>
            <p:nvPr/>
          </p:nvSpPr>
          <p:spPr>
            <a:xfrm rot="10800000">
              <a:off x="8128789" y="1015375"/>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7"/>
            </a:p>
          </p:txBody>
        </p:sp>
      </p:grpSp>
      <p:sp>
        <p:nvSpPr>
          <p:cNvPr id="62" name="Google Shape;62;p8"/>
          <p:cNvSpPr txBox="1">
            <a:spLocks noGrp="1"/>
          </p:cNvSpPr>
          <p:nvPr>
            <p:ph type="title"/>
          </p:nvPr>
        </p:nvSpPr>
        <p:spPr>
          <a:xfrm>
            <a:off x="539275" y="795375"/>
            <a:ext cx="6180570" cy="6181653"/>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4800"/>
              <a:buNone/>
              <a:defRPr sz="5279">
                <a:solidFill>
                  <a:schemeClr val="lt1"/>
                </a:solidFill>
              </a:defRPr>
            </a:lvl1pPr>
            <a:lvl2pPr lvl="1">
              <a:spcBef>
                <a:spcPts val="0"/>
              </a:spcBef>
              <a:spcAft>
                <a:spcPts val="0"/>
              </a:spcAft>
              <a:buClr>
                <a:schemeClr val="lt1"/>
              </a:buClr>
              <a:buSzPts val="4800"/>
              <a:buNone/>
              <a:defRPr sz="5279">
                <a:solidFill>
                  <a:schemeClr val="lt1"/>
                </a:solidFill>
              </a:defRPr>
            </a:lvl2pPr>
            <a:lvl3pPr lvl="2">
              <a:spcBef>
                <a:spcPts val="0"/>
              </a:spcBef>
              <a:spcAft>
                <a:spcPts val="0"/>
              </a:spcAft>
              <a:buClr>
                <a:schemeClr val="lt1"/>
              </a:buClr>
              <a:buSzPts val="4800"/>
              <a:buNone/>
              <a:defRPr sz="5279">
                <a:solidFill>
                  <a:schemeClr val="lt1"/>
                </a:solidFill>
              </a:defRPr>
            </a:lvl3pPr>
            <a:lvl4pPr lvl="3">
              <a:spcBef>
                <a:spcPts val="0"/>
              </a:spcBef>
              <a:spcAft>
                <a:spcPts val="0"/>
              </a:spcAft>
              <a:buClr>
                <a:schemeClr val="lt1"/>
              </a:buClr>
              <a:buSzPts val="4800"/>
              <a:buNone/>
              <a:defRPr sz="5279">
                <a:solidFill>
                  <a:schemeClr val="lt1"/>
                </a:solidFill>
              </a:defRPr>
            </a:lvl4pPr>
            <a:lvl5pPr lvl="4">
              <a:spcBef>
                <a:spcPts val="0"/>
              </a:spcBef>
              <a:spcAft>
                <a:spcPts val="0"/>
              </a:spcAft>
              <a:buClr>
                <a:schemeClr val="lt1"/>
              </a:buClr>
              <a:buSzPts val="4800"/>
              <a:buNone/>
              <a:defRPr sz="5279">
                <a:solidFill>
                  <a:schemeClr val="lt1"/>
                </a:solidFill>
              </a:defRPr>
            </a:lvl5pPr>
            <a:lvl6pPr lvl="5">
              <a:spcBef>
                <a:spcPts val="0"/>
              </a:spcBef>
              <a:spcAft>
                <a:spcPts val="0"/>
              </a:spcAft>
              <a:buClr>
                <a:schemeClr val="lt1"/>
              </a:buClr>
              <a:buSzPts val="4800"/>
              <a:buNone/>
              <a:defRPr sz="5279">
                <a:solidFill>
                  <a:schemeClr val="lt1"/>
                </a:solidFill>
              </a:defRPr>
            </a:lvl6pPr>
            <a:lvl7pPr lvl="6">
              <a:spcBef>
                <a:spcPts val="0"/>
              </a:spcBef>
              <a:spcAft>
                <a:spcPts val="0"/>
              </a:spcAft>
              <a:buClr>
                <a:schemeClr val="lt1"/>
              </a:buClr>
              <a:buSzPts val="4800"/>
              <a:buNone/>
              <a:defRPr sz="5279">
                <a:solidFill>
                  <a:schemeClr val="lt1"/>
                </a:solidFill>
              </a:defRPr>
            </a:lvl7pPr>
            <a:lvl8pPr lvl="7">
              <a:spcBef>
                <a:spcPts val="0"/>
              </a:spcBef>
              <a:spcAft>
                <a:spcPts val="0"/>
              </a:spcAft>
              <a:buClr>
                <a:schemeClr val="lt1"/>
              </a:buClr>
              <a:buSzPts val="4800"/>
              <a:buNone/>
              <a:defRPr sz="5279">
                <a:solidFill>
                  <a:schemeClr val="lt1"/>
                </a:solidFill>
              </a:defRPr>
            </a:lvl8pPr>
            <a:lvl9pPr lvl="8">
              <a:spcBef>
                <a:spcPts val="0"/>
              </a:spcBef>
              <a:spcAft>
                <a:spcPts val="0"/>
              </a:spcAft>
              <a:buClr>
                <a:schemeClr val="lt1"/>
              </a:buClr>
              <a:buSzPts val="4800"/>
              <a:buNone/>
              <a:defRPr sz="5279">
                <a:solidFill>
                  <a:schemeClr val="lt1"/>
                </a:solidFill>
              </a:defRPr>
            </a:lvl9pPr>
          </a:lstStyle>
          <a:p>
            <a:endParaRPr/>
          </a:p>
        </p:txBody>
      </p:sp>
      <p:sp>
        <p:nvSpPr>
          <p:cNvPr id="63" name="Google Shape;63;p8"/>
          <p:cNvSpPr txBox="1">
            <a:spLocks noGrp="1"/>
          </p:cNvSpPr>
          <p:nvPr>
            <p:ph type="sldNum" idx="12"/>
          </p:nvPr>
        </p:nvSpPr>
        <p:spPr>
          <a:xfrm>
            <a:off x="9306474" y="7028467"/>
            <a:ext cx="603570" cy="594773"/>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64" name="Google Shape;64;p8"/>
          <p:cNvPicPr preferRelativeResize="0"/>
          <p:nvPr/>
        </p:nvPicPr>
        <p:blipFill>
          <a:blip r:embed="rId2">
            <a:alphaModFix/>
          </a:blip>
          <a:stretch>
            <a:fillRect/>
          </a:stretch>
        </p:blipFill>
        <p:spPr>
          <a:xfrm>
            <a:off x="191111" y="6245557"/>
            <a:ext cx="3402105" cy="1271219"/>
          </a:xfrm>
          <a:prstGeom prst="rect">
            <a:avLst/>
          </a:prstGeom>
          <a:noFill/>
          <a:ln>
            <a:noFill/>
          </a:ln>
        </p:spPr>
      </p:pic>
    </p:spTree>
    <p:extLst>
      <p:ext uri="{BB962C8B-B14F-4D97-AF65-F5344CB8AC3E}">
        <p14:creationId xmlns:p14="http://schemas.microsoft.com/office/powerpoint/2010/main" val="19400124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5"/>
        <p:cNvGrpSpPr/>
        <p:nvPr/>
      </p:nvGrpSpPr>
      <p:grpSpPr>
        <a:xfrm>
          <a:off x="0" y="0"/>
          <a:ext cx="0" cy="0"/>
          <a:chOff x="0" y="0"/>
          <a:chExt cx="0" cy="0"/>
        </a:xfrm>
      </p:grpSpPr>
      <p:sp>
        <p:nvSpPr>
          <p:cNvPr id="66" name="Google Shape;66;p9"/>
          <p:cNvSpPr/>
          <p:nvPr/>
        </p:nvSpPr>
        <p:spPr>
          <a:xfrm>
            <a:off x="5029200" y="-264"/>
            <a:ext cx="5029200" cy="7772400"/>
          </a:xfrm>
          <a:prstGeom prst="rect">
            <a:avLst/>
          </a:prstGeom>
          <a:solidFill>
            <a:schemeClr val="dk1"/>
          </a:solidFill>
          <a:ln>
            <a:noFill/>
          </a:ln>
        </p:spPr>
        <p:txBody>
          <a:bodyPr spcFirstLastPara="1" wrap="square" lIns="100568" tIns="100568" rIns="100568" bIns="100568" anchor="ctr" anchorCtr="0">
            <a:noAutofit/>
          </a:bodyPr>
          <a:lstStyle/>
          <a:p>
            <a:pPr marL="0" lvl="0" indent="0" algn="l" rtl="0">
              <a:spcBef>
                <a:spcPts val="0"/>
              </a:spcBef>
              <a:spcAft>
                <a:spcPts val="0"/>
              </a:spcAft>
              <a:buNone/>
            </a:pPr>
            <a:endParaRPr sz="2207"/>
          </a:p>
        </p:txBody>
      </p:sp>
      <p:cxnSp>
        <p:nvCxnSpPr>
          <p:cNvPr id="67" name="Google Shape;67;p9"/>
          <p:cNvCxnSpPr/>
          <p:nvPr/>
        </p:nvCxnSpPr>
        <p:spPr>
          <a:xfrm>
            <a:off x="5532644" y="6793200"/>
            <a:ext cx="515130" cy="0"/>
          </a:xfrm>
          <a:prstGeom prst="straightConnector1">
            <a:avLst/>
          </a:prstGeom>
          <a:noFill/>
          <a:ln w="19050" cap="flat" cmpd="sng">
            <a:solidFill>
              <a:schemeClr val="lt1"/>
            </a:solidFill>
            <a:prstDash val="solid"/>
            <a:round/>
            <a:headEnd type="none" w="sm" len="sm"/>
            <a:tailEnd type="none" w="sm" len="sm"/>
          </a:ln>
        </p:spPr>
      </p:cxnSp>
      <p:sp>
        <p:nvSpPr>
          <p:cNvPr id="68" name="Google Shape;68;p9"/>
          <p:cNvSpPr txBox="1">
            <a:spLocks noGrp="1"/>
          </p:cNvSpPr>
          <p:nvPr>
            <p:ph type="title"/>
          </p:nvPr>
        </p:nvSpPr>
        <p:spPr>
          <a:xfrm>
            <a:off x="292050" y="1739442"/>
            <a:ext cx="4449720" cy="2364133"/>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619"/>
            </a:lvl1pPr>
            <a:lvl2pPr lvl="1" algn="ctr">
              <a:spcBef>
                <a:spcPts val="0"/>
              </a:spcBef>
              <a:spcAft>
                <a:spcPts val="0"/>
              </a:spcAft>
              <a:buSzPts val="4200"/>
              <a:buNone/>
              <a:defRPr sz="4619"/>
            </a:lvl2pPr>
            <a:lvl3pPr lvl="2" algn="ctr">
              <a:spcBef>
                <a:spcPts val="0"/>
              </a:spcBef>
              <a:spcAft>
                <a:spcPts val="0"/>
              </a:spcAft>
              <a:buSzPts val="4200"/>
              <a:buNone/>
              <a:defRPr sz="4619"/>
            </a:lvl3pPr>
            <a:lvl4pPr lvl="3" algn="ctr">
              <a:spcBef>
                <a:spcPts val="0"/>
              </a:spcBef>
              <a:spcAft>
                <a:spcPts val="0"/>
              </a:spcAft>
              <a:buSzPts val="4200"/>
              <a:buNone/>
              <a:defRPr sz="4619"/>
            </a:lvl4pPr>
            <a:lvl5pPr lvl="4" algn="ctr">
              <a:spcBef>
                <a:spcPts val="0"/>
              </a:spcBef>
              <a:spcAft>
                <a:spcPts val="0"/>
              </a:spcAft>
              <a:buSzPts val="4200"/>
              <a:buNone/>
              <a:defRPr sz="4619"/>
            </a:lvl5pPr>
            <a:lvl6pPr lvl="5" algn="ctr">
              <a:spcBef>
                <a:spcPts val="0"/>
              </a:spcBef>
              <a:spcAft>
                <a:spcPts val="0"/>
              </a:spcAft>
              <a:buSzPts val="4200"/>
              <a:buNone/>
              <a:defRPr sz="4619"/>
            </a:lvl6pPr>
            <a:lvl7pPr lvl="6" algn="ctr">
              <a:spcBef>
                <a:spcPts val="0"/>
              </a:spcBef>
              <a:spcAft>
                <a:spcPts val="0"/>
              </a:spcAft>
              <a:buSzPts val="4200"/>
              <a:buNone/>
              <a:defRPr sz="4619"/>
            </a:lvl7pPr>
            <a:lvl8pPr lvl="7" algn="ctr">
              <a:spcBef>
                <a:spcPts val="0"/>
              </a:spcBef>
              <a:spcAft>
                <a:spcPts val="0"/>
              </a:spcAft>
              <a:buSzPts val="4200"/>
              <a:buNone/>
              <a:defRPr sz="4619"/>
            </a:lvl8pPr>
            <a:lvl9pPr lvl="8" algn="ctr">
              <a:spcBef>
                <a:spcPts val="0"/>
              </a:spcBef>
              <a:spcAft>
                <a:spcPts val="0"/>
              </a:spcAft>
              <a:buSzPts val="4200"/>
              <a:buNone/>
              <a:defRPr sz="4619"/>
            </a:lvl9pPr>
          </a:lstStyle>
          <a:p>
            <a:endParaRPr/>
          </a:p>
        </p:txBody>
      </p:sp>
      <p:sp>
        <p:nvSpPr>
          <p:cNvPr id="69" name="Google Shape;69;p9"/>
          <p:cNvSpPr txBox="1">
            <a:spLocks noGrp="1"/>
          </p:cNvSpPr>
          <p:nvPr>
            <p:ph type="subTitle" idx="1"/>
          </p:nvPr>
        </p:nvSpPr>
        <p:spPr>
          <a:xfrm>
            <a:off x="292050" y="4184270"/>
            <a:ext cx="4449720" cy="1918053"/>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dk1"/>
              </a:buClr>
              <a:buSzPts val="2100"/>
              <a:buNone/>
              <a:defRPr sz="2310">
                <a:solidFill>
                  <a:schemeClr val="dk1"/>
                </a:solidFill>
              </a:defRPr>
            </a:lvl1pPr>
            <a:lvl2pPr lvl="1" algn="ctr">
              <a:lnSpc>
                <a:spcPct val="100000"/>
              </a:lnSpc>
              <a:spcBef>
                <a:spcPts val="0"/>
              </a:spcBef>
              <a:spcAft>
                <a:spcPts val="0"/>
              </a:spcAft>
              <a:buClr>
                <a:schemeClr val="dk1"/>
              </a:buClr>
              <a:buSzPts val="2100"/>
              <a:buNone/>
              <a:defRPr sz="2310">
                <a:solidFill>
                  <a:schemeClr val="dk1"/>
                </a:solidFill>
              </a:defRPr>
            </a:lvl2pPr>
            <a:lvl3pPr lvl="2" algn="ctr">
              <a:lnSpc>
                <a:spcPct val="100000"/>
              </a:lnSpc>
              <a:spcBef>
                <a:spcPts val="0"/>
              </a:spcBef>
              <a:spcAft>
                <a:spcPts val="0"/>
              </a:spcAft>
              <a:buClr>
                <a:schemeClr val="dk1"/>
              </a:buClr>
              <a:buSzPts val="2100"/>
              <a:buNone/>
              <a:defRPr sz="2310">
                <a:solidFill>
                  <a:schemeClr val="dk1"/>
                </a:solidFill>
              </a:defRPr>
            </a:lvl3pPr>
            <a:lvl4pPr lvl="3" algn="ctr">
              <a:lnSpc>
                <a:spcPct val="100000"/>
              </a:lnSpc>
              <a:spcBef>
                <a:spcPts val="0"/>
              </a:spcBef>
              <a:spcAft>
                <a:spcPts val="0"/>
              </a:spcAft>
              <a:buClr>
                <a:schemeClr val="dk1"/>
              </a:buClr>
              <a:buSzPts val="2100"/>
              <a:buNone/>
              <a:defRPr sz="2310">
                <a:solidFill>
                  <a:schemeClr val="dk1"/>
                </a:solidFill>
              </a:defRPr>
            </a:lvl4pPr>
            <a:lvl5pPr lvl="4" algn="ctr">
              <a:lnSpc>
                <a:spcPct val="100000"/>
              </a:lnSpc>
              <a:spcBef>
                <a:spcPts val="0"/>
              </a:spcBef>
              <a:spcAft>
                <a:spcPts val="0"/>
              </a:spcAft>
              <a:buClr>
                <a:schemeClr val="dk1"/>
              </a:buClr>
              <a:buSzPts val="2100"/>
              <a:buNone/>
              <a:defRPr sz="2310">
                <a:solidFill>
                  <a:schemeClr val="dk1"/>
                </a:solidFill>
              </a:defRPr>
            </a:lvl5pPr>
            <a:lvl6pPr lvl="5" algn="ctr">
              <a:lnSpc>
                <a:spcPct val="100000"/>
              </a:lnSpc>
              <a:spcBef>
                <a:spcPts val="0"/>
              </a:spcBef>
              <a:spcAft>
                <a:spcPts val="0"/>
              </a:spcAft>
              <a:buClr>
                <a:schemeClr val="dk1"/>
              </a:buClr>
              <a:buSzPts val="2100"/>
              <a:buNone/>
              <a:defRPr sz="2310">
                <a:solidFill>
                  <a:schemeClr val="dk1"/>
                </a:solidFill>
              </a:defRPr>
            </a:lvl6pPr>
            <a:lvl7pPr lvl="6" algn="ctr">
              <a:lnSpc>
                <a:spcPct val="100000"/>
              </a:lnSpc>
              <a:spcBef>
                <a:spcPts val="0"/>
              </a:spcBef>
              <a:spcAft>
                <a:spcPts val="0"/>
              </a:spcAft>
              <a:buClr>
                <a:schemeClr val="dk1"/>
              </a:buClr>
              <a:buSzPts val="2100"/>
              <a:buNone/>
              <a:defRPr sz="2310">
                <a:solidFill>
                  <a:schemeClr val="dk1"/>
                </a:solidFill>
              </a:defRPr>
            </a:lvl7pPr>
            <a:lvl8pPr lvl="7" algn="ctr">
              <a:lnSpc>
                <a:spcPct val="100000"/>
              </a:lnSpc>
              <a:spcBef>
                <a:spcPts val="0"/>
              </a:spcBef>
              <a:spcAft>
                <a:spcPts val="0"/>
              </a:spcAft>
              <a:buClr>
                <a:schemeClr val="dk1"/>
              </a:buClr>
              <a:buSzPts val="2100"/>
              <a:buNone/>
              <a:defRPr sz="2310">
                <a:solidFill>
                  <a:schemeClr val="dk1"/>
                </a:solidFill>
              </a:defRPr>
            </a:lvl8pPr>
            <a:lvl9pPr lvl="8" algn="ctr">
              <a:lnSpc>
                <a:spcPct val="100000"/>
              </a:lnSpc>
              <a:spcBef>
                <a:spcPts val="0"/>
              </a:spcBef>
              <a:spcAft>
                <a:spcPts val="0"/>
              </a:spcAft>
              <a:buClr>
                <a:schemeClr val="dk1"/>
              </a:buClr>
              <a:buSzPts val="2100"/>
              <a:buNone/>
              <a:defRPr sz="2310">
                <a:solidFill>
                  <a:schemeClr val="dk1"/>
                </a:solidFill>
              </a:defRPr>
            </a:lvl9pPr>
          </a:lstStyle>
          <a:p>
            <a:endParaRPr/>
          </a:p>
        </p:txBody>
      </p:sp>
      <p:sp>
        <p:nvSpPr>
          <p:cNvPr id="70" name="Google Shape;70;p9"/>
          <p:cNvSpPr txBox="1">
            <a:spLocks noGrp="1"/>
          </p:cNvSpPr>
          <p:nvPr>
            <p:ph type="body" idx="2"/>
          </p:nvPr>
        </p:nvSpPr>
        <p:spPr>
          <a:xfrm>
            <a:off x="5433451" y="1094348"/>
            <a:ext cx="4220700" cy="5583707"/>
          </a:xfrm>
          <a:prstGeom prst="rect">
            <a:avLst/>
          </a:prstGeom>
        </p:spPr>
        <p:txBody>
          <a:bodyPr spcFirstLastPara="1" wrap="square" lIns="91425" tIns="91425" rIns="91425" bIns="91425" anchor="ctr" anchorCtr="0">
            <a:normAutofit/>
          </a:bodyPr>
          <a:lstStyle>
            <a:lvl1pPr marL="502878" lvl="0" indent="-377158">
              <a:spcBef>
                <a:spcPts val="0"/>
              </a:spcBef>
              <a:spcAft>
                <a:spcPts val="0"/>
              </a:spcAft>
              <a:buClr>
                <a:schemeClr val="lt1"/>
              </a:buClr>
              <a:buSzPts val="1800"/>
              <a:buChar char="●"/>
              <a:defRPr>
                <a:solidFill>
                  <a:schemeClr val="lt1"/>
                </a:solidFill>
              </a:defRPr>
            </a:lvl1pPr>
            <a:lvl2pPr marL="1005755" lvl="1" indent="-349221">
              <a:spcBef>
                <a:spcPts val="0"/>
              </a:spcBef>
              <a:spcAft>
                <a:spcPts val="0"/>
              </a:spcAft>
              <a:buClr>
                <a:schemeClr val="lt1"/>
              </a:buClr>
              <a:buSzPts val="1400"/>
              <a:buChar char="○"/>
              <a:defRPr>
                <a:solidFill>
                  <a:schemeClr val="lt1"/>
                </a:solidFill>
              </a:defRPr>
            </a:lvl2pPr>
            <a:lvl3pPr marL="1508634" lvl="2" indent="-349221">
              <a:spcBef>
                <a:spcPts val="0"/>
              </a:spcBef>
              <a:spcAft>
                <a:spcPts val="0"/>
              </a:spcAft>
              <a:buClr>
                <a:schemeClr val="lt1"/>
              </a:buClr>
              <a:buSzPts val="1400"/>
              <a:buChar char="■"/>
              <a:defRPr>
                <a:solidFill>
                  <a:schemeClr val="lt1"/>
                </a:solidFill>
              </a:defRPr>
            </a:lvl3pPr>
            <a:lvl4pPr marL="2011512" lvl="3" indent="-349221">
              <a:spcBef>
                <a:spcPts val="0"/>
              </a:spcBef>
              <a:spcAft>
                <a:spcPts val="0"/>
              </a:spcAft>
              <a:buClr>
                <a:schemeClr val="lt1"/>
              </a:buClr>
              <a:buSzPts val="1400"/>
              <a:buChar char="●"/>
              <a:defRPr>
                <a:solidFill>
                  <a:schemeClr val="lt1"/>
                </a:solidFill>
              </a:defRPr>
            </a:lvl4pPr>
            <a:lvl5pPr marL="2514389" lvl="4" indent="-349221">
              <a:spcBef>
                <a:spcPts val="0"/>
              </a:spcBef>
              <a:spcAft>
                <a:spcPts val="0"/>
              </a:spcAft>
              <a:buClr>
                <a:schemeClr val="lt1"/>
              </a:buClr>
              <a:buSzPts val="1400"/>
              <a:buChar char="○"/>
              <a:defRPr>
                <a:solidFill>
                  <a:schemeClr val="lt1"/>
                </a:solidFill>
              </a:defRPr>
            </a:lvl5pPr>
            <a:lvl6pPr marL="3017267" lvl="5" indent="-349221">
              <a:spcBef>
                <a:spcPts val="0"/>
              </a:spcBef>
              <a:spcAft>
                <a:spcPts val="0"/>
              </a:spcAft>
              <a:buClr>
                <a:schemeClr val="lt1"/>
              </a:buClr>
              <a:buSzPts val="1400"/>
              <a:buChar char="■"/>
              <a:defRPr>
                <a:solidFill>
                  <a:schemeClr val="lt1"/>
                </a:solidFill>
              </a:defRPr>
            </a:lvl6pPr>
            <a:lvl7pPr marL="3520145" lvl="6" indent="-349221">
              <a:spcBef>
                <a:spcPts val="0"/>
              </a:spcBef>
              <a:spcAft>
                <a:spcPts val="0"/>
              </a:spcAft>
              <a:buClr>
                <a:schemeClr val="lt1"/>
              </a:buClr>
              <a:buSzPts val="1400"/>
              <a:buChar char="●"/>
              <a:defRPr>
                <a:solidFill>
                  <a:schemeClr val="lt1"/>
                </a:solidFill>
              </a:defRPr>
            </a:lvl7pPr>
            <a:lvl8pPr marL="4023023" lvl="7" indent="-349221">
              <a:spcBef>
                <a:spcPts val="0"/>
              </a:spcBef>
              <a:spcAft>
                <a:spcPts val="0"/>
              </a:spcAft>
              <a:buClr>
                <a:schemeClr val="lt1"/>
              </a:buClr>
              <a:buSzPts val="1400"/>
              <a:buChar char="○"/>
              <a:defRPr>
                <a:solidFill>
                  <a:schemeClr val="lt1"/>
                </a:solidFill>
              </a:defRPr>
            </a:lvl8pPr>
            <a:lvl9pPr marL="4525901" lvl="8" indent="-349221">
              <a:spcBef>
                <a:spcPts val="0"/>
              </a:spcBef>
              <a:spcAft>
                <a:spcPts val="0"/>
              </a:spcAft>
              <a:buClr>
                <a:schemeClr val="lt1"/>
              </a:buClr>
              <a:buSzPts val="1400"/>
              <a:buChar char="■"/>
              <a:defRPr>
                <a:solidFill>
                  <a:schemeClr val="lt1"/>
                </a:solidFill>
              </a:defRPr>
            </a:lvl9pPr>
          </a:lstStyle>
          <a:p>
            <a:endParaRPr/>
          </a:p>
        </p:txBody>
      </p:sp>
      <p:sp>
        <p:nvSpPr>
          <p:cNvPr id="71" name="Google Shape;71;p9"/>
          <p:cNvSpPr txBox="1">
            <a:spLocks noGrp="1"/>
          </p:cNvSpPr>
          <p:nvPr>
            <p:ph type="sldNum" idx="12"/>
          </p:nvPr>
        </p:nvSpPr>
        <p:spPr>
          <a:xfrm>
            <a:off x="9306474" y="7028467"/>
            <a:ext cx="603570" cy="594773"/>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72" name="Google Shape;72;p9"/>
          <p:cNvPicPr preferRelativeResize="0"/>
          <p:nvPr/>
        </p:nvPicPr>
        <p:blipFill>
          <a:blip r:embed="rId2">
            <a:alphaModFix/>
          </a:blip>
          <a:stretch>
            <a:fillRect/>
          </a:stretch>
        </p:blipFill>
        <p:spPr>
          <a:xfrm>
            <a:off x="191111" y="6245558"/>
            <a:ext cx="483250" cy="1271221"/>
          </a:xfrm>
          <a:prstGeom prst="rect">
            <a:avLst/>
          </a:prstGeom>
          <a:noFill/>
          <a:ln>
            <a:noFill/>
          </a:ln>
        </p:spPr>
      </p:pic>
    </p:spTree>
    <p:extLst>
      <p:ext uri="{BB962C8B-B14F-4D97-AF65-F5344CB8AC3E}">
        <p14:creationId xmlns:p14="http://schemas.microsoft.com/office/powerpoint/2010/main" val="20967136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3"/>
        <p:cNvGrpSpPr/>
        <p:nvPr/>
      </p:nvGrpSpPr>
      <p:grpSpPr>
        <a:xfrm>
          <a:off x="0" y="0"/>
          <a:ext cx="0" cy="0"/>
          <a:chOff x="0" y="0"/>
          <a:chExt cx="0" cy="0"/>
        </a:xfrm>
      </p:grpSpPr>
      <p:sp>
        <p:nvSpPr>
          <p:cNvPr id="74" name="Google Shape;74;p10"/>
          <p:cNvSpPr txBox="1">
            <a:spLocks noGrp="1"/>
          </p:cNvSpPr>
          <p:nvPr>
            <p:ph type="body" idx="1"/>
          </p:nvPr>
        </p:nvSpPr>
        <p:spPr>
          <a:xfrm>
            <a:off x="985050" y="6428742"/>
            <a:ext cx="6598680" cy="904853"/>
          </a:xfrm>
          <a:prstGeom prst="rect">
            <a:avLst/>
          </a:prstGeom>
        </p:spPr>
        <p:txBody>
          <a:bodyPr spcFirstLastPara="1" wrap="square" lIns="91425" tIns="91425" rIns="91425" bIns="91425" anchor="ctr" anchorCtr="0">
            <a:normAutofit/>
          </a:bodyPr>
          <a:lstStyle>
            <a:lvl1pPr marL="502878" lvl="0" indent="-251439">
              <a:lnSpc>
                <a:spcPct val="100000"/>
              </a:lnSpc>
              <a:spcBef>
                <a:spcPts val="0"/>
              </a:spcBef>
              <a:spcAft>
                <a:spcPts val="0"/>
              </a:spcAft>
              <a:buClr>
                <a:schemeClr val="dk1"/>
              </a:buClr>
              <a:buSzPts val="1800"/>
              <a:buNone/>
              <a:defRPr>
                <a:solidFill>
                  <a:schemeClr val="dk1"/>
                </a:solidFill>
              </a:defRPr>
            </a:lvl1pPr>
          </a:lstStyle>
          <a:p>
            <a:endParaRPr/>
          </a:p>
        </p:txBody>
      </p:sp>
      <p:sp>
        <p:nvSpPr>
          <p:cNvPr id="75" name="Google Shape;75;p10"/>
          <p:cNvSpPr txBox="1">
            <a:spLocks noGrp="1"/>
          </p:cNvSpPr>
          <p:nvPr>
            <p:ph type="sldNum" idx="12"/>
          </p:nvPr>
        </p:nvSpPr>
        <p:spPr>
          <a:xfrm>
            <a:off x="9306474" y="7028467"/>
            <a:ext cx="603570" cy="594773"/>
          </a:xfrm>
          <a:prstGeom prst="rect">
            <a:avLst/>
          </a:prstGeom>
        </p:spPr>
        <p:txBody>
          <a:bodyPr spcFirstLastPara="1" wrap="square" lIns="91425" tIns="91425" rIns="91425" bIns="91425" anchor="ctr" anchorCtr="0">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fld id="{00000000-1234-1234-1234-123412341234}" type="slidenum">
              <a:rPr lang="en" smtClean="0"/>
              <a:pPr/>
              <a:t>‹#›</a:t>
            </a:fld>
            <a:endParaRPr lang="en"/>
          </a:p>
        </p:txBody>
      </p:sp>
      <p:pic>
        <p:nvPicPr>
          <p:cNvPr id="76" name="Google Shape;76;p10"/>
          <p:cNvPicPr preferRelativeResize="0"/>
          <p:nvPr/>
        </p:nvPicPr>
        <p:blipFill>
          <a:blip r:embed="rId2">
            <a:alphaModFix/>
          </a:blip>
          <a:stretch>
            <a:fillRect/>
          </a:stretch>
        </p:blipFill>
        <p:spPr>
          <a:xfrm>
            <a:off x="191111" y="6245558"/>
            <a:ext cx="483250" cy="1271221"/>
          </a:xfrm>
          <a:prstGeom prst="rect">
            <a:avLst/>
          </a:prstGeom>
          <a:noFill/>
          <a:ln>
            <a:noFill/>
          </a:ln>
        </p:spPr>
      </p:pic>
    </p:spTree>
    <p:extLst>
      <p:ext uri="{BB962C8B-B14F-4D97-AF65-F5344CB8AC3E}">
        <p14:creationId xmlns:p14="http://schemas.microsoft.com/office/powerpoint/2010/main" val="52897082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dk1"/>
        </a:solidFill>
        <a:effectLst/>
      </p:bgPr>
    </p:bg>
    <p:spTree>
      <p:nvGrpSpPr>
        <p:cNvPr id="1" name="Shape 77"/>
        <p:cNvGrpSpPr/>
        <p:nvPr/>
      </p:nvGrpSpPr>
      <p:grpSpPr>
        <a:xfrm>
          <a:off x="0" y="0"/>
          <a:ext cx="0" cy="0"/>
          <a:chOff x="0" y="0"/>
          <a:chExt cx="0" cy="0"/>
        </a:xfrm>
      </p:grpSpPr>
      <p:grpSp>
        <p:nvGrpSpPr>
          <p:cNvPr id="78" name="Google Shape;78;p11"/>
          <p:cNvGrpSpPr/>
          <p:nvPr/>
        </p:nvGrpSpPr>
        <p:grpSpPr>
          <a:xfrm>
            <a:off x="6708216" y="10"/>
            <a:ext cx="3350188" cy="3068417"/>
            <a:chOff x="6098378" y="5"/>
            <a:chExt cx="3045625" cy="2030570"/>
          </a:xfrm>
        </p:grpSpPr>
        <p:sp>
          <p:nvSpPr>
            <p:cNvPr id="79" name="Google Shape;79;p11"/>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7"/>
            </a:p>
          </p:txBody>
        </p:sp>
        <p:sp>
          <p:nvSpPr>
            <p:cNvPr id="80" name="Google Shape;80;p11"/>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7"/>
            </a:p>
          </p:txBody>
        </p:sp>
        <p:sp>
          <p:nvSpPr>
            <p:cNvPr id="81" name="Google Shape;81;p11"/>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7"/>
            </a:p>
          </p:txBody>
        </p:sp>
        <p:sp>
          <p:nvSpPr>
            <p:cNvPr id="82" name="Google Shape;82;p11"/>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7"/>
            </a:p>
          </p:txBody>
        </p:sp>
        <p:sp>
          <p:nvSpPr>
            <p:cNvPr id="83" name="Google Shape;83;p11"/>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7"/>
            </a:p>
          </p:txBody>
        </p:sp>
      </p:grpSp>
      <p:sp>
        <p:nvSpPr>
          <p:cNvPr id="84" name="Google Shape;84;p11"/>
          <p:cNvSpPr txBox="1">
            <a:spLocks noGrp="1"/>
          </p:cNvSpPr>
          <p:nvPr>
            <p:ph type="title" hasCustomPrompt="1"/>
          </p:nvPr>
        </p:nvSpPr>
        <p:spPr>
          <a:xfrm>
            <a:off x="342871" y="1898033"/>
            <a:ext cx="9372660" cy="3068613"/>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lt1"/>
              </a:buClr>
              <a:buSzPts val="12000"/>
              <a:buNone/>
              <a:defRPr sz="13199">
                <a:solidFill>
                  <a:schemeClr val="lt1"/>
                </a:solidFill>
              </a:defRPr>
            </a:lvl1pPr>
            <a:lvl2pPr lvl="1" algn="ctr">
              <a:spcBef>
                <a:spcPts val="0"/>
              </a:spcBef>
              <a:spcAft>
                <a:spcPts val="0"/>
              </a:spcAft>
              <a:buClr>
                <a:schemeClr val="lt1"/>
              </a:buClr>
              <a:buSzPts val="12000"/>
              <a:buNone/>
              <a:defRPr sz="13199">
                <a:solidFill>
                  <a:schemeClr val="lt1"/>
                </a:solidFill>
              </a:defRPr>
            </a:lvl2pPr>
            <a:lvl3pPr lvl="2" algn="ctr">
              <a:spcBef>
                <a:spcPts val="0"/>
              </a:spcBef>
              <a:spcAft>
                <a:spcPts val="0"/>
              </a:spcAft>
              <a:buClr>
                <a:schemeClr val="lt1"/>
              </a:buClr>
              <a:buSzPts val="12000"/>
              <a:buNone/>
              <a:defRPr sz="13199">
                <a:solidFill>
                  <a:schemeClr val="lt1"/>
                </a:solidFill>
              </a:defRPr>
            </a:lvl3pPr>
            <a:lvl4pPr lvl="3" algn="ctr">
              <a:spcBef>
                <a:spcPts val="0"/>
              </a:spcBef>
              <a:spcAft>
                <a:spcPts val="0"/>
              </a:spcAft>
              <a:buClr>
                <a:schemeClr val="lt1"/>
              </a:buClr>
              <a:buSzPts val="12000"/>
              <a:buNone/>
              <a:defRPr sz="13199">
                <a:solidFill>
                  <a:schemeClr val="lt1"/>
                </a:solidFill>
              </a:defRPr>
            </a:lvl4pPr>
            <a:lvl5pPr lvl="4" algn="ctr">
              <a:spcBef>
                <a:spcPts val="0"/>
              </a:spcBef>
              <a:spcAft>
                <a:spcPts val="0"/>
              </a:spcAft>
              <a:buClr>
                <a:schemeClr val="lt1"/>
              </a:buClr>
              <a:buSzPts val="12000"/>
              <a:buNone/>
              <a:defRPr sz="13199">
                <a:solidFill>
                  <a:schemeClr val="lt1"/>
                </a:solidFill>
              </a:defRPr>
            </a:lvl5pPr>
            <a:lvl6pPr lvl="5" algn="ctr">
              <a:spcBef>
                <a:spcPts val="0"/>
              </a:spcBef>
              <a:spcAft>
                <a:spcPts val="0"/>
              </a:spcAft>
              <a:buClr>
                <a:schemeClr val="lt1"/>
              </a:buClr>
              <a:buSzPts val="12000"/>
              <a:buNone/>
              <a:defRPr sz="13199">
                <a:solidFill>
                  <a:schemeClr val="lt1"/>
                </a:solidFill>
              </a:defRPr>
            </a:lvl6pPr>
            <a:lvl7pPr lvl="6" algn="ctr">
              <a:spcBef>
                <a:spcPts val="0"/>
              </a:spcBef>
              <a:spcAft>
                <a:spcPts val="0"/>
              </a:spcAft>
              <a:buClr>
                <a:schemeClr val="lt1"/>
              </a:buClr>
              <a:buSzPts val="12000"/>
              <a:buNone/>
              <a:defRPr sz="13199">
                <a:solidFill>
                  <a:schemeClr val="lt1"/>
                </a:solidFill>
              </a:defRPr>
            </a:lvl7pPr>
            <a:lvl8pPr lvl="7" algn="ctr">
              <a:spcBef>
                <a:spcPts val="0"/>
              </a:spcBef>
              <a:spcAft>
                <a:spcPts val="0"/>
              </a:spcAft>
              <a:buClr>
                <a:schemeClr val="lt1"/>
              </a:buClr>
              <a:buSzPts val="12000"/>
              <a:buNone/>
              <a:defRPr sz="13199">
                <a:solidFill>
                  <a:schemeClr val="lt1"/>
                </a:solidFill>
              </a:defRPr>
            </a:lvl8pPr>
            <a:lvl9pPr lvl="8" algn="ctr">
              <a:spcBef>
                <a:spcPts val="0"/>
              </a:spcBef>
              <a:spcAft>
                <a:spcPts val="0"/>
              </a:spcAft>
              <a:buClr>
                <a:schemeClr val="lt1"/>
              </a:buClr>
              <a:buSzPts val="12000"/>
              <a:buNone/>
              <a:defRPr sz="13199">
                <a:solidFill>
                  <a:schemeClr val="lt1"/>
                </a:solidFill>
              </a:defRPr>
            </a:lvl9pPr>
          </a:lstStyle>
          <a:p>
            <a:r>
              <a:t>xx%</a:t>
            </a:r>
          </a:p>
        </p:txBody>
      </p:sp>
      <p:sp>
        <p:nvSpPr>
          <p:cNvPr id="85" name="Google Shape;85;p11"/>
          <p:cNvSpPr txBox="1">
            <a:spLocks noGrp="1"/>
          </p:cNvSpPr>
          <p:nvPr>
            <p:ph type="body" idx="1"/>
          </p:nvPr>
        </p:nvSpPr>
        <p:spPr>
          <a:xfrm>
            <a:off x="342871" y="5091276"/>
            <a:ext cx="9372660" cy="1937093"/>
          </a:xfrm>
          <a:prstGeom prst="rect">
            <a:avLst/>
          </a:prstGeom>
        </p:spPr>
        <p:txBody>
          <a:bodyPr spcFirstLastPara="1" wrap="square" lIns="91425" tIns="91425" rIns="91425" bIns="91425" anchor="t" anchorCtr="0">
            <a:normAutofit/>
          </a:bodyPr>
          <a:lstStyle>
            <a:lvl1pPr marL="502878" lvl="0" indent="-377158" algn="ctr">
              <a:spcBef>
                <a:spcPts val="0"/>
              </a:spcBef>
              <a:spcAft>
                <a:spcPts val="0"/>
              </a:spcAft>
              <a:buClr>
                <a:schemeClr val="lt1"/>
              </a:buClr>
              <a:buSzPts val="1800"/>
              <a:buChar char="●"/>
              <a:defRPr>
                <a:solidFill>
                  <a:schemeClr val="lt1"/>
                </a:solidFill>
              </a:defRPr>
            </a:lvl1pPr>
            <a:lvl2pPr marL="1005755" lvl="1" indent="-349221" algn="ctr">
              <a:spcBef>
                <a:spcPts val="0"/>
              </a:spcBef>
              <a:spcAft>
                <a:spcPts val="0"/>
              </a:spcAft>
              <a:buClr>
                <a:schemeClr val="lt1"/>
              </a:buClr>
              <a:buSzPts val="1400"/>
              <a:buChar char="○"/>
              <a:defRPr>
                <a:solidFill>
                  <a:schemeClr val="lt1"/>
                </a:solidFill>
              </a:defRPr>
            </a:lvl2pPr>
            <a:lvl3pPr marL="1508634" lvl="2" indent="-349221" algn="ctr">
              <a:spcBef>
                <a:spcPts val="0"/>
              </a:spcBef>
              <a:spcAft>
                <a:spcPts val="0"/>
              </a:spcAft>
              <a:buClr>
                <a:schemeClr val="lt1"/>
              </a:buClr>
              <a:buSzPts val="1400"/>
              <a:buChar char="■"/>
              <a:defRPr>
                <a:solidFill>
                  <a:schemeClr val="lt1"/>
                </a:solidFill>
              </a:defRPr>
            </a:lvl3pPr>
            <a:lvl4pPr marL="2011512" lvl="3" indent="-349221" algn="ctr">
              <a:spcBef>
                <a:spcPts val="0"/>
              </a:spcBef>
              <a:spcAft>
                <a:spcPts val="0"/>
              </a:spcAft>
              <a:buClr>
                <a:schemeClr val="lt1"/>
              </a:buClr>
              <a:buSzPts val="1400"/>
              <a:buChar char="●"/>
              <a:defRPr>
                <a:solidFill>
                  <a:schemeClr val="lt1"/>
                </a:solidFill>
              </a:defRPr>
            </a:lvl4pPr>
            <a:lvl5pPr marL="2514389" lvl="4" indent="-349221" algn="ctr">
              <a:spcBef>
                <a:spcPts val="0"/>
              </a:spcBef>
              <a:spcAft>
                <a:spcPts val="0"/>
              </a:spcAft>
              <a:buClr>
                <a:schemeClr val="lt1"/>
              </a:buClr>
              <a:buSzPts val="1400"/>
              <a:buChar char="○"/>
              <a:defRPr>
                <a:solidFill>
                  <a:schemeClr val="lt1"/>
                </a:solidFill>
              </a:defRPr>
            </a:lvl5pPr>
            <a:lvl6pPr marL="3017267" lvl="5" indent="-349221" algn="ctr">
              <a:spcBef>
                <a:spcPts val="0"/>
              </a:spcBef>
              <a:spcAft>
                <a:spcPts val="0"/>
              </a:spcAft>
              <a:buClr>
                <a:schemeClr val="lt1"/>
              </a:buClr>
              <a:buSzPts val="1400"/>
              <a:buChar char="■"/>
              <a:defRPr>
                <a:solidFill>
                  <a:schemeClr val="lt1"/>
                </a:solidFill>
              </a:defRPr>
            </a:lvl6pPr>
            <a:lvl7pPr marL="3520145" lvl="6" indent="-349221" algn="ctr">
              <a:spcBef>
                <a:spcPts val="0"/>
              </a:spcBef>
              <a:spcAft>
                <a:spcPts val="0"/>
              </a:spcAft>
              <a:buClr>
                <a:schemeClr val="lt1"/>
              </a:buClr>
              <a:buSzPts val="1400"/>
              <a:buChar char="●"/>
              <a:defRPr>
                <a:solidFill>
                  <a:schemeClr val="lt1"/>
                </a:solidFill>
              </a:defRPr>
            </a:lvl7pPr>
            <a:lvl8pPr marL="4023023" lvl="7" indent="-349221" algn="ctr">
              <a:spcBef>
                <a:spcPts val="0"/>
              </a:spcBef>
              <a:spcAft>
                <a:spcPts val="0"/>
              </a:spcAft>
              <a:buClr>
                <a:schemeClr val="lt1"/>
              </a:buClr>
              <a:buSzPts val="1400"/>
              <a:buChar char="○"/>
              <a:defRPr>
                <a:solidFill>
                  <a:schemeClr val="lt1"/>
                </a:solidFill>
              </a:defRPr>
            </a:lvl8pPr>
            <a:lvl9pPr marL="4525901" lvl="8" indent="-349221" algn="ctr">
              <a:spcBef>
                <a:spcPts val="0"/>
              </a:spcBef>
              <a:spcAft>
                <a:spcPts val="0"/>
              </a:spcAft>
              <a:buClr>
                <a:schemeClr val="lt1"/>
              </a:buClr>
              <a:buSzPts val="1400"/>
              <a:buChar char="■"/>
              <a:defRPr>
                <a:solidFill>
                  <a:schemeClr val="lt1"/>
                </a:solidFill>
              </a:defRPr>
            </a:lvl9pPr>
          </a:lstStyle>
          <a:p>
            <a:endParaRPr/>
          </a:p>
        </p:txBody>
      </p:sp>
      <p:sp>
        <p:nvSpPr>
          <p:cNvPr id="86" name="Google Shape;86;p11"/>
          <p:cNvSpPr txBox="1">
            <a:spLocks noGrp="1"/>
          </p:cNvSpPr>
          <p:nvPr>
            <p:ph type="sldNum" idx="12"/>
          </p:nvPr>
        </p:nvSpPr>
        <p:spPr>
          <a:xfrm>
            <a:off x="9306474" y="7028467"/>
            <a:ext cx="603570" cy="594773"/>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87" name="Google Shape;87;p11"/>
          <p:cNvPicPr preferRelativeResize="0"/>
          <p:nvPr/>
        </p:nvPicPr>
        <p:blipFill>
          <a:blip r:embed="rId2">
            <a:alphaModFix/>
          </a:blip>
          <a:stretch>
            <a:fillRect/>
          </a:stretch>
        </p:blipFill>
        <p:spPr>
          <a:xfrm>
            <a:off x="191110" y="6245558"/>
            <a:ext cx="472968" cy="1271221"/>
          </a:xfrm>
          <a:prstGeom prst="rect">
            <a:avLst/>
          </a:prstGeom>
          <a:noFill/>
          <a:ln>
            <a:noFill/>
          </a:ln>
        </p:spPr>
      </p:pic>
    </p:spTree>
    <p:extLst>
      <p:ext uri="{BB962C8B-B14F-4D97-AF65-F5344CB8AC3E}">
        <p14:creationId xmlns:p14="http://schemas.microsoft.com/office/powerpoint/2010/main" val="33665912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8"/>
        <p:cNvGrpSpPr/>
        <p:nvPr/>
      </p:nvGrpSpPr>
      <p:grpSpPr>
        <a:xfrm>
          <a:off x="0" y="0"/>
          <a:ext cx="0" cy="0"/>
          <a:chOff x="0" y="0"/>
          <a:chExt cx="0" cy="0"/>
        </a:xfrm>
      </p:grpSpPr>
      <p:sp>
        <p:nvSpPr>
          <p:cNvPr id="89" name="Google Shape;89;p12"/>
          <p:cNvSpPr txBox="1">
            <a:spLocks noGrp="1"/>
          </p:cNvSpPr>
          <p:nvPr>
            <p:ph type="sldNum" idx="12"/>
          </p:nvPr>
        </p:nvSpPr>
        <p:spPr>
          <a:xfrm>
            <a:off x="9306474" y="7028467"/>
            <a:ext cx="603570" cy="594773"/>
          </a:xfrm>
          <a:prstGeom prst="rect">
            <a:avLst/>
          </a:prstGeom>
        </p:spPr>
        <p:txBody>
          <a:bodyPr spcFirstLastPara="1" wrap="square" lIns="91425" tIns="91425" rIns="91425" bIns="91425" anchor="ctr" anchorCtr="0">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fld id="{00000000-1234-1234-1234-123412341234}" type="slidenum">
              <a:rPr lang="en" smtClean="0"/>
              <a:pPr/>
              <a:t>‹#›</a:t>
            </a:fld>
            <a:endParaRPr lang="en"/>
          </a:p>
        </p:txBody>
      </p:sp>
      <p:pic>
        <p:nvPicPr>
          <p:cNvPr id="90" name="Google Shape;90;p12"/>
          <p:cNvPicPr preferRelativeResize="0"/>
          <p:nvPr/>
        </p:nvPicPr>
        <p:blipFill>
          <a:blip r:embed="rId2">
            <a:alphaModFix/>
          </a:blip>
          <a:stretch>
            <a:fillRect/>
          </a:stretch>
        </p:blipFill>
        <p:spPr>
          <a:xfrm>
            <a:off x="191111" y="6245558"/>
            <a:ext cx="483250" cy="1271221"/>
          </a:xfrm>
          <a:prstGeom prst="rect">
            <a:avLst/>
          </a:prstGeom>
          <a:noFill/>
          <a:ln>
            <a:noFill/>
          </a:ln>
        </p:spPr>
      </p:pic>
    </p:spTree>
    <p:extLst>
      <p:ext uri="{BB962C8B-B14F-4D97-AF65-F5344CB8AC3E}">
        <p14:creationId xmlns:p14="http://schemas.microsoft.com/office/powerpoint/2010/main" val="41670206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8" name="Text Placeholder 9"/>
          <p:cNvSpPr>
            <a:spLocks noGrp="1"/>
          </p:cNvSpPr>
          <p:nvPr>
            <p:ph type="body" sz="quarter" idx="11" hasCustomPrompt="1"/>
          </p:nvPr>
        </p:nvSpPr>
        <p:spPr>
          <a:xfrm>
            <a:off x="2355975" y="3355803"/>
            <a:ext cx="6890820" cy="2539157"/>
          </a:xfrm>
        </p:spPr>
        <p:txBody>
          <a:bodyPr numCol="2" spcCol="914400"/>
          <a:lstStyle>
            <a:lvl1pPr marL="0" marR="0" indent="0" algn="l" defTabSz="1005664" rtl="0" eaLnBrk="1" fontAlgn="auto" latinLnBrk="0" hangingPunct="1">
              <a:lnSpc>
                <a:spcPts val="2185"/>
              </a:lnSpc>
              <a:spcBef>
                <a:spcPts val="0"/>
              </a:spcBef>
              <a:spcAft>
                <a:spcPts val="1031"/>
              </a:spcAft>
              <a:buClrTx/>
              <a:buSzTx/>
              <a:buFont typeface="Arial" panose="020B0604020202020204" pitchFamily="34" charset="0"/>
              <a:buNone/>
              <a:tabLst/>
              <a:defRPr lang="en-US" sz="1361" b="0" i="0" baseline="0" smtClean="0">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suntiusdae</a:t>
            </a:r>
            <a:r>
              <a:rPr lang="en-US" dirty="0"/>
              <a:t> </a:t>
            </a:r>
            <a:r>
              <a:rPr lang="en-US" dirty="0" err="1"/>
              <a:t>nihicidem</a:t>
            </a:r>
            <a:r>
              <a:rPr lang="en-US" dirty="0"/>
              <a:t> rem. Bea </a:t>
            </a:r>
            <a:r>
              <a:rPr lang="en-US" dirty="0" err="1"/>
              <a:t>cus</a:t>
            </a:r>
            <a:r>
              <a:rPr lang="en-US" dirty="0"/>
              <a:t> </a:t>
            </a:r>
            <a:r>
              <a:rPr lang="en-US" dirty="0" err="1"/>
              <a:t>eatis</a:t>
            </a:r>
            <a:r>
              <a:rPr lang="en-US" dirty="0"/>
              <a:t> </a:t>
            </a:r>
            <a:r>
              <a:rPr lang="en-US" dirty="0" err="1"/>
              <a:t>aut</a:t>
            </a:r>
            <a:r>
              <a:rPr lang="en-US" dirty="0"/>
              <a:t> </a:t>
            </a:r>
            <a:r>
              <a:rPr lang="en-US" dirty="0" err="1"/>
              <a:t>accus</a:t>
            </a:r>
            <a:r>
              <a:rPr lang="en-US" dirty="0"/>
              <a:t>, ne </a:t>
            </a:r>
            <a:r>
              <a:rPr lang="en-US" dirty="0" err="1"/>
              <a:t>molenda</a:t>
            </a:r>
            <a:r>
              <a:rPr lang="en-US" dirty="0"/>
              <a:t> </a:t>
            </a:r>
            <a:r>
              <a:rPr lang="en-US" dirty="0" err="1"/>
              <a:t>invelit</a:t>
            </a:r>
            <a:r>
              <a:rPr lang="en-US" dirty="0"/>
              <a:t> </a:t>
            </a:r>
            <a:r>
              <a:rPr lang="en-US" dirty="0" err="1"/>
              <a:t>iurepudae</a:t>
            </a:r>
            <a:r>
              <a:rPr lang="en-US" dirty="0"/>
              <a:t> </a:t>
            </a:r>
            <a:r>
              <a:rPr lang="en-US" dirty="0" err="1"/>
              <a:t>maximin</a:t>
            </a:r>
            <a:r>
              <a:rPr lang="en-US" dirty="0"/>
              <a:t> </a:t>
            </a:r>
            <a:r>
              <a:rPr lang="en-US" dirty="0" err="1"/>
              <a:t>imagnate</a:t>
            </a:r>
            <a:r>
              <a:rPr lang="en-US" dirty="0"/>
              <a:t> </a:t>
            </a:r>
            <a:r>
              <a:rPr lang="en-US" dirty="0" err="1"/>
              <a:t>officima</a:t>
            </a:r>
            <a:r>
              <a:rPr lang="en-US" dirty="0"/>
              <a:t> </a:t>
            </a:r>
            <a:r>
              <a:rPr lang="en-US" dirty="0" err="1"/>
              <a:t>corruptas</a:t>
            </a:r>
            <a:r>
              <a:rPr lang="en-US" dirty="0"/>
              <a:t> </a:t>
            </a:r>
            <a:r>
              <a:rPr lang="en-US" dirty="0" err="1"/>
              <a:t>simoditam</a:t>
            </a:r>
            <a:r>
              <a:rPr lang="en-US" dirty="0"/>
              <a:t> </a:t>
            </a:r>
            <a:r>
              <a:rPr lang="en-US" dirty="0" err="1"/>
              <a:t>repersp</a:t>
            </a:r>
            <a:r>
              <a:rPr lang="en-US" dirty="0"/>
              <a:t> </a:t>
            </a:r>
            <a:r>
              <a:rPr lang="en-US" dirty="0" err="1"/>
              <a:t>erumenimi</a:t>
            </a:r>
            <a:r>
              <a:rPr lang="en-US" dirty="0"/>
              <a:t>, </a:t>
            </a:r>
            <a:r>
              <a:rPr lang="en-US" dirty="0" err="1"/>
              <a:t>sitate</a:t>
            </a:r>
            <a:r>
              <a:rPr lang="en-US" dirty="0"/>
              <a:t> </a:t>
            </a:r>
            <a:r>
              <a:rPr lang="en-US" dirty="0" err="1"/>
              <a:t>vel</a:t>
            </a:r>
            <a:r>
              <a:rPr lang="en-US" dirty="0"/>
              <a:t> </a:t>
            </a:r>
            <a:r>
              <a:rPr lang="en-US" dirty="0" err="1"/>
              <a:t>maio</a:t>
            </a:r>
            <a:r>
              <a:rPr lang="en-US" dirty="0"/>
              <a:t>. </a:t>
            </a:r>
            <a:r>
              <a:rPr lang="en-US" dirty="0" err="1"/>
              <a:t>Incias</a:t>
            </a:r>
            <a:r>
              <a:rPr lang="en-US" dirty="0"/>
              <a:t> et </a:t>
            </a:r>
            <a:r>
              <a:rPr lang="en-US" dirty="0" err="1"/>
              <a:t>volupta</a:t>
            </a:r>
            <a:r>
              <a:rPr lang="en-US" dirty="0"/>
              <a:t> </a:t>
            </a:r>
            <a:r>
              <a:rPr lang="en-US" dirty="0" err="1"/>
              <a:t>ecestet</a:t>
            </a:r>
            <a:r>
              <a:rPr lang="en-US" dirty="0"/>
              <a:t>, </a:t>
            </a:r>
            <a:r>
              <a:rPr lang="en-US" dirty="0" err="1"/>
              <a:t>aut</a:t>
            </a:r>
            <a:r>
              <a:rPr lang="en-US" dirty="0"/>
              <a:t> </a:t>
            </a:r>
            <a:r>
              <a:rPr lang="en-US" dirty="0" err="1"/>
              <a:t>eum</a:t>
            </a:r>
            <a:r>
              <a:rPr lang="en-US" dirty="0"/>
              <a:t> am </a:t>
            </a:r>
            <a:r>
              <a:rPr lang="en-US" dirty="0" err="1"/>
              <a:t>ipic</a:t>
            </a:r>
            <a:r>
              <a:rPr lang="en-US" dirty="0"/>
              <a:t> tempore </a:t>
            </a:r>
            <a:r>
              <a:rPr lang="en-US" dirty="0" err="1"/>
              <a:t>explandam</a:t>
            </a:r>
            <a:r>
              <a:rPr lang="en-US" dirty="0"/>
              <a:t> arum </a:t>
            </a:r>
            <a:r>
              <a:rPr lang="en-US" dirty="0" err="1"/>
              <a:t>sapicimus</a:t>
            </a:r>
            <a:r>
              <a:rPr lang="en-US" dirty="0"/>
              <a:t> </a:t>
            </a:r>
            <a:r>
              <a:rPr lang="en-US" dirty="0" err="1"/>
              <a:t>apidi</a:t>
            </a:r>
            <a:r>
              <a:rPr lang="en-US" dirty="0"/>
              <a:t> </a:t>
            </a:r>
            <a:r>
              <a:rPr lang="en-US" dirty="0" err="1"/>
              <a:t>occates</a:t>
            </a:r>
            <a:r>
              <a:rPr lang="en-US" dirty="0"/>
              <a:t> quae ne </a:t>
            </a:r>
            <a:r>
              <a:rPr lang="en-US" dirty="0" err="1"/>
              <a:t>porem</a:t>
            </a:r>
            <a:r>
              <a:rPr lang="en-US" dirty="0"/>
              <a:t> </a:t>
            </a:r>
            <a:r>
              <a:rPr lang="en-US" dirty="0" err="1"/>
              <a:t>quis</a:t>
            </a:r>
            <a:r>
              <a:rPr lang="en-US" dirty="0"/>
              <a:t> sum quae et et </a:t>
            </a:r>
            <a:r>
              <a:rPr lang="en-US" dirty="0" err="1"/>
              <a:t>libus</a:t>
            </a:r>
            <a:r>
              <a:rPr lang="en-US" dirty="0"/>
              <a:t> </a:t>
            </a:r>
            <a:r>
              <a:rPr lang="en-US" dirty="0" err="1"/>
              <a:t>quis</a:t>
            </a:r>
            <a:r>
              <a:rPr lang="en-US" dirty="0"/>
              <a:t> et lit </a:t>
            </a:r>
            <a:r>
              <a:rPr lang="en-US" dirty="0" err="1"/>
              <a:t>repra</a:t>
            </a:r>
            <a:r>
              <a:rPr lang="en-US" dirty="0"/>
              <a:t> </a:t>
            </a:r>
            <a:r>
              <a:rPr lang="en-US" dirty="0" err="1"/>
              <a:t>nat</a:t>
            </a:r>
            <a:r>
              <a:rPr lang="en-US" dirty="0"/>
              <a:t> </a:t>
            </a:r>
            <a:r>
              <a:rPr lang="en-US" dirty="0" err="1"/>
              <a:t>ventios</a:t>
            </a:r>
            <a:r>
              <a:rPr lang="en-US" dirty="0"/>
              <a:t> </a:t>
            </a:r>
            <a:r>
              <a:rPr lang="en-US" dirty="0" err="1"/>
              <a:t>nonsectatio</a:t>
            </a:r>
            <a:r>
              <a:rPr lang="en-US" dirty="0"/>
              <a:t> </a:t>
            </a:r>
            <a:r>
              <a:rPr lang="en-US" dirty="0" err="1"/>
              <a:t>venis</a:t>
            </a:r>
            <a:r>
              <a:rPr lang="en-US" dirty="0"/>
              <a:t> ate non nus.</a:t>
            </a:r>
          </a:p>
        </p:txBody>
      </p:sp>
      <p:sp>
        <p:nvSpPr>
          <p:cNvPr id="5" name="Title 1"/>
          <p:cNvSpPr>
            <a:spLocks noGrp="1"/>
          </p:cNvSpPr>
          <p:nvPr>
            <p:ph type="title" hasCustomPrompt="1"/>
          </p:nvPr>
        </p:nvSpPr>
        <p:spPr>
          <a:xfrm>
            <a:off x="533103" y="1428669"/>
            <a:ext cx="8675460" cy="500137"/>
          </a:xfrm>
        </p:spPr>
        <p:txBody>
          <a:bodyPr/>
          <a:lstStyle/>
          <a:p>
            <a:r>
              <a:rPr lang="en-US" dirty="0"/>
              <a:t>CLICK TO ADD HEADLINE</a:t>
            </a:r>
          </a:p>
        </p:txBody>
      </p:sp>
      <p:sp>
        <p:nvSpPr>
          <p:cNvPr id="6" name="Text Placeholder 3"/>
          <p:cNvSpPr>
            <a:spLocks noGrp="1"/>
          </p:cNvSpPr>
          <p:nvPr>
            <p:ph type="body" sz="quarter" idx="10" hasCustomPrompt="1"/>
          </p:nvPr>
        </p:nvSpPr>
        <p:spPr>
          <a:xfrm>
            <a:off x="544048" y="2213408"/>
            <a:ext cx="6415741" cy="342723"/>
          </a:xfrm>
        </p:spPr>
        <p:txBody>
          <a:bodyPr/>
          <a:lstStyle>
            <a:lvl1pPr marL="0" indent="0">
              <a:lnSpc>
                <a:spcPct val="100000"/>
              </a:lnSpc>
              <a:buNone/>
              <a:defRPr sz="2227" b="1" cap="all" baseline="0"/>
            </a:lvl1pPr>
          </a:lstStyle>
          <a:p>
            <a:pPr lvl="0"/>
            <a:r>
              <a:rPr lang="en-US" dirty="0"/>
              <a:t>CLICK TO ADD SUBHEAD</a:t>
            </a:r>
          </a:p>
        </p:txBody>
      </p:sp>
      <p:sp>
        <p:nvSpPr>
          <p:cNvPr id="7" name="Text Placeholder 4"/>
          <p:cNvSpPr>
            <a:spLocks noGrp="1"/>
          </p:cNvSpPr>
          <p:nvPr>
            <p:ph type="body" sz="quarter" idx="12" hasCustomPrompt="1"/>
          </p:nvPr>
        </p:nvSpPr>
        <p:spPr>
          <a:xfrm>
            <a:off x="2355975" y="6477723"/>
            <a:ext cx="2859844" cy="251672"/>
          </a:xfrm>
        </p:spPr>
        <p:txBody>
          <a:bodyPr/>
          <a:lstStyle>
            <a:lvl1pPr marL="188557" indent="-188557">
              <a:buFontTx/>
              <a:buBlip>
                <a:blip r:embed="rId2"/>
              </a:buBlip>
              <a:defRPr/>
            </a:lvl1pPr>
          </a:lstStyle>
          <a:p>
            <a:pPr lvl="0"/>
            <a:r>
              <a:rPr lang="en-US" dirty="0"/>
              <a:t>Click to add bulleted list</a:t>
            </a:r>
          </a:p>
        </p:txBody>
      </p:sp>
    </p:spTree>
    <p:extLst>
      <p:ext uri="{BB962C8B-B14F-4D97-AF65-F5344CB8AC3E}">
        <p14:creationId xmlns:p14="http://schemas.microsoft.com/office/powerpoint/2010/main" val="2716065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Column Text">
    <p:spTree>
      <p:nvGrpSpPr>
        <p:cNvPr id="1" name=""/>
        <p:cNvGrpSpPr/>
        <p:nvPr/>
      </p:nvGrpSpPr>
      <p:grpSpPr>
        <a:xfrm>
          <a:off x="0" y="0"/>
          <a:ext cx="0" cy="0"/>
          <a:chOff x="0" y="0"/>
          <a:chExt cx="0" cy="0"/>
        </a:xfrm>
      </p:grpSpPr>
      <p:sp>
        <p:nvSpPr>
          <p:cNvPr id="7" name="Text Placeholder 9"/>
          <p:cNvSpPr>
            <a:spLocks noGrp="1"/>
          </p:cNvSpPr>
          <p:nvPr>
            <p:ph type="body" sz="quarter" idx="11" hasCustomPrompt="1"/>
          </p:nvPr>
        </p:nvSpPr>
        <p:spPr>
          <a:xfrm>
            <a:off x="2355975" y="3238575"/>
            <a:ext cx="7039327" cy="3000821"/>
          </a:xfrm>
        </p:spPr>
        <p:txBody>
          <a:bodyPr numCol="3" spcCol="914400"/>
          <a:lstStyle>
            <a:lvl1pPr marL="0" marR="0" indent="0" algn="l" defTabSz="1005664" rtl="0" eaLnBrk="1" fontAlgn="auto" latinLnBrk="0" hangingPunct="1">
              <a:lnSpc>
                <a:spcPts val="1774"/>
              </a:lnSpc>
              <a:spcBef>
                <a:spcPts val="0"/>
              </a:spcBef>
              <a:spcAft>
                <a:spcPts val="1031"/>
              </a:spcAft>
              <a:buClrTx/>
              <a:buSzTx/>
              <a:buFont typeface="Arial" panose="020B0604020202020204" pitchFamily="34" charset="0"/>
              <a:buNone/>
              <a:tabLst/>
              <a:defRPr lang="en-US" sz="1155" b="0" i="0" baseline="0" smtClean="0">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a:t>
            </a:r>
            <a:endParaRPr lang="en-US" dirty="0">
              <a:effectLst/>
              <a:latin typeface="Helvetica" charset="0"/>
            </a:endParaRPr>
          </a:p>
          <a:p>
            <a:endParaRPr lang="en-US" dirty="0">
              <a:effectLst/>
              <a:latin typeface="Helvetica" charset="0"/>
            </a:endParaRPr>
          </a:p>
        </p:txBody>
      </p:sp>
      <p:sp>
        <p:nvSpPr>
          <p:cNvPr id="6" name="Title 1"/>
          <p:cNvSpPr>
            <a:spLocks noGrp="1"/>
          </p:cNvSpPr>
          <p:nvPr>
            <p:ph type="title" hasCustomPrompt="1"/>
          </p:nvPr>
        </p:nvSpPr>
        <p:spPr>
          <a:xfrm>
            <a:off x="533103" y="1428669"/>
            <a:ext cx="8675460" cy="500137"/>
          </a:xfrm>
        </p:spPr>
        <p:txBody>
          <a:bodyPr/>
          <a:lstStyle/>
          <a:p>
            <a:r>
              <a:rPr lang="en-US" dirty="0"/>
              <a:t>CLICK TO ADD HEADLINE</a:t>
            </a:r>
          </a:p>
        </p:txBody>
      </p:sp>
      <p:sp>
        <p:nvSpPr>
          <p:cNvPr id="8" name="Text Placeholder 3"/>
          <p:cNvSpPr>
            <a:spLocks noGrp="1"/>
          </p:cNvSpPr>
          <p:nvPr>
            <p:ph type="body" sz="quarter" idx="10" hasCustomPrompt="1"/>
          </p:nvPr>
        </p:nvSpPr>
        <p:spPr>
          <a:xfrm>
            <a:off x="544048" y="2213408"/>
            <a:ext cx="6415741" cy="342723"/>
          </a:xfrm>
        </p:spPr>
        <p:txBody>
          <a:bodyPr/>
          <a:lstStyle>
            <a:lvl1pPr marL="0" indent="0">
              <a:lnSpc>
                <a:spcPct val="100000"/>
              </a:lnSpc>
              <a:buNone/>
              <a:defRPr sz="2227" b="1" cap="all" baseline="0"/>
            </a:lvl1pPr>
          </a:lstStyle>
          <a:p>
            <a:pPr lvl="0"/>
            <a:r>
              <a:rPr lang="en-US" dirty="0"/>
              <a:t>CLICK TO ADD SUBHEAD</a:t>
            </a:r>
          </a:p>
        </p:txBody>
      </p:sp>
      <p:sp>
        <p:nvSpPr>
          <p:cNvPr id="9" name="Text Placeholder 4"/>
          <p:cNvSpPr>
            <a:spLocks noGrp="1"/>
          </p:cNvSpPr>
          <p:nvPr>
            <p:ph type="body" sz="quarter" idx="12" hasCustomPrompt="1"/>
          </p:nvPr>
        </p:nvSpPr>
        <p:spPr>
          <a:xfrm>
            <a:off x="2355975" y="6519875"/>
            <a:ext cx="2859844" cy="251672"/>
          </a:xfrm>
        </p:spPr>
        <p:txBody>
          <a:bodyPr/>
          <a:lstStyle>
            <a:lvl1pPr marL="188557" indent="-188557">
              <a:buFontTx/>
              <a:buBlip>
                <a:blip r:embed="rId2"/>
              </a:buBlip>
              <a:defRPr/>
            </a:lvl1pPr>
          </a:lstStyle>
          <a:p>
            <a:pPr lvl="0"/>
            <a:r>
              <a:rPr lang="en-US" dirty="0"/>
              <a:t>Click to add bulleted list</a:t>
            </a:r>
          </a:p>
        </p:txBody>
      </p:sp>
    </p:spTree>
    <p:extLst>
      <p:ext uri="{BB962C8B-B14F-4D97-AF65-F5344CB8AC3E}">
        <p14:creationId xmlns:p14="http://schemas.microsoft.com/office/powerpoint/2010/main" val="4227769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ext Grid One">
    <p:spTree>
      <p:nvGrpSpPr>
        <p:cNvPr id="1" name=""/>
        <p:cNvGrpSpPr/>
        <p:nvPr/>
      </p:nvGrpSpPr>
      <p:grpSpPr>
        <a:xfrm>
          <a:off x="0" y="0"/>
          <a:ext cx="0" cy="0"/>
          <a:chOff x="0" y="0"/>
          <a:chExt cx="0" cy="0"/>
        </a:xfrm>
      </p:grpSpPr>
      <p:sp>
        <p:nvSpPr>
          <p:cNvPr id="7" name="Прямоугольник 6"/>
          <p:cNvSpPr/>
          <p:nvPr userDrawn="1"/>
        </p:nvSpPr>
        <p:spPr>
          <a:xfrm flipH="1">
            <a:off x="7350743" y="0"/>
            <a:ext cx="2707659" cy="3886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980" b="0" i="0" dirty="0">
              <a:latin typeface="Archivo Regular" charset="0"/>
            </a:endParaRPr>
          </a:p>
        </p:txBody>
      </p:sp>
      <p:sp>
        <p:nvSpPr>
          <p:cNvPr id="10" name="Прямоугольник 9"/>
          <p:cNvSpPr/>
          <p:nvPr userDrawn="1"/>
        </p:nvSpPr>
        <p:spPr>
          <a:xfrm flipH="1">
            <a:off x="4643083" y="0"/>
            <a:ext cx="2707659" cy="3886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980" b="0" i="0" dirty="0">
              <a:latin typeface="Archivo Regular" charset="0"/>
            </a:endParaRPr>
          </a:p>
        </p:txBody>
      </p:sp>
      <p:sp>
        <p:nvSpPr>
          <p:cNvPr id="18" name="Прямоугольник 17"/>
          <p:cNvSpPr/>
          <p:nvPr userDrawn="1"/>
        </p:nvSpPr>
        <p:spPr>
          <a:xfrm flipH="1">
            <a:off x="4643083" y="3886200"/>
            <a:ext cx="2707659" cy="3886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980" b="0" i="0" dirty="0">
              <a:latin typeface="Archivo Regular" charset="0"/>
            </a:endParaRPr>
          </a:p>
        </p:txBody>
      </p:sp>
      <p:sp>
        <p:nvSpPr>
          <p:cNvPr id="2" name="Title 1"/>
          <p:cNvSpPr>
            <a:spLocks noGrp="1"/>
          </p:cNvSpPr>
          <p:nvPr>
            <p:ph type="title" hasCustomPrompt="1"/>
          </p:nvPr>
        </p:nvSpPr>
        <p:spPr>
          <a:xfrm>
            <a:off x="533103" y="1428668"/>
            <a:ext cx="3634758" cy="1000274"/>
          </a:xfrm>
        </p:spPr>
        <p:txBody>
          <a:bodyPr/>
          <a:lstStyle>
            <a:lvl1pPr>
              <a:defRPr sz="3299" b="1">
                <a:solidFill>
                  <a:schemeClr val="accent3"/>
                </a:solidFill>
              </a:defRPr>
            </a:lvl1pPr>
          </a:lstStyle>
          <a:p>
            <a:r>
              <a:rPr lang="en-US" dirty="0"/>
              <a:t>CLICK TO ADD HEADLINE</a:t>
            </a:r>
          </a:p>
        </p:txBody>
      </p:sp>
      <p:sp>
        <p:nvSpPr>
          <p:cNvPr id="13" name="Text Placeholder 9"/>
          <p:cNvSpPr>
            <a:spLocks noGrp="1"/>
          </p:cNvSpPr>
          <p:nvPr>
            <p:ph type="body" sz="quarter" idx="11" hasCustomPrompt="1"/>
          </p:nvPr>
        </p:nvSpPr>
        <p:spPr>
          <a:xfrm>
            <a:off x="533104" y="3065882"/>
            <a:ext cx="3278341" cy="1944378"/>
          </a:xfrm>
        </p:spPr>
        <p:txBody>
          <a:bodyPr/>
          <a:lstStyle>
            <a:lvl1pPr marL="0" indent="0">
              <a:buNone/>
              <a:defRPr lang="en-US" sz="1361" b="0" i="0" smtClean="0">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a:t>
            </a:r>
            <a:r>
              <a:rPr lang="en-US" dirty="0"/>
              <a:t>.</a:t>
            </a:r>
            <a:endParaRPr lang="en-US" dirty="0">
              <a:effectLst/>
              <a:latin typeface="Helvetica" charset="0"/>
            </a:endParaRPr>
          </a:p>
        </p:txBody>
      </p:sp>
      <p:sp>
        <p:nvSpPr>
          <p:cNvPr id="14" name="Text Placeholder 9"/>
          <p:cNvSpPr>
            <a:spLocks noGrp="1"/>
          </p:cNvSpPr>
          <p:nvPr>
            <p:ph type="body" sz="quarter" idx="12" hasCustomPrompt="1"/>
          </p:nvPr>
        </p:nvSpPr>
        <p:spPr>
          <a:xfrm>
            <a:off x="4999499" y="4413745"/>
            <a:ext cx="1989992" cy="2050113"/>
          </a:xfrm>
        </p:spPr>
        <p:txBody>
          <a:bodyPr numCol="1" spcCol="914400"/>
          <a:lstStyle>
            <a:lvl1pPr marL="0" indent="0">
              <a:lnSpc>
                <a:spcPts val="1774"/>
              </a:lnSpc>
              <a:buNone/>
              <a:defRPr lang="en-US" sz="1031" b="0" i="0" smtClean="0">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a:t>
            </a:r>
            <a:endParaRPr lang="en-US" dirty="0">
              <a:effectLst/>
              <a:latin typeface="Helvetica" charset="0"/>
            </a:endParaRPr>
          </a:p>
        </p:txBody>
      </p:sp>
      <p:sp>
        <p:nvSpPr>
          <p:cNvPr id="19" name="Text Placeholder 9"/>
          <p:cNvSpPr>
            <a:spLocks noGrp="1"/>
          </p:cNvSpPr>
          <p:nvPr>
            <p:ph type="body" sz="quarter" idx="13" hasCustomPrompt="1"/>
          </p:nvPr>
        </p:nvSpPr>
        <p:spPr>
          <a:xfrm>
            <a:off x="7736859" y="4413745"/>
            <a:ext cx="1989992" cy="2050113"/>
          </a:xfrm>
        </p:spPr>
        <p:txBody>
          <a:bodyPr numCol="1" spcCol="914400"/>
          <a:lstStyle>
            <a:lvl1pPr marL="0" indent="0">
              <a:lnSpc>
                <a:spcPts val="1774"/>
              </a:lnSpc>
              <a:buNone/>
              <a:defRPr lang="en-US" sz="1031" b="0" i="0" smtClean="0">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a:t>
            </a:r>
            <a:endParaRPr lang="en-US" dirty="0">
              <a:effectLst/>
              <a:latin typeface="Helvetica" charset="0"/>
            </a:endParaRPr>
          </a:p>
        </p:txBody>
      </p:sp>
      <p:sp>
        <p:nvSpPr>
          <p:cNvPr id="20" name="Text Placeholder 9"/>
          <p:cNvSpPr>
            <a:spLocks noGrp="1"/>
          </p:cNvSpPr>
          <p:nvPr>
            <p:ph type="body" sz="quarter" idx="14" hasCustomPrompt="1"/>
          </p:nvPr>
        </p:nvSpPr>
        <p:spPr>
          <a:xfrm>
            <a:off x="4999499" y="537110"/>
            <a:ext cx="1989992" cy="2050113"/>
          </a:xfrm>
        </p:spPr>
        <p:txBody>
          <a:bodyPr numCol="1" spcCol="914400"/>
          <a:lstStyle>
            <a:lvl1pPr marL="0" indent="0">
              <a:lnSpc>
                <a:spcPts val="1774"/>
              </a:lnSpc>
              <a:buNone/>
              <a:defRPr lang="en-US" sz="1031" b="0" i="0" smtClean="0">
                <a:solidFill>
                  <a:schemeClr val="bg1"/>
                </a:solidFill>
                <a:effectLst/>
                <a:latin typeface="Franklin Gothic Book" panose="020B0503020102020204" pitchFamily="34" charset="0"/>
                <a:cs typeface="Arial" panose="020B06040202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a:t>
            </a:r>
            <a:endParaRPr lang="en-US" dirty="0">
              <a:effectLst/>
              <a:latin typeface="Helvetica" charset="0"/>
            </a:endParaRPr>
          </a:p>
        </p:txBody>
      </p:sp>
      <p:sp>
        <p:nvSpPr>
          <p:cNvPr id="21" name="Text Placeholder 9"/>
          <p:cNvSpPr>
            <a:spLocks noGrp="1"/>
          </p:cNvSpPr>
          <p:nvPr>
            <p:ph type="body" sz="quarter" idx="15" hasCustomPrompt="1"/>
          </p:nvPr>
        </p:nvSpPr>
        <p:spPr>
          <a:xfrm>
            <a:off x="7736859" y="537110"/>
            <a:ext cx="1989992" cy="2050113"/>
          </a:xfrm>
        </p:spPr>
        <p:txBody>
          <a:bodyPr numCol="1" spcCol="914400"/>
          <a:lstStyle>
            <a:lvl1pPr marL="0" indent="0">
              <a:lnSpc>
                <a:spcPts val="1774"/>
              </a:lnSpc>
              <a:buNone/>
              <a:defRPr lang="en-US" sz="1031" b="0" i="0" smtClean="0">
                <a:solidFill>
                  <a:schemeClr val="bg1"/>
                </a:solidFill>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a:t>
            </a:r>
            <a:endParaRPr lang="en-US" dirty="0">
              <a:effectLst/>
              <a:latin typeface="Helvetica" charset="0"/>
            </a:endParaRPr>
          </a:p>
        </p:txBody>
      </p:sp>
      <p:sp>
        <p:nvSpPr>
          <p:cNvPr id="11" name="Text Placeholder 4"/>
          <p:cNvSpPr>
            <a:spLocks noGrp="1"/>
          </p:cNvSpPr>
          <p:nvPr>
            <p:ph type="body" sz="quarter" idx="16" hasCustomPrompt="1"/>
          </p:nvPr>
        </p:nvSpPr>
        <p:spPr>
          <a:xfrm>
            <a:off x="533103" y="5994582"/>
            <a:ext cx="2859844" cy="251672"/>
          </a:xfrm>
        </p:spPr>
        <p:txBody>
          <a:bodyPr/>
          <a:lstStyle>
            <a:lvl1pPr marL="188557" indent="-188557">
              <a:buFontTx/>
              <a:buBlip>
                <a:blip r:embed="rId2"/>
              </a:buBlip>
              <a:defRPr/>
            </a:lvl1pPr>
          </a:lstStyle>
          <a:p>
            <a:pPr lvl="0"/>
            <a:r>
              <a:rPr lang="en-US" dirty="0"/>
              <a:t>Click to add bulleted list</a:t>
            </a:r>
          </a:p>
        </p:txBody>
      </p:sp>
    </p:spTree>
    <p:extLst>
      <p:ext uri="{BB962C8B-B14F-4D97-AF65-F5344CB8AC3E}">
        <p14:creationId xmlns:p14="http://schemas.microsoft.com/office/powerpoint/2010/main" val="3444146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ext Grid Two">
    <p:spTree>
      <p:nvGrpSpPr>
        <p:cNvPr id="1" name=""/>
        <p:cNvGrpSpPr/>
        <p:nvPr/>
      </p:nvGrpSpPr>
      <p:grpSpPr>
        <a:xfrm>
          <a:off x="0" y="0"/>
          <a:ext cx="0" cy="0"/>
          <a:chOff x="0" y="0"/>
          <a:chExt cx="0" cy="0"/>
        </a:xfrm>
      </p:grpSpPr>
      <p:sp>
        <p:nvSpPr>
          <p:cNvPr id="15" name="Текст 3"/>
          <p:cNvSpPr>
            <a:spLocks noGrp="1"/>
          </p:cNvSpPr>
          <p:nvPr>
            <p:ph type="body" sz="quarter" idx="14" hasCustomPrompt="1"/>
          </p:nvPr>
        </p:nvSpPr>
        <p:spPr>
          <a:xfrm>
            <a:off x="585388" y="3964473"/>
            <a:ext cx="2585589" cy="187808"/>
          </a:xfrm>
          <a:prstGeom prst="rect">
            <a:avLst/>
          </a:prstGeom>
        </p:spPr>
        <p:txBody>
          <a:bodyPr/>
          <a:lstStyle>
            <a:lvl1pPr>
              <a:defRPr lang="en-US" sz="907" b="0" i="0" baseline="0" dirty="0">
                <a:solidFill>
                  <a:schemeClr val="tx2"/>
                </a:solidFill>
                <a:latin typeface="Archivo Regular" charset="0"/>
                <a:ea typeface="Archivo Regular" charset="0"/>
                <a:cs typeface="Archivo Regular" charset="0"/>
              </a:defRPr>
            </a:lvl1pPr>
          </a:lstStyle>
          <a:p>
            <a:pPr marL="0" lvl="0" indent="0">
              <a:lnSpc>
                <a:spcPct val="150000"/>
              </a:lnSpc>
              <a:buNone/>
            </a:pPr>
            <a:r>
              <a:rPr lang="en-US" dirty="0"/>
              <a:t>Example text</a:t>
            </a:r>
          </a:p>
        </p:txBody>
      </p:sp>
      <p:sp>
        <p:nvSpPr>
          <p:cNvPr id="7" name="Прямоугольник 6"/>
          <p:cNvSpPr/>
          <p:nvPr userDrawn="1"/>
        </p:nvSpPr>
        <p:spPr>
          <a:xfrm rot="10800000" flipH="1">
            <a:off x="0" y="3886200"/>
            <a:ext cx="5029200" cy="3886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980" b="0" i="0" dirty="0">
              <a:latin typeface="Archivo Regular" charset="0"/>
            </a:endParaRPr>
          </a:p>
        </p:txBody>
      </p:sp>
      <p:sp>
        <p:nvSpPr>
          <p:cNvPr id="10" name="Прямоугольник 9"/>
          <p:cNvSpPr/>
          <p:nvPr userDrawn="1"/>
        </p:nvSpPr>
        <p:spPr>
          <a:xfrm rot="10800000" flipH="1">
            <a:off x="5029200" y="3886200"/>
            <a:ext cx="5029200" cy="3886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980" b="0" i="0" dirty="0">
              <a:latin typeface="Archivo Regular" charset="0"/>
            </a:endParaRPr>
          </a:p>
        </p:txBody>
      </p:sp>
      <p:sp>
        <p:nvSpPr>
          <p:cNvPr id="18" name="Прямоугольник 17"/>
          <p:cNvSpPr/>
          <p:nvPr userDrawn="1"/>
        </p:nvSpPr>
        <p:spPr>
          <a:xfrm rot="10800000" flipH="1">
            <a:off x="5029200" y="0"/>
            <a:ext cx="5029200" cy="3886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980" b="0" i="0" dirty="0">
              <a:latin typeface="Archivo Regular" charset="0"/>
            </a:endParaRPr>
          </a:p>
        </p:txBody>
      </p:sp>
      <p:sp>
        <p:nvSpPr>
          <p:cNvPr id="14" name="Text Placeholder 9"/>
          <p:cNvSpPr>
            <a:spLocks noGrp="1"/>
          </p:cNvSpPr>
          <p:nvPr>
            <p:ph type="body" sz="quarter" idx="11" hasCustomPrompt="1"/>
          </p:nvPr>
        </p:nvSpPr>
        <p:spPr>
          <a:xfrm>
            <a:off x="585386" y="4620597"/>
            <a:ext cx="3641878" cy="1662250"/>
          </a:xfrm>
        </p:spPr>
        <p:txBody>
          <a:bodyPr/>
          <a:lstStyle>
            <a:lvl1pPr marL="0" indent="0">
              <a:buNone/>
              <a:defRPr lang="en-US" sz="1361" b="0" i="0" smtClean="0">
                <a:solidFill>
                  <a:schemeClr val="bg1"/>
                </a:solidFill>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a:t>
            </a:r>
            <a:r>
              <a:rPr lang="en-US" dirty="0"/>
              <a:t>.</a:t>
            </a:r>
            <a:endParaRPr lang="en-US" dirty="0">
              <a:effectLst/>
              <a:latin typeface="Helvetica" charset="0"/>
            </a:endParaRPr>
          </a:p>
        </p:txBody>
      </p:sp>
      <p:sp>
        <p:nvSpPr>
          <p:cNvPr id="16" name="Text Placeholder 9"/>
          <p:cNvSpPr>
            <a:spLocks noGrp="1"/>
          </p:cNvSpPr>
          <p:nvPr>
            <p:ph type="body" sz="quarter" idx="15" hasCustomPrompt="1"/>
          </p:nvPr>
        </p:nvSpPr>
        <p:spPr>
          <a:xfrm>
            <a:off x="5682630" y="4620597"/>
            <a:ext cx="3641878" cy="1662250"/>
          </a:xfrm>
        </p:spPr>
        <p:txBody>
          <a:bodyPr/>
          <a:lstStyle>
            <a:lvl1pPr marL="0" indent="0">
              <a:buNone/>
              <a:defRPr lang="en-US" sz="1361" b="0" i="0" smtClean="0">
                <a:solidFill>
                  <a:schemeClr val="bg1"/>
                </a:solidFill>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a:t>
            </a:r>
            <a:r>
              <a:rPr lang="en-US" dirty="0"/>
              <a:t>.</a:t>
            </a:r>
            <a:endParaRPr lang="en-US" dirty="0">
              <a:effectLst/>
              <a:latin typeface="Helvetica" charset="0"/>
            </a:endParaRPr>
          </a:p>
        </p:txBody>
      </p:sp>
      <p:sp>
        <p:nvSpPr>
          <p:cNvPr id="17" name="Text Placeholder 9"/>
          <p:cNvSpPr>
            <a:spLocks noGrp="1"/>
          </p:cNvSpPr>
          <p:nvPr>
            <p:ph type="body" sz="quarter" idx="16" hasCustomPrompt="1"/>
          </p:nvPr>
        </p:nvSpPr>
        <p:spPr>
          <a:xfrm>
            <a:off x="5682630" y="785415"/>
            <a:ext cx="3641878" cy="1662250"/>
          </a:xfrm>
        </p:spPr>
        <p:txBody>
          <a:bodyPr/>
          <a:lstStyle>
            <a:lvl1pPr marL="0" indent="0">
              <a:buNone/>
              <a:defRPr lang="en-US" sz="1361" b="0" i="0" smtClean="0">
                <a:solidFill>
                  <a:schemeClr val="tx1"/>
                </a:solidFill>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a:t>
            </a:r>
            <a:r>
              <a:rPr lang="en-US" dirty="0"/>
              <a:t>.</a:t>
            </a:r>
            <a:endParaRPr lang="en-US" dirty="0">
              <a:effectLst/>
              <a:latin typeface="Helvetica" charset="0"/>
            </a:endParaRPr>
          </a:p>
        </p:txBody>
      </p:sp>
      <p:sp>
        <p:nvSpPr>
          <p:cNvPr id="3" name="Title 2"/>
          <p:cNvSpPr>
            <a:spLocks noGrp="1"/>
          </p:cNvSpPr>
          <p:nvPr>
            <p:ph type="title" hasCustomPrompt="1"/>
          </p:nvPr>
        </p:nvSpPr>
        <p:spPr>
          <a:xfrm>
            <a:off x="544294" y="1428668"/>
            <a:ext cx="4199084" cy="1000274"/>
          </a:xfrm>
        </p:spPr>
        <p:txBody>
          <a:bodyPr/>
          <a:lstStyle>
            <a:lvl1pPr>
              <a:defRPr sz="3299"/>
            </a:lvl1pPr>
          </a:lstStyle>
          <a:p>
            <a:r>
              <a:rPr lang="en-US" dirty="0"/>
              <a:t>CLICK TO ADD HEADLINE</a:t>
            </a:r>
          </a:p>
        </p:txBody>
      </p:sp>
    </p:spTree>
    <p:extLst>
      <p:ext uri="{BB962C8B-B14F-4D97-AF65-F5344CB8AC3E}">
        <p14:creationId xmlns:p14="http://schemas.microsoft.com/office/powerpoint/2010/main" val="1396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theme" Target="../theme/theme10.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slideLayout" Target="../slideLayouts/slideLayout7.xml"/><Relationship Id="rId7"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slideLayout" Target="../slideLayouts/slideLayout20.xml"/><Relationship Id="rId7" Type="http://schemas.openxmlformats.org/officeDocument/2006/relationships/theme" Target="../theme/theme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25.xml"/><Relationship Id="rId1" Type="http://schemas.openxmlformats.org/officeDocument/2006/relationships/slideLayout" Target="../slideLayouts/slideLayout24.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slideLayout" Target="../slideLayouts/slideLayout35.xml"/><Relationship Id="rId7" Type="http://schemas.openxmlformats.org/officeDocument/2006/relationships/theme" Target="../theme/theme7.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5" Type="http://schemas.openxmlformats.org/officeDocument/2006/relationships/slideLayout" Target="../slideLayouts/slideLayout37.xml"/><Relationship Id="rId4" Type="http://schemas.openxmlformats.org/officeDocument/2006/relationships/slideLayout" Target="../slideLayouts/slideLayout36.xml"/></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slideLayout" Target="../slideLayouts/slideLayout41.xml"/><Relationship Id="rId7" Type="http://schemas.openxmlformats.org/officeDocument/2006/relationships/theme" Target="../theme/theme8.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5" Type="http://schemas.openxmlformats.org/officeDocument/2006/relationships/slideLayout" Target="../slideLayouts/slideLayout43.xml"/><Relationship Id="rId4" Type="http://schemas.openxmlformats.org/officeDocument/2006/relationships/slideLayout" Target="../slideLayouts/slideLayout42.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slideLayout" Target="../slideLayouts/slideLayout46.xml"/><Relationship Id="rId1" Type="http://schemas.openxmlformats.org/officeDocument/2006/relationships/slideLayout" Target="../slideLayouts/slideLayout45.xml"/><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2920" y="311256"/>
            <a:ext cx="9052560" cy="12954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02920" y="1813562"/>
            <a:ext cx="9052560" cy="51294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02920" y="7203864"/>
            <a:ext cx="2346960" cy="413808"/>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436621" y="7203864"/>
            <a:ext cx="3185160" cy="41380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208520" y="7203864"/>
            <a:ext cx="2346960" cy="413808"/>
          </a:xfrm>
          <a:prstGeom prst="rect">
            <a:avLst/>
          </a:prstGeom>
        </p:spPr>
        <p:txBody>
          <a:bodyPr vert="horz" lIns="91440" tIns="45720" rIns="91440" bIns="45720" rtlCol="0" anchor="ctr"/>
          <a:lstStyle>
            <a:lvl1pPr algn="r">
              <a:defRPr sz="1200">
                <a:solidFill>
                  <a:schemeClr val="tx1">
                    <a:tint val="75000"/>
                  </a:schemeClr>
                </a:solidFill>
              </a:defRPr>
            </a:lvl1pPr>
          </a:lstStyle>
          <a:p>
            <a:fld id="{1FFCFEE5-8EAD-403C-AFC6-4E09610A5144}" type="slidenum">
              <a:rPr lang="en-US" smtClean="0"/>
              <a:t>‹#›</a:t>
            </a:fld>
            <a:endParaRPr lang="en-US"/>
          </a:p>
        </p:txBody>
      </p:sp>
    </p:spTree>
    <p:extLst>
      <p:ext uri="{BB962C8B-B14F-4D97-AF65-F5344CB8AC3E}">
        <p14:creationId xmlns:p14="http://schemas.microsoft.com/office/powerpoint/2010/main" val="30036863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83" r:id="rId3"/>
    <p:sldLayoutId id="2147483711" r:id="rId4"/>
  </p:sldLayoutIdLst>
  <p:hf hdr="0" ftr="0" dt="0"/>
  <p:txStyles>
    <p:titleStyle>
      <a:lvl1pPr algn="ctr" defTabSz="914323" rtl="0" eaLnBrk="1" latinLnBrk="0" hangingPunct="1">
        <a:spcBef>
          <a:spcPct val="0"/>
        </a:spcBef>
        <a:buNone/>
        <a:defRPr sz="4399" kern="1200">
          <a:solidFill>
            <a:schemeClr val="tx1"/>
          </a:solidFill>
          <a:latin typeface="+mj-lt"/>
          <a:ea typeface="+mj-ea"/>
          <a:cs typeface="+mj-cs"/>
        </a:defRPr>
      </a:lvl1pPr>
    </p:titleStyle>
    <p:bodyStyle>
      <a:lvl1pPr marL="342871" indent="-342871" algn="l" defTabSz="914323"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87" indent="-285726" algn="l" defTabSz="91432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04" indent="-228581" algn="l" defTabSz="914323"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066"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227"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389"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51"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713"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74"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23" rtl="0" eaLnBrk="1" latinLnBrk="0" hangingPunct="1">
        <a:defRPr sz="1800" kern="1200">
          <a:solidFill>
            <a:schemeClr val="tx1"/>
          </a:solidFill>
          <a:latin typeface="+mn-lt"/>
          <a:ea typeface="+mn-ea"/>
          <a:cs typeface="+mn-cs"/>
        </a:defRPr>
      </a:lvl1pPr>
      <a:lvl2pPr marL="457162" algn="l" defTabSz="914323" rtl="0" eaLnBrk="1" latinLnBrk="0" hangingPunct="1">
        <a:defRPr sz="1800" kern="1200">
          <a:solidFill>
            <a:schemeClr val="tx1"/>
          </a:solidFill>
          <a:latin typeface="+mn-lt"/>
          <a:ea typeface="+mn-ea"/>
          <a:cs typeface="+mn-cs"/>
        </a:defRPr>
      </a:lvl2pPr>
      <a:lvl3pPr marL="914323" algn="l" defTabSz="914323" rtl="0" eaLnBrk="1" latinLnBrk="0" hangingPunct="1">
        <a:defRPr sz="1800" kern="1200">
          <a:solidFill>
            <a:schemeClr val="tx1"/>
          </a:solidFill>
          <a:latin typeface="+mn-lt"/>
          <a:ea typeface="+mn-ea"/>
          <a:cs typeface="+mn-cs"/>
        </a:defRPr>
      </a:lvl3pPr>
      <a:lvl4pPr marL="1371485" algn="l" defTabSz="914323" rtl="0" eaLnBrk="1" latinLnBrk="0" hangingPunct="1">
        <a:defRPr sz="1800" kern="1200">
          <a:solidFill>
            <a:schemeClr val="tx1"/>
          </a:solidFill>
          <a:latin typeface="+mn-lt"/>
          <a:ea typeface="+mn-ea"/>
          <a:cs typeface="+mn-cs"/>
        </a:defRPr>
      </a:lvl4pPr>
      <a:lvl5pPr marL="1828647" algn="l" defTabSz="914323" rtl="0" eaLnBrk="1" latinLnBrk="0" hangingPunct="1">
        <a:defRPr sz="1800" kern="1200">
          <a:solidFill>
            <a:schemeClr val="tx1"/>
          </a:solidFill>
          <a:latin typeface="+mn-lt"/>
          <a:ea typeface="+mn-ea"/>
          <a:cs typeface="+mn-cs"/>
        </a:defRPr>
      </a:lvl5pPr>
      <a:lvl6pPr marL="2285808" algn="l" defTabSz="914323" rtl="0" eaLnBrk="1" latinLnBrk="0" hangingPunct="1">
        <a:defRPr sz="1800" kern="1200">
          <a:solidFill>
            <a:schemeClr val="tx1"/>
          </a:solidFill>
          <a:latin typeface="+mn-lt"/>
          <a:ea typeface="+mn-ea"/>
          <a:cs typeface="+mn-cs"/>
        </a:defRPr>
      </a:lvl6pPr>
      <a:lvl7pPr marL="2742970" algn="l" defTabSz="914323" rtl="0" eaLnBrk="1" latinLnBrk="0" hangingPunct="1">
        <a:defRPr sz="1800" kern="1200">
          <a:solidFill>
            <a:schemeClr val="tx1"/>
          </a:solidFill>
          <a:latin typeface="+mn-lt"/>
          <a:ea typeface="+mn-ea"/>
          <a:cs typeface="+mn-cs"/>
        </a:defRPr>
      </a:lvl7pPr>
      <a:lvl8pPr marL="3200132" algn="l" defTabSz="914323" rtl="0" eaLnBrk="1" latinLnBrk="0" hangingPunct="1">
        <a:defRPr sz="1800" kern="1200">
          <a:solidFill>
            <a:schemeClr val="tx1"/>
          </a:solidFill>
          <a:latin typeface="+mn-lt"/>
          <a:ea typeface="+mn-ea"/>
          <a:cs typeface="+mn-cs"/>
        </a:defRPr>
      </a:lvl8pPr>
      <a:lvl9pPr marL="3657294" algn="l" defTabSz="914323"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42871" y="619557"/>
            <a:ext cx="9372660" cy="918453"/>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1pPr>
            <a:lvl2pPr lvl="1">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2pPr>
            <a:lvl3pPr lvl="2">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3pPr>
            <a:lvl4pPr lvl="3">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4pPr>
            <a:lvl5pPr lvl="4">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5pPr>
            <a:lvl6pPr lvl="5">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6pPr>
            <a:lvl7pPr lvl="6">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7pPr>
            <a:lvl8pPr lvl="7">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8pPr>
            <a:lvl9pPr lvl="8">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9pPr>
          </a:lstStyle>
          <a:p>
            <a:endParaRPr/>
          </a:p>
        </p:txBody>
      </p:sp>
      <p:sp>
        <p:nvSpPr>
          <p:cNvPr id="7" name="Google Shape;7;p1"/>
          <p:cNvSpPr txBox="1">
            <a:spLocks noGrp="1"/>
          </p:cNvSpPr>
          <p:nvPr>
            <p:ph type="body" idx="1"/>
          </p:nvPr>
        </p:nvSpPr>
        <p:spPr>
          <a:xfrm>
            <a:off x="342871" y="1858478"/>
            <a:ext cx="9372660" cy="50456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1pPr>
            <a:lvl2pPr marL="914400" lvl="1"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2pPr>
            <a:lvl3pPr marL="1371600" lvl="2"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3pPr>
            <a:lvl4pPr marL="1828800" lvl="3"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4pPr>
            <a:lvl5pPr marL="2286000" lvl="4"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5pPr>
            <a:lvl6pPr marL="2743200" lvl="5"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6pPr>
            <a:lvl7pPr marL="3200400" lvl="6"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7pPr>
            <a:lvl8pPr marL="3657600" lvl="7"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8pPr>
            <a:lvl9pPr marL="4114800" lvl="8"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9306474" y="7028467"/>
            <a:ext cx="603570" cy="594773"/>
          </a:xfrm>
          <a:prstGeom prst="rect">
            <a:avLst/>
          </a:prstGeom>
          <a:noFill/>
          <a:ln>
            <a:noFill/>
          </a:ln>
        </p:spPr>
        <p:txBody>
          <a:bodyPr spcFirstLastPara="1" wrap="square" lIns="91425" tIns="91425" rIns="91425" bIns="91425" anchor="ctr" anchorCtr="0">
            <a:normAutofit/>
          </a:bodyPr>
          <a:lstStyle>
            <a:lvl1pPr lvl="0" algn="r">
              <a:buNone/>
              <a:defRPr sz="1100">
                <a:solidFill>
                  <a:schemeClr val="lt1"/>
                </a:solidFill>
                <a:latin typeface="Roboto"/>
                <a:ea typeface="Roboto"/>
                <a:cs typeface="Roboto"/>
                <a:sym typeface="Roboto"/>
              </a:defRPr>
            </a:lvl1pPr>
            <a:lvl2pPr lvl="1" algn="r">
              <a:buNone/>
              <a:defRPr sz="1100">
                <a:solidFill>
                  <a:schemeClr val="lt1"/>
                </a:solidFill>
                <a:latin typeface="Roboto"/>
                <a:ea typeface="Roboto"/>
                <a:cs typeface="Roboto"/>
                <a:sym typeface="Roboto"/>
              </a:defRPr>
            </a:lvl2pPr>
            <a:lvl3pPr lvl="2" algn="r">
              <a:buNone/>
              <a:defRPr sz="1100">
                <a:solidFill>
                  <a:schemeClr val="lt1"/>
                </a:solidFill>
                <a:latin typeface="Roboto"/>
                <a:ea typeface="Roboto"/>
                <a:cs typeface="Roboto"/>
                <a:sym typeface="Roboto"/>
              </a:defRPr>
            </a:lvl3pPr>
            <a:lvl4pPr lvl="3" algn="r">
              <a:buNone/>
              <a:defRPr sz="1100">
                <a:solidFill>
                  <a:schemeClr val="lt1"/>
                </a:solidFill>
                <a:latin typeface="Roboto"/>
                <a:ea typeface="Roboto"/>
                <a:cs typeface="Roboto"/>
                <a:sym typeface="Roboto"/>
              </a:defRPr>
            </a:lvl4pPr>
            <a:lvl5pPr lvl="4" algn="r">
              <a:buNone/>
              <a:defRPr sz="1100">
                <a:solidFill>
                  <a:schemeClr val="lt1"/>
                </a:solidFill>
                <a:latin typeface="Roboto"/>
                <a:ea typeface="Roboto"/>
                <a:cs typeface="Roboto"/>
                <a:sym typeface="Roboto"/>
              </a:defRPr>
            </a:lvl5pPr>
            <a:lvl6pPr lvl="5" algn="r">
              <a:buNone/>
              <a:defRPr sz="1100">
                <a:solidFill>
                  <a:schemeClr val="lt1"/>
                </a:solidFill>
                <a:latin typeface="Roboto"/>
                <a:ea typeface="Roboto"/>
                <a:cs typeface="Roboto"/>
                <a:sym typeface="Roboto"/>
              </a:defRPr>
            </a:lvl6pPr>
            <a:lvl7pPr lvl="6" algn="r">
              <a:buNone/>
              <a:defRPr sz="1100">
                <a:solidFill>
                  <a:schemeClr val="lt1"/>
                </a:solidFill>
                <a:latin typeface="Roboto"/>
                <a:ea typeface="Roboto"/>
                <a:cs typeface="Roboto"/>
                <a:sym typeface="Roboto"/>
              </a:defRPr>
            </a:lvl7pPr>
            <a:lvl8pPr lvl="7" algn="r">
              <a:buNone/>
              <a:defRPr sz="1100">
                <a:solidFill>
                  <a:schemeClr val="lt1"/>
                </a:solidFill>
                <a:latin typeface="Roboto"/>
                <a:ea typeface="Roboto"/>
                <a:cs typeface="Roboto"/>
                <a:sym typeface="Roboto"/>
              </a:defRPr>
            </a:lvl8pPr>
            <a:lvl9pPr lvl="8" algn="r">
              <a:buNone/>
              <a:defRPr sz="1100">
                <a:solidFill>
                  <a:schemeClr val="lt1"/>
                </a:solidFill>
                <a:latin typeface="Roboto"/>
                <a:ea typeface="Roboto"/>
                <a:cs typeface="Roboto"/>
                <a:sym typeface="Robo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29953165"/>
      </p:ext>
    </p:extLst>
  </p:cSld>
  <p:clrMap bg1="lt1" tx1="dk1" bg2="dk2" tx2="lt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54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5" name="Freeform 4"/>
          <p:cNvSpPr/>
          <p:nvPr userDrawn="1"/>
        </p:nvSpPr>
        <p:spPr>
          <a:xfrm>
            <a:off x="1169284" y="0"/>
            <a:ext cx="8889116" cy="7772400"/>
          </a:xfrm>
          <a:custGeom>
            <a:avLst/>
            <a:gdLst>
              <a:gd name="connsiteX0" fmla="*/ 2418781 w 21550776"/>
              <a:gd name="connsiteY0" fmla="*/ 0 h 13717588"/>
              <a:gd name="connsiteX1" fmla="*/ 21550776 w 21550776"/>
              <a:gd name="connsiteY1" fmla="*/ 0 h 13717588"/>
              <a:gd name="connsiteX2" fmla="*/ 21550776 w 21550776"/>
              <a:gd name="connsiteY2" fmla="*/ 13717588 h 13717588"/>
              <a:gd name="connsiteX3" fmla="*/ 0 w 21550776"/>
              <a:gd name="connsiteY3" fmla="*/ 13717588 h 13717588"/>
            </a:gdLst>
            <a:ahLst/>
            <a:cxnLst>
              <a:cxn ang="0">
                <a:pos x="connsiteX0" y="connsiteY0"/>
              </a:cxn>
              <a:cxn ang="0">
                <a:pos x="connsiteX1" y="connsiteY1"/>
              </a:cxn>
              <a:cxn ang="0">
                <a:pos x="connsiteX2" y="connsiteY2"/>
              </a:cxn>
              <a:cxn ang="0">
                <a:pos x="connsiteX3" y="connsiteY3"/>
              </a:cxn>
            </a:cxnLst>
            <a:rect l="l" t="t" r="r" b="b"/>
            <a:pathLst>
              <a:path w="21550776" h="13717588">
                <a:moveTo>
                  <a:pt x="2418781" y="0"/>
                </a:moveTo>
                <a:lnTo>
                  <a:pt x="21550776" y="0"/>
                </a:lnTo>
                <a:lnTo>
                  <a:pt x="21550776" y="13717588"/>
                </a:lnTo>
                <a:lnTo>
                  <a:pt x="0" y="1371758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43"/>
          </a:p>
        </p:txBody>
      </p:sp>
      <p:pic>
        <p:nvPicPr>
          <p:cNvPr id="2" name="Picture 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208563" y="0"/>
            <a:ext cx="371658" cy="1071014"/>
          </a:xfrm>
          <a:prstGeom prst="rect">
            <a:avLst/>
          </a:prstGeom>
        </p:spPr>
      </p:pic>
      <p:sp>
        <p:nvSpPr>
          <p:cNvPr id="3" name="Title Placeholder 2"/>
          <p:cNvSpPr>
            <a:spLocks noGrp="1"/>
          </p:cNvSpPr>
          <p:nvPr>
            <p:ph type="title"/>
          </p:nvPr>
        </p:nvSpPr>
        <p:spPr>
          <a:xfrm>
            <a:off x="533103" y="1428669"/>
            <a:ext cx="8675460" cy="500137"/>
          </a:xfrm>
          <a:prstGeom prst="rect">
            <a:avLst/>
          </a:prstGeom>
        </p:spPr>
        <p:txBody>
          <a:bodyPr vert="horz" lIns="0" tIns="0" rIns="0" bIns="0" rtlCol="0" anchor="t" anchorCtr="0">
            <a:spAutoFit/>
          </a:bodyPr>
          <a:lstStyle/>
          <a:p>
            <a:r>
              <a:rPr lang="en-US" dirty="0"/>
              <a:t>CLICK TO ADD HEADLINE</a:t>
            </a:r>
          </a:p>
        </p:txBody>
      </p:sp>
      <p:sp>
        <p:nvSpPr>
          <p:cNvPr id="4" name="Text Placeholder 3"/>
          <p:cNvSpPr>
            <a:spLocks noGrp="1"/>
          </p:cNvSpPr>
          <p:nvPr>
            <p:ph type="body" idx="1"/>
          </p:nvPr>
        </p:nvSpPr>
        <p:spPr>
          <a:xfrm>
            <a:off x="533103" y="2539807"/>
            <a:ext cx="8675460" cy="1893147"/>
          </a:xfrm>
          <a:prstGeom prst="rect">
            <a:avLst/>
          </a:prstGeom>
        </p:spPr>
        <p:txBody>
          <a:bodyPr vert="horz" lIns="0" tIns="0" rIns="0" bIns="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49924040"/>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1005664" rtl="0" eaLnBrk="1" latinLnBrk="0" hangingPunct="1">
        <a:lnSpc>
          <a:spcPts val="3918"/>
        </a:lnSpc>
        <a:spcBef>
          <a:spcPct val="0"/>
        </a:spcBef>
        <a:buNone/>
        <a:defRPr sz="3712" b="1" i="0" kern="1200" cap="all" baseline="0">
          <a:solidFill>
            <a:schemeClr val="tx1"/>
          </a:solidFill>
          <a:latin typeface="Franklin Gothic Demi" panose="020B0603020102020204" pitchFamily="34" charset="0"/>
          <a:ea typeface="Franklin Gothic Demi" panose="020B0603020102020204" pitchFamily="34" charset="0"/>
          <a:cs typeface="Franklin Gothic Demi" panose="020B0603020102020204" pitchFamily="34" charset="0"/>
        </a:defRPr>
      </a:lvl1pPr>
    </p:titleStyle>
    <p:bodyStyle>
      <a:lvl1pPr marL="188557" indent="-188557" algn="l" defTabSz="1005664" rtl="0" eaLnBrk="1" latinLnBrk="0" hangingPunct="1">
        <a:lnSpc>
          <a:spcPts val="2185"/>
        </a:lnSpc>
        <a:spcBef>
          <a:spcPts val="0"/>
        </a:spcBef>
        <a:spcAft>
          <a:spcPts val="1031"/>
        </a:spcAft>
        <a:buClr>
          <a:schemeClr val="accent3"/>
        </a:buClr>
        <a:buSzPct val="120000"/>
        <a:buFont typeface="Wingdings" charset="2"/>
        <a:buChar char="§"/>
        <a:defRPr sz="1361"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377115" indent="-235697" algn="l" defTabSz="1005664" rtl="0" eaLnBrk="1" latinLnBrk="0" hangingPunct="1">
        <a:lnSpc>
          <a:spcPts val="2185"/>
        </a:lnSpc>
        <a:spcBef>
          <a:spcPts val="0"/>
        </a:spcBef>
        <a:spcAft>
          <a:spcPts val="1031"/>
        </a:spcAft>
        <a:buClr>
          <a:schemeClr val="accent3"/>
        </a:buClr>
        <a:buSzPct val="120000"/>
        <a:buFont typeface="Wingdings" charset="2"/>
        <a:buChar char="§"/>
        <a:defRPr sz="1361"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2pPr>
      <a:lvl3pPr marL="603384" indent="-235697" algn="l" defTabSz="1005664" rtl="0" eaLnBrk="1" latinLnBrk="0" hangingPunct="1">
        <a:lnSpc>
          <a:spcPts val="2185"/>
        </a:lnSpc>
        <a:spcBef>
          <a:spcPts val="0"/>
        </a:spcBef>
        <a:spcAft>
          <a:spcPts val="1031"/>
        </a:spcAft>
        <a:buClr>
          <a:schemeClr val="accent3"/>
        </a:buClr>
        <a:buSzPct val="120000"/>
        <a:buFont typeface="Wingdings" charset="2"/>
        <a:buChar char="§"/>
        <a:defRPr sz="1361"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3pPr>
      <a:lvl4pPr marL="867364" indent="-235697" algn="l" defTabSz="1005664" rtl="0" eaLnBrk="1" latinLnBrk="0" hangingPunct="1">
        <a:lnSpc>
          <a:spcPts val="2185"/>
        </a:lnSpc>
        <a:spcBef>
          <a:spcPts val="0"/>
        </a:spcBef>
        <a:spcAft>
          <a:spcPts val="1031"/>
        </a:spcAft>
        <a:buClr>
          <a:schemeClr val="accent3"/>
        </a:buClr>
        <a:buSzPct val="120000"/>
        <a:buFont typeface="Wingdings" charset="2"/>
        <a:buChar char="§"/>
        <a:defRPr sz="1361"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4pPr>
      <a:lvl5pPr marL="1093632" indent="-235697" algn="l" defTabSz="1005664" rtl="0" eaLnBrk="1" latinLnBrk="0" hangingPunct="1">
        <a:lnSpc>
          <a:spcPts val="2185"/>
        </a:lnSpc>
        <a:spcBef>
          <a:spcPts val="0"/>
        </a:spcBef>
        <a:spcAft>
          <a:spcPts val="1031"/>
        </a:spcAft>
        <a:buClr>
          <a:schemeClr val="accent3"/>
        </a:buClr>
        <a:buSzPct val="120000"/>
        <a:buFont typeface="Wingdings" charset="2"/>
        <a:buChar char="§"/>
        <a:defRPr sz="1361"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5pPr>
      <a:lvl6pPr marL="2765576" indent="-251416" algn="l" defTabSz="1005664" rtl="0" eaLnBrk="1" latinLnBrk="0" hangingPunct="1">
        <a:spcBef>
          <a:spcPct val="20000"/>
        </a:spcBef>
        <a:buFont typeface="Arial" panose="020B0604020202020204" pitchFamily="34" charset="0"/>
        <a:buChar char="•"/>
        <a:defRPr sz="2185" kern="1200">
          <a:solidFill>
            <a:schemeClr val="tx1"/>
          </a:solidFill>
          <a:latin typeface="+mn-lt"/>
          <a:ea typeface="+mn-ea"/>
          <a:cs typeface="+mn-cs"/>
        </a:defRPr>
      </a:lvl6pPr>
      <a:lvl7pPr marL="3268408" indent="-251416" algn="l" defTabSz="1005664" rtl="0" eaLnBrk="1" latinLnBrk="0" hangingPunct="1">
        <a:spcBef>
          <a:spcPct val="20000"/>
        </a:spcBef>
        <a:buFont typeface="Arial" panose="020B0604020202020204" pitchFamily="34" charset="0"/>
        <a:buChar char="•"/>
        <a:defRPr sz="2185" kern="1200">
          <a:solidFill>
            <a:schemeClr val="tx1"/>
          </a:solidFill>
          <a:latin typeface="+mn-lt"/>
          <a:ea typeface="+mn-ea"/>
          <a:cs typeface="+mn-cs"/>
        </a:defRPr>
      </a:lvl7pPr>
      <a:lvl8pPr marL="3771240" indent="-251416" algn="l" defTabSz="1005664" rtl="0" eaLnBrk="1" latinLnBrk="0" hangingPunct="1">
        <a:spcBef>
          <a:spcPct val="20000"/>
        </a:spcBef>
        <a:buFont typeface="Arial" panose="020B0604020202020204" pitchFamily="34" charset="0"/>
        <a:buChar char="•"/>
        <a:defRPr sz="2185" kern="1200">
          <a:solidFill>
            <a:schemeClr val="tx1"/>
          </a:solidFill>
          <a:latin typeface="+mn-lt"/>
          <a:ea typeface="+mn-ea"/>
          <a:cs typeface="+mn-cs"/>
        </a:defRPr>
      </a:lvl8pPr>
      <a:lvl9pPr marL="4274073" indent="-251416" algn="l" defTabSz="1005664" rtl="0" eaLnBrk="1" latinLnBrk="0" hangingPunct="1">
        <a:spcBef>
          <a:spcPct val="20000"/>
        </a:spcBef>
        <a:buFont typeface="Arial" panose="020B0604020202020204" pitchFamily="34" charset="0"/>
        <a:buChar char="•"/>
        <a:defRPr sz="2185" kern="1200">
          <a:solidFill>
            <a:schemeClr val="tx1"/>
          </a:solidFill>
          <a:latin typeface="+mn-lt"/>
          <a:ea typeface="+mn-ea"/>
          <a:cs typeface="+mn-cs"/>
        </a:defRPr>
      </a:lvl9pPr>
    </p:bodyStyle>
    <p:otherStyle>
      <a:defPPr>
        <a:defRPr lang="ru-RU"/>
      </a:defPPr>
      <a:lvl1pPr marL="0" algn="l" defTabSz="1005664" rtl="0" eaLnBrk="1" latinLnBrk="0" hangingPunct="1">
        <a:defRPr sz="1980" kern="1200">
          <a:solidFill>
            <a:schemeClr val="tx1"/>
          </a:solidFill>
          <a:latin typeface="+mn-lt"/>
          <a:ea typeface="+mn-ea"/>
          <a:cs typeface="+mn-cs"/>
        </a:defRPr>
      </a:lvl1pPr>
      <a:lvl2pPr marL="502833" algn="l" defTabSz="1005664" rtl="0" eaLnBrk="1" latinLnBrk="0" hangingPunct="1">
        <a:defRPr sz="1980" kern="1200">
          <a:solidFill>
            <a:schemeClr val="tx1"/>
          </a:solidFill>
          <a:latin typeface="+mn-lt"/>
          <a:ea typeface="+mn-ea"/>
          <a:cs typeface="+mn-cs"/>
        </a:defRPr>
      </a:lvl2pPr>
      <a:lvl3pPr marL="1005664" algn="l" defTabSz="1005664" rtl="0" eaLnBrk="1" latinLnBrk="0" hangingPunct="1">
        <a:defRPr sz="1980" kern="1200">
          <a:solidFill>
            <a:schemeClr val="tx1"/>
          </a:solidFill>
          <a:latin typeface="+mn-lt"/>
          <a:ea typeface="+mn-ea"/>
          <a:cs typeface="+mn-cs"/>
        </a:defRPr>
      </a:lvl3pPr>
      <a:lvl4pPr marL="1508496" algn="l" defTabSz="1005664" rtl="0" eaLnBrk="1" latinLnBrk="0" hangingPunct="1">
        <a:defRPr sz="1980" kern="1200">
          <a:solidFill>
            <a:schemeClr val="tx1"/>
          </a:solidFill>
          <a:latin typeface="+mn-lt"/>
          <a:ea typeface="+mn-ea"/>
          <a:cs typeface="+mn-cs"/>
        </a:defRPr>
      </a:lvl4pPr>
      <a:lvl5pPr marL="2011328" algn="l" defTabSz="1005664" rtl="0" eaLnBrk="1" latinLnBrk="0" hangingPunct="1">
        <a:defRPr sz="1980" kern="1200">
          <a:solidFill>
            <a:schemeClr val="tx1"/>
          </a:solidFill>
          <a:latin typeface="+mn-lt"/>
          <a:ea typeface="+mn-ea"/>
          <a:cs typeface="+mn-cs"/>
        </a:defRPr>
      </a:lvl5pPr>
      <a:lvl6pPr marL="2514160" algn="l" defTabSz="1005664" rtl="0" eaLnBrk="1" latinLnBrk="0" hangingPunct="1">
        <a:defRPr sz="1980" kern="1200">
          <a:solidFill>
            <a:schemeClr val="tx1"/>
          </a:solidFill>
          <a:latin typeface="+mn-lt"/>
          <a:ea typeface="+mn-ea"/>
          <a:cs typeface="+mn-cs"/>
        </a:defRPr>
      </a:lvl6pPr>
      <a:lvl7pPr marL="3016992" algn="l" defTabSz="1005664" rtl="0" eaLnBrk="1" latinLnBrk="0" hangingPunct="1">
        <a:defRPr sz="1980" kern="1200">
          <a:solidFill>
            <a:schemeClr val="tx1"/>
          </a:solidFill>
          <a:latin typeface="+mn-lt"/>
          <a:ea typeface="+mn-ea"/>
          <a:cs typeface="+mn-cs"/>
        </a:defRPr>
      </a:lvl7pPr>
      <a:lvl8pPr marL="3519824" algn="l" defTabSz="1005664" rtl="0" eaLnBrk="1" latinLnBrk="0" hangingPunct="1">
        <a:defRPr sz="1980" kern="1200">
          <a:solidFill>
            <a:schemeClr val="tx1"/>
          </a:solidFill>
          <a:latin typeface="+mn-lt"/>
          <a:ea typeface="+mn-ea"/>
          <a:cs typeface="+mn-cs"/>
        </a:defRPr>
      </a:lvl8pPr>
      <a:lvl9pPr marL="4022656" algn="l" defTabSz="1005664" rtl="0" eaLnBrk="1" latinLnBrk="0" hangingPunct="1">
        <a:defRPr sz="198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7"/>
          <p:cNvSpPr>
            <a:spLocks noGrp="1"/>
          </p:cNvSpPr>
          <p:nvPr>
            <p:ph type="title"/>
          </p:nvPr>
        </p:nvSpPr>
        <p:spPr>
          <a:xfrm>
            <a:off x="4999499" y="2694226"/>
            <a:ext cx="3476390" cy="1102866"/>
          </a:xfrm>
          <a:prstGeom prst="rect">
            <a:avLst/>
          </a:prstGeom>
        </p:spPr>
        <p:txBody>
          <a:bodyPr vert="horz" wrap="square" lIns="0" tIns="0" rIns="0" bIns="0" rtlCol="0" anchor="ctr">
            <a:spAutoFit/>
          </a:bodyPr>
          <a:lstStyle/>
          <a:p>
            <a:pPr lvl="0"/>
            <a:r>
              <a:rPr lang="en-US" dirty="0"/>
              <a:t>CLICK TO EDIT TITLE</a:t>
            </a:r>
          </a:p>
        </p:txBody>
      </p:sp>
      <p:sp>
        <p:nvSpPr>
          <p:cNvPr id="10" name="Text Placeholder 5"/>
          <p:cNvSpPr txBox="1">
            <a:spLocks/>
          </p:cNvSpPr>
          <p:nvPr userDrawn="1"/>
        </p:nvSpPr>
        <p:spPr>
          <a:xfrm>
            <a:off x="4999499" y="4212599"/>
            <a:ext cx="3476390" cy="1019995"/>
          </a:xfrm>
          <a:prstGeom prst="rect">
            <a:avLst/>
          </a:prstGeom>
        </p:spPr>
        <p:txBody>
          <a:bodyPr/>
          <a:lstStyle>
            <a:lvl1pPr marL="0" indent="0" algn="l" defTabSz="914400" rtl="0" eaLnBrk="1" latinLnBrk="0" hangingPunct="1">
              <a:lnSpc>
                <a:spcPts val="6500"/>
              </a:lnSpc>
              <a:spcBef>
                <a:spcPts val="1000"/>
              </a:spcBef>
              <a:buFont typeface="Arial"/>
              <a:buNone/>
              <a:defRPr sz="6000" b="1" i="0" kern="1200" baseline="0">
                <a:solidFill>
                  <a:schemeClr val="tx1"/>
                </a:solidFill>
                <a:latin typeface="Archivo" charset="0"/>
                <a:ea typeface="Archivo" charset="0"/>
                <a:cs typeface="Archivo" charset="0"/>
              </a:defRPr>
            </a:lvl1pPr>
            <a:lvl2pPr marL="4572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475" b="1" i="0" dirty="0">
                <a:latin typeface="+mn-lt"/>
              </a:rPr>
              <a:t>CLICK TO EDIT SUBTITLE</a:t>
            </a:r>
          </a:p>
        </p:txBody>
      </p:sp>
    </p:spTree>
    <p:extLst>
      <p:ext uri="{BB962C8B-B14F-4D97-AF65-F5344CB8AC3E}">
        <p14:creationId xmlns:p14="http://schemas.microsoft.com/office/powerpoint/2010/main" val="1616316099"/>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377190" rtl="0" eaLnBrk="1" latinLnBrk="0" hangingPunct="1">
        <a:lnSpc>
          <a:spcPts val="4331"/>
        </a:lnSpc>
        <a:spcBef>
          <a:spcPct val="0"/>
        </a:spcBef>
        <a:buNone/>
        <a:defRPr lang="en-US" sz="3960" b="1" i="0" kern="1200" dirty="0" smtClean="0">
          <a:solidFill>
            <a:schemeClr val="tx1"/>
          </a:solidFill>
          <a:latin typeface="Franklin Gothic Demi" panose="020B0603020102020204" pitchFamily="34" charset="0"/>
          <a:ea typeface="Franklin Gothic Demi" panose="020B0603020102020204" pitchFamily="34" charset="0"/>
          <a:cs typeface="Franklin Gothic Demi" panose="020B0603020102020204" pitchFamily="34" charset="0"/>
        </a:defRPr>
      </a:lvl1pPr>
    </p:titleStyle>
    <p:bodyStyle>
      <a:lvl1pPr marL="0" indent="0" algn="l" defTabSz="377190" rtl="0" eaLnBrk="1" latinLnBrk="0" hangingPunct="1">
        <a:lnSpc>
          <a:spcPts val="2681"/>
        </a:lnSpc>
        <a:spcBef>
          <a:spcPts val="413"/>
        </a:spcBef>
        <a:buFont typeface="Arial"/>
        <a:buNone/>
        <a:defRPr sz="2475" b="1" kern="1200" baseline="0">
          <a:solidFill>
            <a:schemeClr val="tx1"/>
          </a:solidFill>
          <a:latin typeface="Archivo Black" charset="0"/>
          <a:ea typeface="Archivo Black" charset="0"/>
          <a:cs typeface="Archivo Black" charset="0"/>
        </a:defRPr>
      </a:lvl1pPr>
      <a:lvl2pPr marL="188595" indent="0" algn="l" defTabSz="377190" rtl="0" eaLnBrk="1" latinLnBrk="0" hangingPunct="1">
        <a:lnSpc>
          <a:spcPct val="90000"/>
        </a:lnSpc>
        <a:spcBef>
          <a:spcPts val="206"/>
        </a:spcBef>
        <a:buFont typeface="Arial"/>
        <a:buNone/>
        <a:defRPr sz="990" kern="1200">
          <a:solidFill>
            <a:schemeClr val="tx1"/>
          </a:solidFill>
          <a:latin typeface="+mn-lt"/>
          <a:ea typeface="+mn-ea"/>
          <a:cs typeface="+mn-cs"/>
        </a:defRPr>
      </a:lvl2pPr>
      <a:lvl3pPr marL="377190" indent="0" algn="l" defTabSz="377190" rtl="0" eaLnBrk="1" latinLnBrk="0" hangingPunct="1">
        <a:lnSpc>
          <a:spcPct val="90000"/>
        </a:lnSpc>
        <a:spcBef>
          <a:spcPts val="206"/>
        </a:spcBef>
        <a:buFont typeface="Arial"/>
        <a:buNone/>
        <a:defRPr sz="825" kern="1200">
          <a:solidFill>
            <a:schemeClr val="tx1"/>
          </a:solidFill>
          <a:latin typeface="+mn-lt"/>
          <a:ea typeface="+mn-ea"/>
          <a:cs typeface="+mn-cs"/>
        </a:defRPr>
      </a:lvl3pPr>
      <a:lvl4pPr marL="565785" indent="0" algn="l" defTabSz="377190" rtl="0" eaLnBrk="1" latinLnBrk="0" hangingPunct="1">
        <a:lnSpc>
          <a:spcPct val="90000"/>
        </a:lnSpc>
        <a:spcBef>
          <a:spcPts val="206"/>
        </a:spcBef>
        <a:buFont typeface="Arial"/>
        <a:buNone/>
        <a:defRPr sz="743" kern="1200">
          <a:solidFill>
            <a:schemeClr val="tx1"/>
          </a:solidFill>
          <a:latin typeface="+mn-lt"/>
          <a:ea typeface="+mn-ea"/>
          <a:cs typeface="+mn-cs"/>
        </a:defRPr>
      </a:lvl4pPr>
      <a:lvl5pPr marL="754380" indent="0" algn="l" defTabSz="377190" rtl="0" eaLnBrk="1" latinLnBrk="0" hangingPunct="1">
        <a:lnSpc>
          <a:spcPct val="90000"/>
        </a:lnSpc>
        <a:spcBef>
          <a:spcPts val="206"/>
        </a:spcBef>
        <a:buFont typeface="Arial"/>
        <a:buNone/>
        <a:defRPr sz="743" kern="1200">
          <a:solidFill>
            <a:schemeClr val="tx1"/>
          </a:solidFill>
          <a:latin typeface="+mn-lt"/>
          <a:ea typeface="+mn-ea"/>
          <a:cs typeface="+mn-cs"/>
        </a:defRPr>
      </a:lvl5pPr>
      <a:lvl6pPr marL="1037273" indent="-94298" algn="l" defTabSz="377190" rtl="0" eaLnBrk="1" latinLnBrk="0" hangingPunct="1">
        <a:lnSpc>
          <a:spcPct val="90000"/>
        </a:lnSpc>
        <a:spcBef>
          <a:spcPts val="206"/>
        </a:spcBef>
        <a:buFont typeface="Arial"/>
        <a:buChar char="•"/>
        <a:defRPr sz="743" kern="1200">
          <a:solidFill>
            <a:schemeClr val="tx1"/>
          </a:solidFill>
          <a:latin typeface="+mn-lt"/>
          <a:ea typeface="+mn-ea"/>
          <a:cs typeface="+mn-cs"/>
        </a:defRPr>
      </a:lvl6pPr>
      <a:lvl7pPr marL="1225868" indent="-94298" algn="l" defTabSz="377190" rtl="0" eaLnBrk="1" latinLnBrk="0" hangingPunct="1">
        <a:lnSpc>
          <a:spcPct val="90000"/>
        </a:lnSpc>
        <a:spcBef>
          <a:spcPts val="206"/>
        </a:spcBef>
        <a:buFont typeface="Arial"/>
        <a:buChar char="•"/>
        <a:defRPr sz="743" kern="1200">
          <a:solidFill>
            <a:schemeClr val="tx1"/>
          </a:solidFill>
          <a:latin typeface="+mn-lt"/>
          <a:ea typeface="+mn-ea"/>
          <a:cs typeface="+mn-cs"/>
        </a:defRPr>
      </a:lvl7pPr>
      <a:lvl8pPr marL="1414463" indent="-94298" algn="l" defTabSz="377190" rtl="0" eaLnBrk="1" latinLnBrk="0" hangingPunct="1">
        <a:lnSpc>
          <a:spcPct val="90000"/>
        </a:lnSpc>
        <a:spcBef>
          <a:spcPts val="206"/>
        </a:spcBef>
        <a:buFont typeface="Arial"/>
        <a:buChar char="•"/>
        <a:defRPr sz="743" kern="1200">
          <a:solidFill>
            <a:schemeClr val="tx1"/>
          </a:solidFill>
          <a:latin typeface="+mn-lt"/>
          <a:ea typeface="+mn-ea"/>
          <a:cs typeface="+mn-cs"/>
        </a:defRPr>
      </a:lvl8pPr>
      <a:lvl9pPr marL="1603058" indent="-94298" algn="l" defTabSz="377190" rtl="0" eaLnBrk="1" latinLnBrk="0" hangingPunct="1">
        <a:lnSpc>
          <a:spcPct val="90000"/>
        </a:lnSpc>
        <a:spcBef>
          <a:spcPts val="206"/>
        </a:spcBef>
        <a:buFont typeface="Arial"/>
        <a:buChar char="•"/>
        <a:defRPr sz="743" kern="1200">
          <a:solidFill>
            <a:schemeClr val="tx1"/>
          </a:solidFill>
          <a:latin typeface="+mn-lt"/>
          <a:ea typeface="+mn-ea"/>
          <a:cs typeface="+mn-cs"/>
        </a:defRPr>
      </a:lvl9pPr>
    </p:bodyStyle>
    <p:otherStyle>
      <a:defPPr>
        <a:defRPr lang="en-US"/>
      </a:defPPr>
      <a:lvl1pPr marL="0" algn="l" defTabSz="377190" rtl="0" eaLnBrk="1" latinLnBrk="0" hangingPunct="1">
        <a:defRPr sz="743" kern="1200">
          <a:solidFill>
            <a:schemeClr val="tx1"/>
          </a:solidFill>
          <a:latin typeface="+mn-lt"/>
          <a:ea typeface="+mn-ea"/>
          <a:cs typeface="+mn-cs"/>
        </a:defRPr>
      </a:lvl1pPr>
      <a:lvl2pPr marL="188595" algn="l" defTabSz="377190" rtl="0" eaLnBrk="1" latinLnBrk="0" hangingPunct="1">
        <a:defRPr sz="743" kern="1200">
          <a:solidFill>
            <a:schemeClr val="tx1"/>
          </a:solidFill>
          <a:latin typeface="+mn-lt"/>
          <a:ea typeface="+mn-ea"/>
          <a:cs typeface="+mn-cs"/>
        </a:defRPr>
      </a:lvl2pPr>
      <a:lvl3pPr marL="377190" algn="l" defTabSz="377190" rtl="0" eaLnBrk="1" latinLnBrk="0" hangingPunct="1">
        <a:defRPr sz="743" kern="1200">
          <a:solidFill>
            <a:schemeClr val="tx1"/>
          </a:solidFill>
          <a:latin typeface="+mn-lt"/>
          <a:ea typeface="+mn-ea"/>
          <a:cs typeface="+mn-cs"/>
        </a:defRPr>
      </a:lvl3pPr>
      <a:lvl4pPr marL="565785" algn="l" defTabSz="377190" rtl="0" eaLnBrk="1" latinLnBrk="0" hangingPunct="1">
        <a:defRPr sz="743" kern="1200">
          <a:solidFill>
            <a:schemeClr val="tx1"/>
          </a:solidFill>
          <a:latin typeface="+mn-lt"/>
          <a:ea typeface="+mn-ea"/>
          <a:cs typeface="+mn-cs"/>
        </a:defRPr>
      </a:lvl4pPr>
      <a:lvl5pPr marL="754380" algn="l" defTabSz="377190" rtl="0" eaLnBrk="1" latinLnBrk="0" hangingPunct="1">
        <a:defRPr sz="743" kern="1200">
          <a:solidFill>
            <a:schemeClr val="tx1"/>
          </a:solidFill>
          <a:latin typeface="+mn-lt"/>
          <a:ea typeface="+mn-ea"/>
          <a:cs typeface="+mn-cs"/>
        </a:defRPr>
      </a:lvl5pPr>
      <a:lvl6pPr marL="942975" algn="l" defTabSz="377190" rtl="0" eaLnBrk="1" latinLnBrk="0" hangingPunct="1">
        <a:defRPr sz="743" kern="1200">
          <a:solidFill>
            <a:schemeClr val="tx1"/>
          </a:solidFill>
          <a:latin typeface="+mn-lt"/>
          <a:ea typeface="+mn-ea"/>
          <a:cs typeface="+mn-cs"/>
        </a:defRPr>
      </a:lvl6pPr>
      <a:lvl7pPr marL="1131570" algn="l" defTabSz="377190" rtl="0" eaLnBrk="1" latinLnBrk="0" hangingPunct="1">
        <a:defRPr sz="743" kern="1200">
          <a:solidFill>
            <a:schemeClr val="tx1"/>
          </a:solidFill>
          <a:latin typeface="+mn-lt"/>
          <a:ea typeface="+mn-ea"/>
          <a:cs typeface="+mn-cs"/>
        </a:defRPr>
      </a:lvl7pPr>
      <a:lvl8pPr marL="1320165" algn="l" defTabSz="377190" rtl="0" eaLnBrk="1" latinLnBrk="0" hangingPunct="1">
        <a:defRPr sz="743" kern="1200">
          <a:solidFill>
            <a:schemeClr val="tx1"/>
          </a:solidFill>
          <a:latin typeface="+mn-lt"/>
          <a:ea typeface="+mn-ea"/>
          <a:cs typeface="+mn-cs"/>
        </a:defRPr>
      </a:lvl8pPr>
      <a:lvl9pPr marL="1508760" algn="l" defTabSz="377190" rtl="0" eaLnBrk="1" latinLnBrk="0" hangingPunct="1">
        <a:defRPr sz="74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5" name="Freeform 4"/>
          <p:cNvSpPr/>
          <p:nvPr userDrawn="1"/>
        </p:nvSpPr>
        <p:spPr>
          <a:xfrm>
            <a:off x="1169284" y="0"/>
            <a:ext cx="8889116" cy="7772400"/>
          </a:xfrm>
          <a:custGeom>
            <a:avLst/>
            <a:gdLst>
              <a:gd name="connsiteX0" fmla="*/ 2418781 w 21550776"/>
              <a:gd name="connsiteY0" fmla="*/ 0 h 13717588"/>
              <a:gd name="connsiteX1" fmla="*/ 21550776 w 21550776"/>
              <a:gd name="connsiteY1" fmla="*/ 0 h 13717588"/>
              <a:gd name="connsiteX2" fmla="*/ 21550776 w 21550776"/>
              <a:gd name="connsiteY2" fmla="*/ 13717588 h 13717588"/>
              <a:gd name="connsiteX3" fmla="*/ 0 w 21550776"/>
              <a:gd name="connsiteY3" fmla="*/ 13717588 h 13717588"/>
            </a:gdLst>
            <a:ahLst/>
            <a:cxnLst>
              <a:cxn ang="0">
                <a:pos x="connsiteX0" y="connsiteY0"/>
              </a:cxn>
              <a:cxn ang="0">
                <a:pos x="connsiteX1" y="connsiteY1"/>
              </a:cxn>
              <a:cxn ang="0">
                <a:pos x="connsiteX2" y="connsiteY2"/>
              </a:cxn>
              <a:cxn ang="0">
                <a:pos x="connsiteX3" y="connsiteY3"/>
              </a:cxn>
            </a:cxnLst>
            <a:rect l="l" t="t" r="r" b="b"/>
            <a:pathLst>
              <a:path w="21550776" h="13717588">
                <a:moveTo>
                  <a:pt x="2418781" y="0"/>
                </a:moveTo>
                <a:lnTo>
                  <a:pt x="21550776" y="0"/>
                </a:lnTo>
                <a:lnTo>
                  <a:pt x="21550776" y="13717588"/>
                </a:lnTo>
                <a:lnTo>
                  <a:pt x="0" y="1371758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27"/>
          </a:p>
        </p:txBody>
      </p:sp>
      <p:pic>
        <p:nvPicPr>
          <p:cNvPr id="2" name="Picture 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208563" y="0"/>
            <a:ext cx="371658" cy="1071013"/>
          </a:xfrm>
          <a:prstGeom prst="rect">
            <a:avLst/>
          </a:prstGeom>
        </p:spPr>
      </p:pic>
      <p:sp>
        <p:nvSpPr>
          <p:cNvPr id="3" name="Title Placeholder 2"/>
          <p:cNvSpPr>
            <a:spLocks noGrp="1"/>
          </p:cNvSpPr>
          <p:nvPr>
            <p:ph type="title"/>
          </p:nvPr>
        </p:nvSpPr>
        <p:spPr>
          <a:xfrm>
            <a:off x="533103" y="1428668"/>
            <a:ext cx="8675460" cy="500137"/>
          </a:xfrm>
          <a:prstGeom prst="rect">
            <a:avLst/>
          </a:prstGeom>
        </p:spPr>
        <p:txBody>
          <a:bodyPr vert="horz" lIns="0" tIns="0" rIns="0" bIns="0" rtlCol="0" anchor="t" anchorCtr="0">
            <a:spAutoFit/>
          </a:bodyPr>
          <a:lstStyle/>
          <a:p>
            <a:r>
              <a:rPr lang="en-US" dirty="0"/>
              <a:t>CLICK TO ADD HEADLINE</a:t>
            </a:r>
          </a:p>
        </p:txBody>
      </p:sp>
      <p:sp>
        <p:nvSpPr>
          <p:cNvPr id="4" name="Text Placeholder 3"/>
          <p:cNvSpPr>
            <a:spLocks noGrp="1"/>
          </p:cNvSpPr>
          <p:nvPr>
            <p:ph type="body" idx="1"/>
          </p:nvPr>
        </p:nvSpPr>
        <p:spPr>
          <a:xfrm>
            <a:off x="533103" y="2539806"/>
            <a:ext cx="8675460" cy="1893147"/>
          </a:xfrm>
          <a:prstGeom prst="rect">
            <a:avLst/>
          </a:prstGeom>
        </p:spPr>
        <p:txBody>
          <a:bodyPr vert="horz" lIns="0" tIns="0" rIns="0" bIns="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99562390"/>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txStyles>
    <p:titleStyle>
      <a:lvl1pPr algn="l" defTabSz="1005866" rtl="0" eaLnBrk="1" latinLnBrk="0" hangingPunct="1">
        <a:lnSpc>
          <a:spcPts val="3919"/>
        </a:lnSpc>
        <a:spcBef>
          <a:spcPct val="0"/>
        </a:spcBef>
        <a:buNone/>
        <a:defRPr sz="3713" b="1" i="0" kern="1200" cap="all" baseline="0">
          <a:solidFill>
            <a:schemeClr val="tx1"/>
          </a:solidFill>
          <a:latin typeface="Franklin Gothic Demi" panose="020B0603020102020204" pitchFamily="34" charset="0"/>
          <a:ea typeface="Franklin Gothic Demi" panose="020B0603020102020204" pitchFamily="34" charset="0"/>
          <a:cs typeface="Franklin Gothic Demi" panose="020B0603020102020204" pitchFamily="34" charset="0"/>
        </a:defRPr>
      </a:lvl1pPr>
    </p:titleStyle>
    <p:bodyStyle>
      <a:lvl1pPr marL="188595" indent="-188595" algn="l" defTabSz="1005866" rtl="0" eaLnBrk="1" latinLnBrk="0" hangingPunct="1">
        <a:lnSpc>
          <a:spcPts val="2186"/>
        </a:lnSpc>
        <a:spcBef>
          <a:spcPts val="0"/>
        </a:spcBef>
        <a:spcAft>
          <a:spcPts val="1031"/>
        </a:spcAft>
        <a:buClr>
          <a:schemeClr val="accent3"/>
        </a:buClr>
        <a:buSzPct val="120000"/>
        <a:buFont typeface="Wingdings" charset="2"/>
        <a:buChar char="§"/>
        <a:defRPr sz="1361"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377190" indent="-235744" algn="l" defTabSz="1005866" rtl="0" eaLnBrk="1" latinLnBrk="0" hangingPunct="1">
        <a:lnSpc>
          <a:spcPts val="2186"/>
        </a:lnSpc>
        <a:spcBef>
          <a:spcPts val="0"/>
        </a:spcBef>
        <a:spcAft>
          <a:spcPts val="1031"/>
        </a:spcAft>
        <a:buClr>
          <a:schemeClr val="accent3"/>
        </a:buClr>
        <a:buSzPct val="120000"/>
        <a:buFont typeface="Wingdings" charset="2"/>
        <a:buChar char="§"/>
        <a:defRPr sz="1361"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2pPr>
      <a:lvl3pPr marL="603504" indent="-235744" algn="l" defTabSz="1005866" rtl="0" eaLnBrk="1" latinLnBrk="0" hangingPunct="1">
        <a:lnSpc>
          <a:spcPts val="2186"/>
        </a:lnSpc>
        <a:spcBef>
          <a:spcPts val="0"/>
        </a:spcBef>
        <a:spcAft>
          <a:spcPts val="1031"/>
        </a:spcAft>
        <a:buClr>
          <a:schemeClr val="accent3"/>
        </a:buClr>
        <a:buSzPct val="120000"/>
        <a:buFont typeface="Wingdings" charset="2"/>
        <a:buChar char="§"/>
        <a:defRPr sz="1361"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3pPr>
      <a:lvl4pPr marL="867537" indent="-235744" algn="l" defTabSz="1005866" rtl="0" eaLnBrk="1" latinLnBrk="0" hangingPunct="1">
        <a:lnSpc>
          <a:spcPts val="2186"/>
        </a:lnSpc>
        <a:spcBef>
          <a:spcPts val="0"/>
        </a:spcBef>
        <a:spcAft>
          <a:spcPts val="1031"/>
        </a:spcAft>
        <a:buClr>
          <a:schemeClr val="accent3"/>
        </a:buClr>
        <a:buSzPct val="120000"/>
        <a:buFont typeface="Wingdings" charset="2"/>
        <a:buChar char="§"/>
        <a:defRPr sz="1361"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4pPr>
      <a:lvl5pPr marL="1093851" indent="-235744" algn="l" defTabSz="1005866" rtl="0" eaLnBrk="1" latinLnBrk="0" hangingPunct="1">
        <a:lnSpc>
          <a:spcPts val="2186"/>
        </a:lnSpc>
        <a:spcBef>
          <a:spcPts val="0"/>
        </a:spcBef>
        <a:spcAft>
          <a:spcPts val="1031"/>
        </a:spcAft>
        <a:buClr>
          <a:schemeClr val="accent3"/>
        </a:buClr>
        <a:buSzPct val="120000"/>
        <a:buFont typeface="Wingdings" charset="2"/>
        <a:buChar char="§"/>
        <a:defRPr sz="1361"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5pPr>
      <a:lvl6pPr marL="2766129" indent="-251466" algn="l" defTabSz="1005866" rtl="0" eaLnBrk="1" latinLnBrk="0" hangingPunct="1">
        <a:spcBef>
          <a:spcPct val="20000"/>
        </a:spcBef>
        <a:buFont typeface="Arial" panose="020B0604020202020204" pitchFamily="34" charset="0"/>
        <a:buChar char="•"/>
        <a:defRPr sz="2186" kern="1200">
          <a:solidFill>
            <a:schemeClr val="tx1"/>
          </a:solidFill>
          <a:latin typeface="+mn-lt"/>
          <a:ea typeface="+mn-ea"/>
          <a:cs typeface="+mn-cs"/>
        </a:defRPr>
      </a:lvl6pPr>
      <a:lvl7pPr marL="3269062" indent="-251466" algn="l" defTabSz="1005866" rtl="0" eaLnBrk="1" latinLnBrk="0" hangingPunct="1">
        <a:spcBef>
          <a:spcPct val="20000"/>
        </a:spcBef>
        <a:buFont typeface="Arial" panose="020B0604020202020204" pitchFamily="34" charset="0"/>
        <a:buChar char="•"/>
        <a:defRPr sz="2186" kern="1200">
          <a:solidFill>
            <a:schemeClr val="tx1"/>
          </a:solidFill>
          <a:latin typeface="+mn-lt"/>
          <a:ea typeface="+mn-ea"/>
          <a:cs typeface="+mn-cs"/>
        </a:defRPr>
      </a:lvl7pPr>
      <a:lvl8pPr marL="3771994" indent="-251466" algn="l" defTabSz="1005866" rtl="0" eaLnBrk="1" latinLnBrk="0" hangingPunct="1">
        <a:spcBef>
          <a:spcPct val="20000"/>
        </a:spcBef>
        <a:buFont typeface="Arial" panose="020B0604020202020204" pitchFamily="34" charset="0"/>
        <a:buChar char="•"/>
        <a:defRPr sz="2186" kern="1200">
          <a:solidFill>
            <a:schemeClr val="tx1"/>
          </a:solidFill>
          <a:latin typeface="+mn-lt"/>
          <a:ea typeface="+mn-ea"/>
          <a:cs typeface="+mn-cs"/>
        </a:defRPr>
      </a:lvl8pPr>
      <a:lvl9pPr marL="4274927" indent="-251466" algn="l" defTabSz="1005866" rtl="0" eaLnBrk="1" latinLnBrk="0" hangingPunct="1">
        <a:spcBef>
          <a:spcPct val="20000"/>
        </a:spcBef>
        <a:buFont typeface="Arial" panose="020B0604020202020204" pitchFamily="34" charset="0"/>
        <a:buChar char="•"/>
        <a:defRPr sz="2186" kern="1200">
          <a:solidFill>
            <a:schemeClr val="tx1"/>
          </a:solidFill>
          <a:latin typeface="+mn-lt"/>
          <a:ea typeface="+mn-ea"/>
          <a:cs typeface="+mn-cs"/>
        </a:defRPr>
      </a:lvl9pPr>
    </p:bodyStyle>
    <p:otherStyle>
      <a:defPPr>
        <a:defRPr lang="ru-RU"/>
      </a:defPPr>
      <a:lvl1pPr marL="0" algn="l" defTabSz="1005866" rtl="0" eaLnBrk="1" latinLnBrk="0" hangingPunct="1">
        <a:defRPr sz="1980" kern="1200">
          <a:solidFill>
            <a:schemeClr val="tx1"/>
          </a:solidFill>
          <a:latin typeface="+mn-lt"/>
          <a:ea typeface="+mn-ea"/>
          <a:cs typeface="+mn-cs"/>
        </a:defRPr>
      </a:lvl1pPr>
      <a:lvl2pPr marL="502933" algn="l" defTabSz="1005866" rtl="0" eaLnBrk="1" latinLnBrk="0" hangingPunct="1">
        <a:defRPr sz="1980" kern="1200">
          <a:solidFill>
            <a:schemeClr val="tx1"/>
          </a:solidFill>
          <a:latin typeface="+mn-lt"/>
          <a:ea typeface="+mn-ea"/>
          <a:cs typeface="+mn-cs"/>
        </a:defRPr>
      </a:lvl2pPr>
      <a:lvl3pPr marL="1005866" algn="l" defTabSz="1005866" rtl="0" eaLnBrk="1" latinLnBrk="0" hangingPunct="1">
        <a:defRPr sz="1980" kern="1200">
          <a:solidFill>
            <a:schemeClr val="tx1"/>
          </a:solidFill>
          <a:latin typeface="+mn-lt"/>
          <a:ea typeface="+mn-ea"/>
          <a:cs typeface="+mn-cs"/>
        </a:defRPr>
      </a:lvl3pPr>
      <a:lvl4pPr marL="1508798" algn="l" defTabSz="1005866" rtl="0" eaLnBrk="1" latinLnBrk="0" hangingPunct="1">
        <a:defRPr sz="1980" kern="1200">
          <a:solidFill>
            <a:schemeClr val="tx1"/>
          </a:solidFill>
          <a:latin typeface="+mn-lt"/>
          <a:ea typeface="+mn-ea"/>
          <a:cs typeface="+mn-cs"/>
        </a:defRPr>
      </a:lvl4pPr>
      <a:lvl5pPr marL="2011730" algn="l" defTabSz="1005866" rtl="0" eaLnBrk="1" latinLnBrk="0" hangingPunct="1">
        <a:defRPr sz="1980" kern="1200">
          <a:solidFill>
            <a:schemeClr val="tx1"/>
          </a:solidFill>
          <a:latin typeface="+mn-lt"/>
          <a:ea typeface="+mn-ea"/>
          <a:cs typeface="+mn-cs"/>
        </a:defRPr>
      </a:lvl5pPr>
      <a:lvl6pPr marL="2514663" algn="l" defTabSz="1005866" rtl="0" eaLnBrk="1" latinLnBrk="0" hangingPunct="1">
        <a:defRPr sz="1980" kern="1200">
          <a:solidFill>
            <a:schemeClr val="tx1"/>
          </a:solidFill>
          <a:latin typeface="+mn-lt"/>
          <a:ea typeface="+mn-ea"/>
          <a:cs typeface="+mn-cs"/>
        </a:defRPr>
      </a:lvl6pPr>
      <a:lvl7pPr marL="3017596" algn="l" defTabSz="1005866" rtl="0" eaLnBrk="1" latinLnBrk="0" hangingPunct="1">
        <a:defRPr sz="1980" kern="1200">
          <a:solidFill>
            <a:schemeClr val="tx1"/>
          </a:solidFill>
          <a:latin typeface="+mn-lt"/>
          <a:ea typeface="+mn-ea"/>
          <a:cs typeface="+mn-cs"/>
        </a:defRPr>
      </a:lvl7pPr>
      <a:lvl8pPr marL="3520528" algn="l" defTabSz="1005866" rtl="0" eaLnBrk="1" latinLnBrk="0" hangingPunct="1">
        <a:defRPr sz="1980" kern="1200">
          <a:solidFill>
            <a:schemeClr val="tx1"/>
          </a:solidFill>
          <a:latin typeface="+mn-lt"/>
          <a:ea typeface="+mn-ea"/>
          <a:cs typeface="+mn-cs"/>
        </a:defRPr>
      </a:lvl8pPr>
      <a:lvl9pPr marL="4023461" algn="l" defTabSz="1005866" rtl="0" eaLnBrk="1" latinLnBrk="0" hangingPunct="1">
        <a:defRPr sz="198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1470" y="413761"/>
            <a:ext cx="8675460" cy="150213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91470" y="2068802"/>
            <a:ext cx="8675460" cy="493184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34899509"/>
      </p:ext>
    </p:extLst>
  </p:cSld>
  <p:clrMap bg1="lt1" tx1="dk1" bg2="lt2" tx2="dk2" accent1="accent1" accent2="accent2" accent3="accent3" accent4="accent4" accent5="accent5" accent6="accent6" hlink="hlink" folHlink="folHlink"/>
  <p:sldLayoutIdLst>
    <p:sldLayoutId id="2147483801" r:id="rId1"/>
    <p:sldLayoutId id="2147483802"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377190" rtl="0" eaLnBrk="1" latinLnBrk="0" hangingPunct="1">
        <a:lnSpc>
          <a:spcPct val="90000"/>
        </a:lnSpc>
        <a:spcBef>
          <a:spcPct val="0"/>
        </a:spcBef>
        <a:buNone/>
        <a:defRPr sz="1815" kern="1200">
          <a:solidFill>
            <a:schemeClr val="tx1"/>
          </a:solidFill>
          <a:latin typeface="Archivo Black" charset="0"/>
          <a:ea typeface="Archivo Black" charset="0"/>
          <a:cs typeface="Archivo Black" charset="0"/>
        </a:defRPr>
      </a:lvl1pPr>
    </p:titleStyle>
    <p:bodyStyle>
      <a:lvl1pPr marL="94298" indent="-94298" algn="l" defTabSz="377190" rtl="0" eaLnBrk="1" latinLnBrk="0" hangingPunct="1">
        <a:lnSpc>
          <a:spcPct val="90000"/>
        </a:lnSpc>
        <a:spcBef>
          <a:spcPts val="413"/>
        </a:spcBef>
        <a:buFont typeface="Arial"/>
        <a:buChar char="•"/>
        <a:defRPr sz="1155" b="0" i="0" kern="1200">
          <a:solidFill>
            <a:schemeClr val="tx1"/>
          </a:solidFill>
          <a:latin typeface="Franklin Gothic Book Regular"/>
          <a:ea typeface="Franklin Gothic Book Regular"/>
          <a:cs typeface="Franklin Gothic Book Regular"/>
        </a:defRPr>
      </a:lvl1pPr>
      <a:lvl2pPr marL="282893" indent="-94298" algn="l" defTabSz="377190" rtl="0" eaLnBrk="1" latinLnBrk="0" hangingPunct="1">
        <a:lnSpc>
          <a:spcPct val="90000"/>
        </a:lnSpc>
        <a:spcBef>
          <a:spcPts val="206"/>
        </a:spcBef>
        <a:buFont typeface="Arial"/>
        <a:buChar char="•"/>
        <a:defRPr sz="990" b="0" i="0" kern="1200">
          <a:solidFill>
            <a:schemeClr val="tx1"/>
          </a:solidFill>
          <a:latin typeface="Franklin Gothic Book Regular"/>
          <a:ea typeface="Franklin Gothic Book Regular"/>
          <a:cs typeface="Franklin Gothic Book Regular"/>
        </a:defRPr>
      </a:lvl2pPr>
      <a:lvl3pPr marL="471488" indent="-94298" algn="l" defTabSz="377190" rtl="0" eaLnBrk="1" latinLnBrk="0" hangingPunct="1">
        <a:lnSpc>
          <a:spcPct val="90000"/>
        </a:lnSpc>
        <a:spcBef>
          <a:spcPts val="206"/>
        </a:spcBef>
        <a:buFont typeface="Arial"/>
        <a:buChar char="•"/>
        <a:defRPr sz="825" b="0" i="0" kern="1200">
          <a:solidFill>
            <a:schemeClr val="tx1"/>
          </a:solidFill>
          <a:latin typeface="Franklin Gothic Book Regular"/>
          <a:ea typeface="Franklin Gothic Book Regular"/>
          <a:cs typeface="Franklin Gothic Book Regular"/>
        </a:defRPr>
      </a:lvl3pPr>
      <a:lvl4pPr marL="660083" indent="-94298" algn="l" defTabSz="377190" rtl="0" eaLnBrk="1" latinLnBrk="0" hangingPunct="1">
        <a:lnSpc>
          <a:spcPct val="90000"/>
        </a:lnSpc>
        <a:spcBef>
          <a:spcPts val="206"/>
        </a:spcBef>
        <a:buFont typeface="Arial"/>
        <a:buChar char="•"/>
        <a:defRPr sz="743" b="0" i="0" kern="1200">
          <a:solidFill>
            <a:schemeClr val="tx1"/>
          </a:solidFill>
          <a:latin typeface="Franklin Gothic Book Regular"/>
          <a:ea typeface="Franklin Gothic Book Regular"/>
          <a:cs typeface="Franklin Gothic Book Regular"/>
        </a:defRPr>
      </a:lvl4pPr>
      <a:lvl5pPr marL="848678" indent="-94298" algn="l" defTabSz="377190" rtl="0" eaLnBrk="1" latinLnBrk="0" hangingPunct="1">
        <a:lnSpc>
          <a:spcPct val="90000"/>
        </a:lnSpc>
        <a:spcBef>
          <a:spcPts val="206"/>
        </a:spcBef>
        <a:buFont typeface="Arial"/>
        <a:buChar char="•"/>
        <a:defRPr sz="743" b="0" i="0" kern="1200">
          <a:solidFill>
            <a:schemeClr val="tx1"/>
          </a:solidFill>
          <a:latin typeface="Franklin Gothic Book Regular"/>
          <a:ea typeface="Franklin Gothic Book Regular"/>
          <a:cs typeface="Franklin Gothic Book Regular"/>
        </a:defRPr>
      </a:lvl5pPr>
      <a:lvl6pPr marL="1037273" indent="-94298" algn="l" defTabSz="377190" rtl="0" eaLnBrk="1" latinLnBrk="0" hangingPunct="1">
        <a:lnSpc>
          <a:spcPct val="90000"/>
        </a:lnSpc>
        <a:spcBef>
          <a:spcPts val="206"/>
        </a:spcBef>
        <a:buFont typeface="Arial"/>
        <a:buChar char="•"/>
        <a:defRPr sz="743" kern="1200">
          <a:solidFill>
            <a:schemeClr val="tx1"/>
          </a:solidFill>
          <a:latin typeface="+mn-lt"/>
          <a:ea typeface="+mn-ea"/>
          <a:cs typeface="+mn-cs"/>
        </a:defRPr>
      </a:lvl6pPr>
      <a:lvl7pPr marL="1225868" indent="-94298" algn="l" defTabSz="377190" rtl="0" eaLnBrk="1" latinLnBrk="0" hangingPunct="1">
        <a:lnSpc>
          <a:spcPct val="90000"/>
        </a:lnSpc>
        <a:spcBef>
          <a:spcPts val="206"/>
        </a:spcBef>
        <a:buFont typeface="Arial"/>
        <a:buChar char="•"/>
        <a:defRPr sz="743" kern="1200">
          <a:solidFill>
            <a:schemeClr val="tx1"/>
          </a:solidFill>
          <a:latin typeface="+mn-lt"/>
          <a:ea typeface="+mn-ea"/>
          <a:cs typeface="+mn-cs"/>
        </a:defRPr>
      </a:lvl7pPr>
      <a:lvl8pPr marL="1414463" indent="-94298" algn="l" defTabSz="377190" rtl="0" eaLnBrk="1" latinLnBrk="0" hangingPunct="1">
        <a:lnSpc>
          <a:spcPct val="90000"/>
        </a:lnSpc>
        <a:spcBef>
          <a:spcPts val="206"/>
        </a:spcBef>
        <a:buFont typeface="Arial"/>
        <a:buChar char="•"/>
        <a:defRPr sz="743" kern="1200">
          <a:solidFill>
            <a:schemeClr val="tx1"/>
          </a:solidFill>
          <a:latin typeface="+mn-lt"/>
          <a:ea typeface="+mn-ea"/>
          <a:cs typeface="+mn-cs"/>
        </a:defRPr>
      </a:lvl8pPr>
      <a:lvl9pPr marL="1603058" indent="-94298" algn="l" defTabSz="377190" rtl="0" eaLnBrk="1" latinLnBrk="0" hangingPunct="1">
        <a:lnSpc>
          <a:spcPct val="90000"/>
        </a:lnSpc>
        <a:spcBef>
          <a:spcPts val="206"/>
        </a:spcBef>
        <a:buFont typeface="Arial"/>
        <a:buChar char="•"/>
        <a:defRPr sz="743" kern="1200">
          <a:solidFill>
            <a:schemeClr val="tx1"/>
          </a:solidFill>
          <a:latin typeface="+mn-lt"/>
          <a:ea typeface="+mn-ea"/>
          <a:cs typeface="+mn-cs"/>
        </a:defRPr>
      </a:lvl9pPr>
    </p:bodyStyle>
    <p:otherStyle>
      <a:defPPr>
        <a:defRPr lang="en-US"/>
      </a:defPPr>
      <a:lvl1pPr marL="0" algn="l" defTabSz="377190" rtl="0" eaLnBrk="1" latinLnBrk="0" hangingPunct="1">
        <a:defRPr sz="743" kern="1200">
          <a:solidFill>
            <a:schemeClr val="tx1"/>
          </a:solidFill>
          <a:latin typeface="+mn-lt"/>
          <a:ea typeface="+mn-ea"/>
          <a:cs typeface="+mn-cs"/>
        </a:defRPr>
      </a:lvl1pPr>
      <a:lvl2pPr marL="188595" algn="l" defTabSz="377190" rtl="0" eaLnBrk="1" latinLnBrk="0" hangingPunct="1">
        <a:defRPr sz="743" kern="1200">
          <a:solidFill>
            <a:schemeClr val="tx1"/>
          </a:solidFill>
          <a:latin typeface="+mn-lt"/>
          <a:ea typeface="+mn-ea"/>
          <a:cs typeface="+mn-cs"/>
        </a:defRPr>
      </a:lvl2pPr>
      <a:lvl3pPr marL="377190" algn="l" defTabSz="377190" rtl="0" eaLnBrk="1" latinLnBrk="0" hangingPunct="1">
        <a:defRPr sz="743" kern="1200">
          <a:solidFill>
            <a:schemeClr val="tx1"/>
          </a:solidFill>
          <a:latin typeface="+mn-lt"/>
          <a:ea typeface="+mn-ea"/>
          <a:cs typeface="+mn-cs"/>
        </a:defRPr>
      </a:lvl3pPr>
      <a:lvl4pPr marL="565785" algn="l" defTabSz="377190" rtl="0" eaLnBrk="1" latinLnBrk="0" hangingPunct="1">
        <a:defRPr sz="743" kern="1200">
          <a:solidFill>
            <a:schemeClr val="tx1"/>
          </a:solidFill>
          <a:latin typeface="+mn-lt"/>
          <a:ea typeface="+mn-ea"/>
          <a:cs typeface="+mn-cs"/>
        </a:defRPr>
      </a:lvl4pPr>
      <a:lvl5pPr marL="754380" algn="l" defTabSz="377190" rtl="0" eaLnBrk="1" latinLnBrk="0" hangingPunct="1">
        <a:defRPr sz="743" kern="1200">
          <a:solidFill>
            <a:schemeClr val="tx1"/>
          </a:solidFill>
          <a:latin typeface="+mn-lt"/>
          <a:ea typeface="+mn-ea"/>
          <a:cs typeface="+mn-cs"/>
        </a:defRPr>
      </a:lvl5pPr>
      <a:lvl6pPr marL="942975" algn="l" defTabSz="377190" rtl="0" eaLnBrk="1" latinLnBrk="0" hangingPunct="1">
        <a:defRPr sz="743" kern="1200">
          <a:solidFill>
            <a:schemeClr val="tx1"/>
          </a:solidFill>
          <a:latin typeface="+mn-lt"/>
          <a:ea typeface="+mn-ea"/>
          <a:cs typeface="+mn-cs"/>
        </a:defRPr>
      </a:lvl6pPr>
      <a:lvl7pPr marL="1131570" algn="l" defTabSz="377190" rtl="0" eaLnBrk="1" latinLnBrk="0" hangingPunct="1">
        <a:defRPr sz="743" kern="1200">
          <a:solidFill>
            <a:schemeClr val="tx1"/>
          </a:solidFill>
          <a:latin typeface="+mn-lt"/>
          <a:ea typeface="+mn-ea"/>
          <a:cs typeface="+mn-cs"/>
        </a:defRPr>
      </a:lvl7pPr>
      <a:lvl8pPr marL="1320165" algn="l" defTabSz="377190" rtl="0" eaLnBrk="1" latinLnBrk="0" hangingPunct="1">
        <a:defRPr sz="743" kern="1200">
          <a:solidFill>
            <a:schemeClr val="tx1"/>
          </a:solidFill>
          <a:latin typeface="+mn-lt"/>
          <a:ea typeface="+mn-ea"/>
          <a:cs typeface="+mn-cs"/>
        </a:defRPr>
      </a:lvl8pPr>
      <a:lvl9pPr marL="1508760" algn="l" defTabSz="377190" rtl="0" eaLnBrk="1" latinLnBrk="0" hangingPunct="1">
        <a:defRPr sz="74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7"/>
          <p:cNvSpPr>
            <a:spLocks noGrp="1"/>
          </p:cNvSpPr>
          <p:nvPr>
            <p:ph type="title"/>
          </p:nvPr>
        </p:nvSpPr>
        <p:spPr>
          <a:xfrm>
            <a:off x="4999499" y="2694226"/>
            <a:ext cx="3476390" cy="1102866"/>
          </a:xfrm>
          <a:prstGeom prst="rect">
            <a:avLst/>
          </a:prstGeom>
        </p:spPr>
        <p:txBody>
          <a:bodyPr vert="horz" wrap="square" lIns="0" tIns="0" rIns="0" bIns="0" rtlCol="0" anchor="ctr">
            <a:spAutoFit/>
          </a:bodyPr>
          <a:lstStyle/>
          <a:p>
            <a:pPr lvl="0"/>
            <a:r>
              <a:rPr lang="en-US" dirty="0"/>
              <a:t>CLICK TO EDIT TITLE</a:t>
            </a:r>
          </a:p>
        </p:txBody>
      </p:sp>
      <p:sp>
        <p:nvSpPr>
          <p:cNvPr id="10" name="Text Placeholder 5"/>
          <p:cNvSpPr txBox="1">
            <a:spLocks/>
          </p:cNvSpPr>
          <p:nvPr userDrawn="1"/>
        </p:nvSpPr>
        <p:spPr>
          <a:xfrm>
            <a:off x="4999499" y="4212599"/>
            <a:ext cx="3476390" cy="1019995"/>
          </a:xfrm>
          <a:prstGeom prst="rect">
            <a:avLst/>
          </a:prstGeom>
        </p:spPr>
        <p:txBody>
          <a:bodyPr/>
          <a:lstStyle>
            <a:lvl1pPr marL="0" indent="0" algn="l" defTabSz="914400" rtl="0" eaLnBrk="1" latinLnBrk="0" hangingPunct="1">
              <a:lnSpc>
                <a:spcPts val="6500"/>
              </a:lnSpc>
              <a:spcBef>
                <a:spcPts val="1000"/>
              </a:spcBef>
              <a:buFont typeface="Arial"/>
              <a:buNone/>
              <a:defRPr sz="6000" b="1" i="0" kern="1200" baseline="0">
                <a:solidFill>
                  <a:schemeClr val="tx1"/>
                </a:solidFill>
                <a:latin typeface="Archivo" charset="0"/>
                <a:ea typeface="Archivo" charset="0"/>
                <a:cs typeface="Archivo" charset="0"/>
              </a:defRPr>
            </a:lvl1pPr>
            <a:lvl2pPr marL="4572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475" b="1" i="0" dirty="0">
                <a:latin typeface="+mn-lt"/>
              </a:rPr>
              <a:t>CLICK TO EDIT SUBTITLE</a:t>
            </a:r>
          </a:p>
        </p:txBody>
      </p:sp>
    </p:spTree>
    <p:extLst>
      <p:ext uri="{BB962C8B-B14F-4D97-AF65-F5344CB8AC3E}">
        <p14:creationId xmlns:p14="http://schemas.microsoft.com/office/powerpoint/2010/main" val="867281036"/>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377190" rtl="0" eaLnBrk="1" latinLnBrk="0" hangingPunct="1">
        <a:lnSpc>
          <a:spcPts val="4331"/>
        </a:lnSpc>
        <a:spcBef>
          <a:spcPct val="0"/>
        </a:spcBef>
        <a:buNone/>
        <a:defRPr lang="en-US" sz="3960" b="1" i="0" kern="1200" dirty="0" smtClean="0">
          <a:solidFill>
            <a:schemeClr val="tx1"/>
          </a:solidFill>
          <a:latin typeface="Franklin Gothic Demi" panose="020B0603020102020204" pitchFamily="34" charset="0"/>
          <a:ea typeface="Franklin Gothic Demi" panose="020B0603020102020204" pitchFamily="34" charset="0"/>
          <a:cs typeface="Franklin Gothic Demi" panose="020B0603020102020204" pitchFamily="34" charset="0"/>
        </a:defRPr>
      </a:lvl1pPr>
    </p:titleStyle>
    <p:bodyStyle>
      <a:lvl1pPr marL="0" indent="0" algn="l" defTabSz="377190" rtl="0" eaLnBrk="1" latinLnBrk="0" hangingPunct="1">
        <a:lnSpc>
          <a:spcPts val="2681"/>
        </a:lnSpc>
        <a:spcBef>
          <a:spcPts val="413"/>
        </a:spcBef>
        <a:buFont typeface="Arial"/>
        <a:buNone/>
        <a:defRPr sz="2475" b="1" kern="1200" baseline="0">
          <a:solidFill>
            <a:schemeClr val="tx1"/>
          </a:solidFill>
          <a:latin typeface="Archivo Black" charset="0"/>
          <a:ea typeface="Archivo Black" charset="0"/>
          <a:cs typeface="Archivo Black" charset="0"/>
        </a:defRPr>
      </a:lvl1pPr>
      <a:lvl2pPr marL="188595" indent="0" algn="l" defTabSz="377190" rtl="0" eaLnBrk="1" latinLnBrk="0" hangingPunct="1">
        <a:lnSpc>
          <a:spcPct val="90000"/>
        </a:lnSpc>
        <a:spcBef>
          <a:spcPts val="206"/>
        </a:spcBef>
        <a:buFont typeface="Arial"/>
        <a:buNone/>
        <a:defRPr sz="990" kern="1200">
          <a:solidFill>
            <a:schemeClr val="tx1"/>
          </a:solidFill>
          <a:latin typeface="+mn-lt"/>
          <a:ea typeface="+mn-ea"/>
          <a:cs typeface="+mn-cs"/>
        </a:defRPr>
      </a:lvl2pPr>
      <a:lvl3pPr marL="377190" indent="0" algn="l" defTabSz="377190" rtl="0" eaLnBrk="1" latinLnBrk="0" hangingPunct="1">
        <a:lnSpc>
          <a:spcPct val="90000"/>
        </a:lnSpc>
        <a:spcBef>
          <a:spcPts val="206"/>
        </a:spcBef>
        <a:buFont typeface="Arial"/>
        <a:buNone/>
        <a:defRPr sz="825" kern="1200">
          <a:solidFill>
            <a:schemeClr val="tx1"/>
          </a:solidFill>
          <a:latin typeface="+mn-lt"/>
          <a:ea typeface="+mn-ea"/>
          <a:cs typeface="+mn-cs"/>
        </a:defRPr>
      </a:lvl3pPr>
      <a:lvl4pPr marL="565785" indent="0" algn="l" defTabSz="377190" rtl="0" eaLnBrk="1" latinLnBrk="0" hangingPunct="1">
        <a:lnSpc>
          <a:spcPct val="90000"/>
        </a:lnSpc>
        <a:spcBef>
          <a:spcPts val="206"/>
        </a:spcBef>
        <a:buFont typeface="Arial"/>
        <a:buNone/>
        <a:defRPr sz="743" kern="1200">
          <a:solidFill>
            <a:schemeClr val="tx1"/>
          </a:solidFill>
          <a:latin typeface="+mn-lt"/>
          <a:ea typeface="+mn-ea"/>
          <a:cs typeface="+mn-cs"/>
        </a:defRPr>
      </a:lvl4pPr>
      <a:lvl5pPr marL="754380" indent="0" algn="l" defTabSz="377190" rtl="0" eaLnBrk="1" latinLnBrk="0" hangingPunct="1">
        <a:lnSpc>
          <a:spcPct val="90000"/>
        </a:lnSpc>
        <a:spcBef>
          <a:spcPts val="206"/>
        </a:spcBef>
        <a:buFont typeface="Arial"/>
        <a:buNone/>
        <a:defRPr sz="743" kern="1200">
          <a:solidFill>
            <a:schemeClr val="tx1"/>
          </a:solidFill>
          <a:latin typeface="+mn-lt"/>
          <a:ea typeface="+mn-ea"/>
          <a:cs typeface="+mn-cs"/>
        </a:defRPr>
      </a:lvl5pPr>
      <a:lvl6pPr marL="1037273" indent="-94298" algn="l" defTabSz="377190" rtl="0" eaLnBrk="1" latinLnBrk="0" hangingPunct="1">
        <a:lnSpc>
          <a:spcPct val="90000"/>
        </a:lnSpc>
        <a:spcBef>
          <a:spcPts val="206"/>
        </a:spcBef>
        <a:buFont typeface="Arial"/>
        <a:buChar char="•"/>
        <a:defRPr sz="743" kern="1200">
          <a:solidFill>
            <a:schemeClr val="tx1"/>
          </a:solidFill>
          <a:latin typeface="+mn-lt"/>
          <a:ea typeface="+mn-ea"/>
          <a:cs typeface="+mn-cs"/>
        </a:defRPr>
      </a:lvl6pPr>
      <a:lvl7pPr marL="1225868" indent="-94298" algn="l" defTabSz="377190" rtl="0" eaLnBrk="1" latinLnBrk="0" hangingPunct="1">
        <a:lnSpc>
          <a:spcPct val="90000"/>
        </a:lnSpc>
        <a:spcBef>
          <a:spcPts val="206"/>
        </a:spcBef>
        <a:buFont typeface="Arial"/>
        <a:buChar char="•"/>
        <a:defRPr sz="743" kern="1200">
          <a:solidFill>
            <a:schemeClr val="tx1"/>
          </a:solidFill>
          <a:latin typeface="+mn-lt"/>
          <a:ea typeface="+mn-ea"/>
          <a:cs typeface="+mn-cs"/>
        </a:defRPr>
      </a:lvl7pPr>
      <a:lvl8pPr marL="1414463" indent="-94298" algn="l" defTabSz="377190" rtl="0" eaLnBrk="1" latinLnBrk="0" hangingPunct="1">
        <a:lnSpc>
          <a:spcPct val="90000"/>
        </a:lnSpc>
        <a:spcBef>
          <a:spcPts val="206"/>
        </a:spcBef>
        <a:buFont typeface="Arial"/>
        <a:buChar char="•"/>
        <a:defRPr sz="743" kern="1200">
          <a:solidFill>
            <a:schemeClr val="tx1"/>
          </a:solidFill>
          <a:latin typeface="+mn-lt"/>
          <a:ea typeface="+mn-ea"/>
          <a:cs typeface="+mn-cs"/>
        </a:defRPr>
      </a:lvl8pPr>
      <a:lvl9pPr marL="1603058" indent="-94298" algn="l" defTabSz="377190" rtl="0" eaLnBrk="1" latinLnBrk="0" hangingPunct="1">
        <a:lnSpc>
          <a:spcPct val="90000"/>
        </a:lnSpc>
        <a:spcBef>
          <a:spcPts val="206"/>
        </a:spcBef>
        <a:buFont typeface="Arial"/>
        <a:buChar char="•"/>
        <a:defRPr sz="743" kern="1200">
          <a:solidFill>
            <a:schemeClr val="tx1"/>
          </a:solidFill>
          <a:latin typeface="+mn-lt"/>
          <a:ea typeface="+mn-ea"/>
          <a:cs typeface="+mn-cs"/>
        </a:defRPr>
      </a:lvl9pPr>
    </p:bodyStyle>
    <p:otherStyle>
      <a:defPPr>
        <a:defRPr lang="en-US"/>
      </a:defPPr>
      <a:lvl1pPr marL="0" algn="l" defTabSz="377190" rtl="0" eaLnBrk="1" latinLnBrk="0" hangingPunct="1">
        <a:defRPr sz="743" kern="1200">
          <a:solidFill>
            <a:schemeClr val="tx1"/>
          </a:solidFill>
          <a:latin typeface="+mn-lt"/>
          <a:ea typeface="+mn-ea"/>
          <a:cs typeface="+mn-cs"/>
        </a:defRPr>
      </a:lvl1pPr>
      <a:lvl2pPr marL="188595" algn="l" defTabSz="377190" rtl="0" eaLnBrk="1" latinLnBrk="0" hangingPunct="1">
        <a:defRPr sz="743" kern="1200">
          <a:solidFill>
            <a:schemeClr val="tx1"/>
          </a:solidFill>
          <a:latin typeface="+mn-lt"/>
          <a:ea typeface="+mn-ea"/>
          <a:cs typeface="+mn-cs"/>
        </a:defRPr>
      </a:lvl2pPr>
      <a:lvl3pPr marL="377190" algn="l" defTabSz="377190" rtl="0" eaLnBrk="1" latinLnBrk="0" hangingPunct="1">
        <a:defRPr sz="743" kern="1200">
          <a:solidFill>
            <a:schemeClr val="tx1"/>
          </a:solidFill>
          <a:latin typeface="+mn-lt"/>
          <a:ea typeface="+mn-ea"/>
          <a:cs typeface="+mn-cs"/>
        </a:defRPr>
      </a:lvl3pPr>
      <a:lvl4pPr marL="565785" algn="l" defTabSz="377190" rtl="0" eaLnBrk="1" latinLnBrk="0" hangingPunct="1">
        <a:defRPr sz="743" kern="1200">
          <a:solidFill>
            <a:schemeClr val="tx1"/>
          </a:solidFill>
          <a:latin typeface="+mn-lt"/>
          <a:ea typeface="+mn-ea"/>
          <a:cs typeface="+mn-cs"/>
        </a:defRPr>
      </a:lvl4pPr>
      <a:lvl5pPr marL="754380" algn="l" defTabSz="377190" rtl="0" eaLnBrk="1" latinLnBrk="0" hangingPunct="1">
        <a:defRPr sz="743" kern="1200">
          <a:solidFill>
            <a:schemeClr val="tx1"/>
          </a:solidFill>
          <a:latin typeface="+mn-lt"/>
          <a:ea typeface="+mn-ea"/>
          <a:cs typeface="+mn-cs"/>
        </a:defRPr>
      </a:lvl5pPr>
      <a:lvl6pPr marL="942975" algn="l" defTabSz="377190" rtl="0" eaLnBrk="1" latinLnBrk="0" hangingPunct="1">
        <a:defRPr sz="743" kern="1200">
          <a:solidFill>
            <a:schemeClr val="tx1"/>
          </a:solidFill>
          <a:latin typeface="+mn-lt"/>
          <a:ea typeface="+mn-ea"/>
          <a:cs typeface="+mn-cs"/>
        </a:defRPr>
      </a:lvl6pPr>
      <a:lvl7pPr marL="1131570" algn="l" defTabSz="377190" rtl="0" eaLnBrk="1" latinLnBrk="0" hangingPunct="1">
        <a:defRPr sz="743" kern="1200">
          <a:solidFill>
            <a:schemeClr val="tx1"/>
          </a:solidFill>
          <a:latin typeface="+mn-lt"/>
          <a:ea typeface="+mn-ea"/>
          <a:cs typeface="+mn-cs"/>
        </a:defRPr>
      </a:lvl7pPr>
      <a:lvl8pPr marL="1320165" algn="l" defTabSz="377190" rtl="0" eaLnBrk="1" latinLnBrk="0" hangingPunct="1">
        <a:defRPr sz="743" kern="1200">
          <a:solidFill>
            <a:schemeClr val="tx1"/>
          </a:solidFill>
          <a:latin typeface="+mn-lt"/>
          <a:ea typeface="+mn-ea"/>
          <a:cs typeface="+mn-cs"/>
        </a:defRPr>
      </a:lvl8pPr>
      <a:lvl9pPr marL="1508760" algn="l" defTabSz="377190" rtl="0" eaLnBrk="1" latinLnBrk="0" hangingPunct="1">
        <a:defRPr sz="743"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5" name="Freeform 4"/>
          <p:cNvSpPr/>
          <p:nvPr userDrawn="1"/>
        </p:nvSpPr>
        <p:spPr>
          <a:xfrm>
            <a:off x="1169284" y="0"/>
            <a:ext cx="8889116" cy="7772400"/>
          </a:xfrm>
          <a:custGeom>
            <a:avLst/>
            <a:gdLst>
              <a:gd name="connsiteX0" fmla="*/ 2418781 w 21550776"/>
              <a:gd name="connsiteY0" fmla="*/ 0 h 13717588"/>
              <a:gd name="connsiteX1" fmla="*/ 21550776 w 21550776"/>
              <a:gd name="connsiteY1" fmla="*/ 0 h 13717588"/>
              <a:gd name="connsiteX2" fmla="*/ 21550776 w 21550776"/>
              <a:gd name="connsiteY2" fmla="*/ 13717588 h 13717588"/>
              <a:gd name="connsiteX3" fmla="*/ 0 w 21550776"/>
              <a:gd name="connsiteY3" fmla="*/ 13717588 h 13717588"/>
            </a:gdLst>
            <a:ahLst/>
            <a:cxnLst>
              <a:cxn ang="0">
                <a:pos x="connsiteX0" y="connsiteY0"/>
              </a:cxn>
              <a:cxn ang="0">
                <a:pos x="connsiteX1" y="connsiteY1"/>
              </a:cxn>
              <a:cxn ang="0">
                <a:pos x="connsiteX2" y="connsiteY2"/>
              </a:cxn>
              <a:cxn ang="0">
                <a:pos x="connsiteX3" y="connsiteY3"/>
              </a:cxn>
            </a:cxnLst>
            <a:rect l="l" t="t" r="r" b="b"/>
            <a:pathLst>
              <a:path w="21550776" h="13717588">
                <a:moveTo>
                  <a:pt x="2418781" y="0"/>
                </a:moveTo>
                <a:lnTo>
                  <a:pt x="21550776" y="0"/>
                </a:lnTo>
                <a:lnTo>
                  <a:pt x="21550776" y="13717588"/>
                </a:lnTo>
                <a:lnTo>
                  <a:pt x="0" y="1371758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27"/>
          </a:p>
        </p:txBody>
      </p:sp>
      <p:pic>
        <p:nvPicPr>
          <p:cNvPr id="2" name="Picture 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208563" y="0"/>
            <a:ext cx="371658" cy="1071013"/>
          </a:xfrm>
          <a:prstGeom prst="rect">
            <a:avLst/>
          </a:prstGeom>
        </p:spPr>
      </p:pic>
      <p:sp>
        <p:nvSpPr>
          <p:cNvPr id="3" name="Title Placeholder 2"/>
          <p:cNvSpPr>
            <a:spLocks noGrp="1"/>
          </p:cNvSpPr>
          <p:nvPr>
            <p:ph type="title"/>
          </p:nvPr>
        </p:nvSpPr>
        <p:spPr>
          <a:xfrm>
            <a:off x="533103" y="1428668"/>
            <a:ext cx="8675460" cy="500137"/>
          </a:xfrm>
          <a:prstGeom prst="rect">
            <a:avLst/>
          </a:prstGeom>
        </p:spPr>
        <p:txBody>
          <a:bodyPr vert="horz" lIns="0" tIns="0" rIns="0" bIns="0" rtlCol="0" anchor="t" anchorCtr="0">
            <a:spAutoFit/>
          </a:bodyPr>
          <a:lstStyle/>
          <a:p>
            <a:r>
              <a:rPr lang="en-US" dirty="0"/>
              <a:t>CLICK TO ADD HEADLINE</a:t>
            </a:r>
          </a:p>
        </p:txBody>
      </p:sp>
      <p:sp>
        <p:nvSpPr>
          <p:cNvPr id="4" name="Text Placeholder 3"/>
          <p:cNvSpPr>
            <a:spLocks noGrp="1"/>
          </p:cNvSpPr>
          <p:nvPr>
            <p:ph type="body" idx="1"/>
          </p:nvPr>
        </p:nvSpPr>
        <p:spPr>
          <a:xfrm>
            <a:off x="533103" y="2539806"/>
            <a:ext cx="8675460" cy="1893147"/>
          </a:xfrm>
          <a:prstGeom prst="rect">
            <a:avLst/>
          </a:prstGeom>
        </p:spPr>
        <p:txBody>
          <a:bodyPr vert="horz" lIns="0" tIns="0" rIns="0" bIns="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76424678"/>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txStyles>
    <p:titleStyle>
      <a:lvl1pPr algn="l" defTabSz="1005866" rtl="0" eaLnBrk="1" latinLnBrk="0" hangingPunct="1">
        <a:lnSpc>
          <a:spcPts val="3919"/>
        </a:lnSpc>
        <a:spcBef>
          <a:spcPct val="0"/>
        </a:spcBef>
        <a:buNone/>
        <a:defRPr sz="3713" b="1" i="0" kern="1200" cap="all" baseline="0">
          <a:solidFill>
            <a:schemeClr val="tx1"/>
          </a:solidFill>
          <a:latin typeface="Franklin Gothic Demi" panose="020B0603020102020204" pitchFamily="34" charset="0"/>
          <a:ea typeface="Franklin Gothic Demi" panose="020B0603020102020204" pitchFamily="34" charset="0"/>
          <a:cs typeface="Franklin Gothic Demi" panose="020B0603020102020204" pitchFamily="34" charset="0"/>
        </a:defRPr>
      </a:lvl1pPr>
    </p:titleStyle>
    <p:bodyStyle>
      <a:lvl1pPr marL="188595" indent="-188595" algn="l" defTabSz="1005866" rtl="0" eaLnBrk="1" latinLnBrk="0" hangingPunct="1">
        <a:lnSpc>
          <a:spcPts val="2186"/>
        </a:lnSpc>
        <a:spcBef>
          <a:spcPts val="0"/>
        </a:spcBef>
        <a:spcAft>
          <a:spcPts val="1031"/>
        </a:spcAft>
        <a:buClr>
          <a:schemeClr val="accent3"/>
        </a:buClr>
        <a:buSzPct val="120000"/>
        <a:buFont typeface="Wingdings" charset="2"/>
        <a:buChar char="§"/>
        <a:defRPr sz="1361"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377190" indent="-235744" algn="l" defTabSz="1005866" rtl="0" eaLnBrk="1" latinLnBrk="0" hangingPunct="1">
        <a:lnSpc>
          <a:spcPts val="2186"/>
        </a:lnSpc>
        <a:spcBef>
          <a:spcPts val="0"/>
        </a:spcBef>
        <a:spcAft>
          <a:spcPts val="1031"/>
        </a:spcAft>
        <a:buClr>
          <a:schemeClr val="accent3"/>
        </a:buClr>
        <a:buSzPct val="120000"/>
        <a:buFont typeface="Wingdings" charset="2"/>
        <a:buChar char="§"/>
        <a:defRPr sz="1361"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2pPr>
      <a:lvl3pPr marL="603504" indent="-235744" algn="l" defTabSz="1005866" rtl="0" eaLnBrk="1" latinLnBrk="0" hangingPunct="1">
        <a:lnSpc>
          <a:spcPts val="2186"/>
        </a:lnSpc>
        <a:spcBef>
          <a:spcPts val="0"/>
        </a:spcBef>
        <a:spcAft>
          <a:spcPts val="1031"/>
        </a:spcAft>
        <a:buClr>
          <a:schemeClr val="accent3"/>
        </a:buClr>
        <a:buSzPct val="120000"/>
        <a:buFont typeface="Wingdings" charset="2"/>
        <a:buChar char="§"/>
        <a:defRPr sz="1361"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3pPr>
      <a:lvl4pPr marL="867537" indent="-235744" algn="l" defTabSz="1005866" rtl="0" eaLnBrk="1" latinLnBrk="0" hangingPunct="1">
        <a:lnSpc>
          <a:spcPts val="2186"/>
        </a:lnSpc>
        <a:spcBef>
          <a:spcPts val="0"/>
        </a:spcBef>
        <a:spcAft>
          <a:spcPts val="1031"/>
        </a:spcAft>
        <a:buClr>
          <a:schemeClr val="accent3"/>
        </a:buClr>
        <a:buSzPct val="120000"/>
        <a:buFont typeface="Wingdings" charset="2"/>
        <a:buChar char="§"/>
        <a:defRPr sz="1361"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4pPr>
      <a:lvl5pPr marL="1093851" indent="-235744" algn="l" defTabSz="1005866" rtl="0" eaLnBrk="1" latinLnBrk="0" hangingPunct="1">
        <a:lnSpc>
          <a:spcPts val="2186"/>
        </a:lnSpc>
        <a:spcBef>
          <a:spcPts val="0"/>
        </a:spcBef>
        <a:spcAft>
          <a:spcPts val="1031"/>
        </a:spcAft>
        <a:buClr>
          <a:schemeClr val="accent3"/>
        </a:buClr>
        <a:buSzPct val="120000"/>
        <a:buFont typeface="Wingdings" charset="2"/>
        <a:buChar char="§"/>
        <a:defRPr sz="1361"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5pPr>
      <a:lvl6pPr marL="2766129" indent="-251466" algn="l" defTabSz="1005866" rtl="0" eaLnBrk="1" latinLnBrk="0" hangingPunct="1">
        <a:spcBef>
          <a:spcPct val="20000"/>
        </a:spcBef>
        <a:buFont typeface="Arial" panose="020B0604020202020204" pitchFamily="34" charset="0"/>
        <a:buChar char="•"/>
        <a:defRPr sz="2186" kern="1200">
          <a:solidFill>
            <a:schemeClr val="tx1"/>
          </a:solidFill>
          <a:latin typeface="+mn-lt"/>
          <a:ea typeface="+mn-ea"/>
          <a:cs typeface="+mn-cs"/>
        </a:defRPr>
      </a:lvl6pPr>
      <a:lvl7pPr marL="3269062" indent="-251466" algn="l" defTabSz="1005866" rtl="0" eaLnBrk="1" latinLnBrk="0" hangingPunct="1">
        <a:spcBef>
          <a:spcPct val="20000"/>
        </a:spcBef>
        <a:buFont typeface="Arial" panose="020B0604020202020204" pitchFamily="34" charset="0"/>
        <a:buChar char="•"/>
        <a:defRPr sz="2186" kern="1200">
          <a:solidFill>
            <a:schemeClr val="tx1"/>
          </a:solidFill>
          <a:latin typeface="+mn-lt"/>
          <a:ea typeface="+mn-ea"/>
          <a:cs typeface="+mn-cs"/>
        </a:defRPr>
      </a:lvl7pPr>
      <a:lvl8pPr marL="3771994" indent="-251466" algn="l" defTabSz="1005866" rtl="0" eaLnBrk="1" latinLnBrk="0" hangingPunct="1">
        <a:spcBef>
          <a:spcPct val="20000"/>
        </a:spcBef>
        <a:buFont typeface="Arial" panose="020B0604020202020204" pitchFamily="34" charset="0"/>
        <a:buChar char="•"/>
        <a:defRPr sz="2186" kern="1200">
          <a:solidFill>
            <a:schemeClr val="tx1"/>
          </a:solidFill>
          <a:latin typeface="+mn-lt"/>
          <a:ea typeface="+mn-ea"/>
          <a:cs typeface="+mn-cs"/>
        </a:defRPr>
      </a:lvl8pPr>
      <a:lvl9pPr marL="4274927" indent="-251466" algn="l" defTabSz="1005866" rtl="0" eaLnBrk="1" latinLnBrk="0" hangingPunct="1">
        <a:spcBef>
          <a:spcPct val="20000"/>
        </a:spcBef>
        <a:buFont typeface="Arial" panose="020B0604020202020204" pitchFamily="34" charset="0"/>
        <a:buChar char="•"/>
        <a:defRPr sz="2186" kern="1200">
          <a:solidFill>
            <a:schemeClr val="tx1"/>
          </a:solidFill>
          <a:latin typeface="+mn-lt"/>
          <a:ea typeface="+mn-ea"/>
          <a:cs typeface="+mn-cs"/>
        </a:defRPr>
      </a:lvl9pPr>
    </p:bodyStyle>
    <p:otherStyle>
      <a:defPPr>
        <a:defRPr lang="ru-RU"/>
      </a:defPPr>
      <a:lvl1pPr marL="0" algn="l" defTabSz="1005866" rtl="0" eaLnBrk="1" latinLnBrk="0" hangingPunct="1">
        <a:defRPr sz="1980" kern="1200">
          <a:solidFill>
            <a:schemeClr val="tx1"/>
          </a:solidFill>
          <a:latin typeface="+mn-lt"/>
          <a:ea typeface="+mn-ea"/>
          <a:cs typeface="+mn-cs"/>
        </a:defRPr>
      </a:lvl1pPr>
      <a:lvl2pPr marL="502933" algn="l" defTabSz="1005866" rtl="0" eaLnBrk="1" latinLnBrk="0" hangingPunct="1">
        <a:defRPr sz="1980" kern="1200">
          <a:solidFill>
            <a:schemeClr val="tx1"/>
          </a:solidFill>
          <a:latin typeface="+mn-lt"/>
          <a:ea typeface="+mn-ea"/>
          <a:cs typeface="+mn-cs"/>
        </a:defRPr>
      </a:lvl2pPr>
      <a:lvl3pPr marL="1005866" algn="l" defTabSz="1005866" rtl="0" eaLnBrk="1" latinLnBrk="0" hangingPunct="1">
        <a:defRPr sz="1980" kern="1200">
          <a:solidFill>
            <a:schemeClr val="tx1"/>
          </a:solidFill>
          <a:latin typeface="+mn-lt"/>
          <a:ea typeface="+mn-ea"/>
          <a:cs typeface="+mn-cs"/>
        </a:defRPr>
      </a:lvl3pPr>
      <a:lvl4pPr marL="1508798" algn="l" defTabSz="1005866" rtl="0" eaLnBrk="1" latinLnBrk="0" hangingPunct="1">
        <a:defRPr sz="1980" kern="1200">
          <a:solidFill>
            <a:schemeClr val="tx1"/>
          </a:solidFill>
          <a:latin typeface="+mn-lt"/>
          <a:ea typeface="+mn-ea"/>
          <a:cs typeface="+mn-cs"/>
        </a:defRPr>
      </a:lvl4pPr>
      <a:lvl5pPr marL="2011730" algn="l" defTabSz="1005866" rtl="0" eaLnBrk="1" latinLnBrk="0" hangingPunct="1">
        <a:defRPr sz="1980" kern="1200">
          <a:solidFill>
            <a:schemeClr val="tx1"/>
          </a:solidFill>
          <a:latin typeface="+mn-lt"/>
          <a:ea typeface="+mn-ea"/>
          <a:cs typeface="+mn-cs"/>
        </a:defRPr>
      </a:lvl5pPr>
      <a:lvl6pPr marL="2514663" algn="l" defTabSz="1005866" rtl="0" eaLnBrk="1" latinLnBrk="0" hangingPunct="1">
        <a:defRPr sz="1980" kern="1200">
          <a:solidFill>
            <a:schemeClr val="tx1"/>
          </a:solidFill>
          <a:latin typeface="+mn-lt"/>
          <a:ea typeface="+mn-ea"/>
          <a:cs typeface="+mn-cs"/>
        </a:defRPr>
      </a:lvl6pPr>
      <a:lvl7pPr marL="3017596" algn="l" defTabSz="1005866" rtl="0" eaLnBrk="1" latinLnBrk="0" hangingPunct="1">
        <a:defRPr sz="1980" kern="1200">
          <a:solidFill>
            <a:schemeClr val="tx1"/>
          </a:solidFill>
          <a:latin typeface="+mn-lt"/>
          <a:ea typeface="+mn-ea"/>
          <a:cs typeface="+mn-cs"/>
        </a:defRPr>
      </a:lvl7pPr>
      <a:lvl8pPr marL="3520528" algn="l" defTabSz="1005866" rtl="0" eaLnBrk="1" latinLnBrk="0" hangingPunct="1">
        <a:defRPr sz="1980" kern="1200">
          <a:solidFill>
            <a:schemeClr val="tx1"/>
          </a:solidFill>
          <a:latin typeface="+mn-lt"/>
          <a:ea typeface="+mn-ea"/>
          <a:cs typeface="+mn-cs"/>
        </a:defRPr>
      </a:lvl8pPr>
      <a:lvl9pPr marL="4023461" algn="l" defTabSz="1005866" rtl="0" eaLnBrk="1" latinLnBrk="0" hangingPunct="1">
        <a:defRPr sz="198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5" name="Freeform 4"/>
          <p:cNvSpPr/>
          <p:nvPr userDrawn="1"/>
        </p:nvSpPr>
        <p:spPr>
          <a:xfrm>
            <a:off x="1169284" y="0"/>
            <a:ext cx="8889116" cy="7772400"/>
          </a:xfrm>
          <a:custGeom>
            <a:avLst/>
            <a:gdLst>
              <a:gd name="connsiteX0" fmla="*/ 2418781 w 21550776"/>
              <a:gd name="connsiteY0" fmla="*/ 0 h 13717588"/>
              <a:gd name="connsiteX1" fmla="*/ 21550776 w 21550776"/>
              <a:gd name="connsiteY1" fmla="*/ 0 h 13717588"/>
              <a:gd name="connsiteX2" fmla="*/ 21550776 w 21550776"/>
              <a:gd name="connsiteY2" fmla="*/ 13717588 h 13717588"/>
              <a:gd name="connsiteX3" fmla="*/ 0 w 21550776"/>
              <a:gd name="connsiteY3" fmla="*/ 13717588 h 13717588"/>
            </a:gdLst>
            <a:ahLst/>
            <a:cxnLst>
              <a:cxn ang="0">
                <a:pos x="connsiteX0" y="connsiteY0"/>
              </a:cxn>
              <a:cxn ang="0">
                <a:pos x="connsiteX1" y="connsiteY1"/>
              </a:cxn>
              <a:cxn ang="0">
                <a:pos x="connsiteX2" y="connsiteY2"/>
              </a:cxn>
              <a:cxn ang="0">
                <a:pos x="connsiteX3" y="connsiteY3"/>
              </a:cxn>
            </a:cxnLst>
            <a:rect l="l" t="t" r="r" b="b"/>
            <a:pathLst>
              <a:path w="21550776" h="13717588">
                <a:moveTo>
                  <a:pt x="2418781" y="0"/>
                </a:moveTo>
                <a:lnTo>
                  <a:pt x="21550776" y="0"/>
                </a:lnTo>
                <a:lnTo>
                  <a:pt x="21550776" y="13717588"/>
                </a:lnTo>
                <a:lnTo>
                  <a:pt x="0" y="1371758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27"/>
          </a:p>
        </p:txBody>
      </p:sp>
      <p:pic>
        <p:nvPicPr>
          <p:cNvPr id="2" name="Picture 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208563" y="0"/>
            <a:ext cx="371658" cy="1071013"/>
          </a:xfrm>
          <a:prstGeom prst="rect">
            <a:avLst/>
          </a:prstGeom>
        </p:spPr>
      </p:pic>
      <p:sp>
        <p:nvSpPr>
          <p:cNvPr id="3" name="Title Placeholder 2"/>
          <p:cNvSpPr>
            <a:spLocks noGrp="1"/>
          </p:cNvSpPr>
          <p:nvPr>
            <p:ph type="title"/>
          </p:nvPr>
        </p:nvSpPr>
        <p:spPr>
          <a:xfrm>
            <a:off x="533103" y="1428668"/>
            <a:ext cx="8675460" cy="500137"/>
          </a:xfrm>
          <a:prstGeom prst="rect">
            <a:avLst/>
          </a:prstGeom>
        </p:spPr>
        <p:txBody>
          <a:bodyPr vert="horz" lIns="0" tIns="0" rIns="0" bIns="0" rtlCol="0" anchor="t" anchorCtr="0">
            <a:spAutoFit/>
          </a:bodyPr>
          <a:lstStyle/>
          <a:p>
            <a:r>
              <a:rPr lang="en-US" dirty="0"/>
              <a:t>CLICK TO ADD HEADLINE</a:t>
            </a:r>
          </a:p>
        </p:txBody>
      </p:sp>
      <p:sp>
        <p:nvSpPr>
          <p:cNvPr id="4" name="Text Placeholder 3"/>
          <p:cNvSpPr>
            <a:spLocks noGrp="1"/>
          </p:cNvSpPr>
          <p:nvPr>
            <p:ph type="body" idx="1"/>
          </p:nvPr>
        </p:nvSpPr>
        <p:spPr>
          <a:xfrm>
            <a:off x="533103" y="2539806"/>
            <a:ext cx="8675460" cy="1923604"/>
          </a:xfrm>
          <a:prstGeom prst="rect">
            <a:avLst/>
          </a:prstGeom>
        </p:spPr>
        <p:txBody>
          <a:bodyPr vert="horz" lIns="0" tIns="0" rIns="0" bIns="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49026646"/>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txStyles>
    <p:titleStyle>
      <a:lvl1pPr algn="l" defTabSz="1005866" rtl="0" eaLnBrk="1" latinLnBrk="0" hangingPunct="1">
        <a:lnSpc>
          <a:spcPts val="3919"/>
        </a:lnSpc>
        <a:spcBef>
          <a:spcPct val="0"/>
        </a:spcBef>
        <a:buNone/>
        <a:defRPr sz="3713" b="1" i="0" kern="1200" cap="all" baseline="0">
          <a:solidFill>
            <a:schemeClr val="tx1"/>
          </a:solidFill>
          <a:latin typeface="Franklin Gothic Demi" panose="020B0603020102020204" pitchFamily="34" charset="0"/>
          <a:ea typeface="Franklin Gothic Demi" panose="020B0603020102020204" pitchFamily="34" charset="0"/>
          <a:cs typeface="Franklin Gothic Demi" panose="020B0603020102020204" pitchFamily="34" charset="0"/>
        </a:defRPr>
      </a:lvl1pPr>
    </p:titleStyle>
    <p:bodyStyle>
      <a:lvl1pPr marL="188595" indent="-188595" algn="l" defTabSz="1005866" rtl="0" eaLnBrk="1" latinLnBrk="0" hangingPunct="1">
        <a:lnSpc>
          <a:spcPts val="2186"/>
        </a:lnSpc>
        <a:spcBef>
          <a:spcPts val="0"/>
        </a:spcBef>
        <a:spcAft>
          <a:spcPts val="1031"/>
        </a:spcAft>
        <a:buClr>
          <a:schemeClr val="accent3"/>
        </a:buClr>
        <a:buSzPct val="120000"/>
        <a:buFont typeface="Wingdings" charset="2"/>
        <a:buChar char="§"/>
        <a:defRPr sz="1361"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377190" indent="-235744" algn="l" defTabSz="1005866" rtl="0" eaLnBrk="1" latinLnBrk="0" hangingPunct="1">
        <a:lnSpc>
          <a:spcPts val="2186"/>
        </a:lnSpc>
        <a:spcBef>
          <a:spcPts val="0"/>
        </a:spcBef>
        <a:spcAft>
          <a:spcPts val="1031"/>
        </a:spcAft>
        <a:buClr>
          <a:schemeClr val="accent3"/>
        </a:buClr>
        <a:buSzPct val="120000"/>
        <a:buFont typeface="Wingdings" charset="2"/>
        <a:buChar char="§"/>
        <a:defRPr sz="1361"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2pPr>
      <a:lvl3pPr marL="603504" indent="-235744" algn="l" defTabSz="1005866" rtl="0" eaLnBrk="1" latinLnBrk="0" hangingPunct="1">
        <a:lnSpc>
          <a:spcPts val="2186"/>
        </a:lnSpc>
        <a:spcBef>
          <a:spcPts val="0"/>
        </a:spcBef>
        <a:spcAft>
          <a:spcPts val="1031"/>
        </a:spcAft>
        <a:buClr>
          <a:schemeClr val="accent3"/>
        </a:buClr>
        <a:buSzPct val="120000"/>
        <a:buFont typeface="Wingdings" charset="2"/>
        <a:buChar char="§"/>
        <a:defRPr sz="1361"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3pPr>
      <a:lvl4pPr marL="867537" indent="-235744" algn="l" defTabSz="1005866" rtl="0" eaLnBrk="1" latinLnBrk="0" hangingPunct="1">
        <a:lnSpc>
          <a:spcPts val="2186"/>
        </a:lnSpc>
        <a:spcBef>
          <a:spcPts val="0"/>
        </a:spcBef>
        <a:spcAft>
          <a:spcPts val="1031"/>
        </a:spcAft>
        <a:buClr>
          <a:schemeClr val="accent3"/>
        </a:buClr>
        <a:buSzPct val="120000"/>
        <a:buFont typeface="Wingdings" charset="2"/>
        <a:buChar char="§"/>
        <a:defRPr sz="1361"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4pPr>
      <a:lvl5pPr marL="1093851" indent="-235744" algn="l" defTabSz="1005866" rtl="0" eaLnBrk="1" latinLnBrk="0" hangingPunct="1">
        <a:lnSpc>
          <a:spcPts val="2186"/>
        </a:lnSpc>
        <a:spcBef>
          <a:spcPts val="0"/>
        </a:spcBef>
        <a:spcAft>
          <a:spcPts val="1031"/>
        </a:spcAft>
        <a:buClr>
          <a:schemeClr val="accent3"/>
        </a:buClr>
        <a:buSzPct val="120000"/>
        <a:buFont typeface="Wingdings" charset="2"/>
        <a:buChar char="§"/>
        <a:defRPr sz="1361"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5pPr>
      <a:lvl6pPr marL="2766129" indent="-251466" algn="l" defTabSz="1005866" rtl="0" eaLnBrk="1" latinLnBrk="0" hangingPunct="1">
        <a:spcBef>
          <a:spcPct val="20000"/>
        </a:spcBef>
        <a:buFont typeface="Arial" panose="020B0604020202020204" pitchFamily="34" charset="0"/>
        <a:buChar char="•"/>
        <a:defRPr sz="2186" kern="1200">
          <a:solidFill>
            <a:schemeClr val="tx1"/>
          </a:solidFill>
          <a:latin typeface="+mn-lt"/>
          <a:ea typeface="+mn-ea"/>
          <a:cs typeface="+mn-cs"/>
        </a:defRPr>
      </a:lvl6pPr>
      <a:lvl7pPr marL="3269062" indent="-251466" algn="l" defTabSz="1005866" rtl="0" eaLnBrk="1" latinLnBrk="0" hangingPunct="1">
        <a:spcBef>
          <a:spcPct val="20000"/>
        </a:spcBef>
        <a:buFont typeface="Arial" panose="020B0604020202020204" pitchFamily="34" charset="0"/>
        <a:buChar char="•"/>
        <a:defRPr sz="2186" kern="1200">
          <a:solidFill>
            <a:schemeClr val="tx1"/>
          </a:solidFill>
          <a:latin typeface="+mn-lt"/>
          <a:ea typeface="+mn-ea"/>
          <a:cs typeface="+mn-cs"/>
        </a:defRPr>
      </a:lvl7pPr>
      <a:lvl8pPr marL="3771994" indent="-251466" algn="l" defTabSz="1005866" rtl="0" eaLnBrk="1" latinLnBrk="0" hangingPunct="1">
        <a:spcBef>
          <a:spcPct val="20000"/>
        </a:spcBef>
        <a:buFont typeface="Arial" panose="020B0604020202020204" pitchFamily="34" charset="0"/>
        <a:buChar char="•"/>
        <a:defRPr sz="2186" kern="1200">
          <a:solidFill>
            <a:schemeClr val="tx1"/>
          </a:solidFill>
          <a:latin typeface="+mn-lt"/>
          <a:ea typeface="+mn-ea"/>
          <a:cs typeface="+mn-cs"/>
        </a:defRPr>
      </a:lvl8pPr>
      <a:lvl9pPr marL="4274927" indent="-251466" algn="l" defTabSz="1005866" rtl="0" eaLnBrk="1" latinLnBrk="0" hangingPunct="1">
        <a:spcBef>
          <a:spcPct val="20000"/>
        </a:spcBef>
        <a:buFont typeface="Arial" panose="020B0604020202020204" pitchFamily="34" charset="0"/>
        <a:buChar char="•"/>
        <a:defRPr sz="2186" kern="1200">
          <a:solidFill>
            <a:schemeClr val="tx1"/>
          </a:solidFill>
          <a:latin typeface="+mn-lt"/>
          <a:ea typeface="+mn-ea"/>
          <a:cs typeface="+mn-cs"/>
        </a:defRPr>
      </a:lvl9pPr>
    </p:bodyStyle>
    <p:otherStyle>
      <a:defPPr>
        <a:defRPr lang="ru-RU"/>
      </a:defPPr>
      <a:lvl1pPr marL="0" algn="l" defTabSz="1005866" rtl="0" eaLnBrk="1" latinLnBrk="0" hangingPunct="1">
        <a:defRPr sz="1980" kern="1200">
          <a:solidFill>
            <a:schemeClr val="tx1"/>
          </a:solidFill>
          <a:latin typeface="+mn-lt"/>
          <a:ea typeface="+mn-ea"/>
          <a:cs typeface="+mn-cs"/>
        </a:defRPr>
      </a:lvl1pPr>
      <a:lvl2pPr marL="502933" algn="l" defTabSz="1005866" rtl="0" eaLnBrk="1" latinLnBrk="0" hangingPunct="1">
        <a:defRPr sz="1980" kern="1200">
          <a:solidFill>
            <a:schemeClr val="tx1"/>
          </a:solidFill>
          <a:latin typeface="+mn-lt"/>
          <a:ea typeface="+mn-ea"/>
          <a:cs typeface="+mn-cs"/>
        </a:defRPr>
      </a:lvl2pPr>
      <a:lvl3pPr marL="1005866" algn="l" defTabSz="1005866" rtl="0" eaLnBrk="1" latinLnBrk="0" hangingPunct="1">
        <a:defRPr sz="1980" kern="1200">
          <a:solidFill>
            <a:schemeClr val="tx1"/>
          </a:solidFill>
          <a:latin typeface="+mn-lt"/>
          <a:ea typeface="+mn-ea"/>
          <a:cs typeface="+mn-cs"/>
        </a:defRPr>
      </a:lvl3pPr>
      <a:lvl4pPr marL="1508798" algn="l" defTabSz="1005866" rtl="0" eaLnBrk="1" latinLnBrk="0" hangingPunct="1">
        <a:defRPr sz="1980" kern="1200">
          <a:solidFill>
            <a:schemeClr val="tx1"/>
          </a:solidFill>
          <a:latin typeface="+mn-lt"/>
          <a:ea typeface="+mn-ea"/>
          <a:cs typeface="+mn-cs"/>
        </a:defRPr>
      </a:lvl4pPr>
      <a:lvl5pPr marL="2011730" algn="l" defTabSz="1005866" rtl="0" eaLnBrk="1" latinLnBrk="0" hangingPunct="1">
        <a:defRPr sz="1980" kern="1200">
          <a:solidFill>
            <a:schemeClr val="tx1"/>
          </a:solidFill>
          <a:latin typeface="+mn-lt"/>
          <a:ea typeface="+mn-ea"/>
          <a:cs typeface="+mn-cs"/>
        </a:defRPr>
      </a:lvl5pPr>
      <a:lvl6pPr marL="2514663" algn="l" defTabSz="1005866" rtl="0" eaLnBrk="1" latinLnBrk="0" hangingPunct="1">
        <a:defRPr sz="1980" kern="1200">
          <a:solidFill>
            <a:schemeClr val="tx1"/>
          </a:solidFill>
          <a:latin typeface="+mn-lt"/>
          <a:ea typeface="+mn-ea"/>
          <a:cs typeface="+mn-cs"/>
        </a:defRPr>
      </a:lvl6pPr>
      <a:lvl7pPr marL="3017596" algn="l" defTabSz="1005866" rtl="0" eaLnBrk="1" latinLnBrk="0" hangingPunct="1">
        <a:defRPr sz="1980" kern="1200">
          <a:solidFill>
            <a:schemeClr val="tx1"/>
          </a:solidFill>
          <a:latin typeface="+mn-lt"/>
          <a:ea typeface="+mn-ea"/>
          <a:cs typeface="+mn-cs"/>
        </a:defRPr>
      </a:lvl7pPr>
      <a:lvl8pPr marL="3520528" algn="l" defTabSz="1005866" rtl="0" eaLnBrk="1" latinLnBrk="0" hangingPunct="1">
        <a:defRPr sz="1980" kern="1200">
          <a:solidFill>
            <a:schemeClr val="tx1"/>
          </a:solidFill>
          <a:latin typeface="+mn-lt"/>
          <a:ea typeface="+mn-ea"/>
          <a:cs typeface="+mn-cs"/>
        </a:defRPr>
      </a:lvl8pPr>
      <a:lvl9pPr marL="4023461" algn="l" defTabSz="1005866" rtl="0" eaLnBrk="1" latinLnBrk="0" hangingPunct="1">
        <a:defRPr sz="198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2920" y="311256"/>
            <a:ext cx="9052560" cy="12954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02920" y="1813562"/>
            <a:ext cx="9052560" cy="51294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02920" y="7203864"/>
            <a:ext cx="2346960" cy="413808"/>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436621" y="7203864"/>
            <a:ext cx="3185160" cy="41380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208520" y="7203864"/>
            <a:ext cx="2346960" cy="413808"/>
          </a:xfrm>
          <a:prstGeom prst="rect">
            <a:avLst/>
          </a:prstGeom>
        </p:spPr>
        <p:txBody>
          <a:bodyPr vert="horz" lIns="91440" tIns="45720" rIns="91440" bIns="45720" rtlCol="0" anchor="ctr"/>
          <a:lstStyle>
            <a:lvl1pPr algn="r">
              <a:defRPr sz="1200">
                <a:solidFill>
                  <a:schemeClr val="tx1">
                    <a:tint val="75000"/>
                  </a:schemeClr>
                </a:solidFill>
              </a:defRPr>
            </a:lvl1pPr>
          </a:lstStyle>
          <a:p>
            <a:fld id="{1FFCFEE5-8EAD-403C-AFC6-4E09610A5144}" type="slidenum">
              <a:rPr lang="en-US" smtClean="0"/>
              <a:t>‹#›</a:t>
            </a:fld>
            <a:endParaRPr lang="en-US"/>
          </a:p>
        </p:txBody>
      </p:sp>
    </p:spTree>
    <p:extLst>
      <p:ext uri="{BB962C8B-B14F-4D97-AF65-F5344CB8AC3E}">
        <p14:creationId xmlns:p14="http://schemas.microsoft.com/office/powerpoint/2010/main" val="1645483284"/>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Lst>
  <p:hf hdr="0" ftr="0" dt="0"/>
  <p:txStyles>
    <p:titleStyle>
      <a:lvl1pPr algn="ctr" defTabSz="914323" rtl="0" eaLnBrk="1" latinLnBrk="0" hangingPunct="1">
        <a:spcBef>
          <a:spcPct val="0"/>
        </a:spcBef>
        <a:buNone/>
        <a:defRPr sz="4399" kern="1200">
          <a:solidFill>
            <a:schemeClr val="tx1"/>
          </a:solidFill>
          <a:latin typeface="+mj-lt"/>
          <a:ea typeface="+mj-ea"/>
          <a:cs typeface="+mj-cs"/>
        </a:defRPr>
      </a:lvl1pPr>
    </p:titleStyle>
    <p:bodyStyle>
      <a:lvl1pPr marL="342871" indent="-342871" algn="l" defTabSz="914323"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87" indent="-285726" algn="l" defTabSz="91432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04" indent="-228581" algn="l" defTabSz="914323"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066"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227"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389"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51"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713"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74"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23" rtl="0" eaLnBrk="1" latinLnBrk="0" hangingPunct="1">
        <a:defRPr sz="1800" kern="1200">
          <a:solidFill>
            <a:schemeClr val="tx1"/>
          </a:solidFill>
          <a:latin typeface="+mn-lt"/>
          <a:ea typeface="+mn-ea"/>
          <a:cs typeface="+mn-cs"/>
        </a:defRPr>
      </a:lvl1pPr>
      <a:lvl2pPr marL="457162" algn="l" defTabSz="914323" rtl="0" eaLnBrk="1" latinLnBrk="0" hangingPunct="1">
        <a:defRPr sz="1800" kern="1200">
          <a:solidFill>
            <a:schemeClr val="tx1"/>
          </a:solidFill>
          <a:latin typeface="+mn-lt"/>
          <a:ea typeface="+mn-ea"/>
          <a:cs typeface="+mn-cs"/>
        </a:defRPr>
      </a:lvl2pPr>
      <a:lvl3pPr marL="914323" algn="l" defTabSz="914323" rtl="0" eaLnBrk="1" latinLnBrk="0" hangingPunct="1">
        <a:defRPr sz="1800" kern="1200">
          <a:solidFill>
            <a:schemeClr val="tx1"/>
          </a:solidFill>
          <a:latin typeface="+mn-lt"/>
          <a:ea typeface="+mn-ea"/>
          <a:cs typeface="+mn-cs"/>
        </a:defRPr>
      </a:lvl3pPr>
      <a:lvl4pPr marL="1371485" algn="l" defTabSz="914323" rtl="0" eaLnBrk="1" latinLnBrk="0" hangingPunct="1">
        <a:defRPr sz="1800" kern="1200">
          <a:solidFill>
            <a:schemeClr val="tx1"/>
          </a:solidFill>
          <a:latin typeface="+mn-lt"/>
          <a:ea typeface="+mn-ea"/>
          <a:cs typeface="+mn-cs"/>
        </a:defRPr>
      </a:lvl4pPr>
      <a:lvl5pPr marL="1828647" algn="l" defTabSz="914323" rtl="0" eaLnBrk="1" latinLnBrk="0" hangingPunct="1">
        <a:defRPr sz="1800" kern="1200">
          <a:solidFill>
            <a:schemeClr val="tx1"/>
          </a:solidFill>
          <a:latin typeface="+mn-lt"/>
          <a:ea typeface="+mn-ea"/>
          <a:cs typeface="+mn-cs"/>
        </a:defRPr>
      </a:lvl5pPr>
      <a:lvl6pPr marL="2285808" algn="l" defTabSz="914323" rtl="0" eaLnBrk="1" latinLnBrk="0" hangingPunct="1">
        <a:defRPr sz="1800" kern="1200">
          <a:solidFill>
            <a:schemeClr val="tx1"/>
          </a:solidFill>
          <a:latin typeface="+mn-lt"/>
          <a:ea typeface="+mn-ea"/>
          <a:cs typeface="+mn-cs"/>
        </a:defRPr>
      </a:lvl6pPr>
      <a:lvl7pPr marL="2742970" algn="l" defTabSz="914323" rtl="0" eaLnBrk="1" latinLnBrk="0" hangingPunct="1">
        <a:defRPr sz="1800" kern="1200">
          <a:solidFill>
            <a:schemeClr val="tx1"/>
          </a:solidFill>
          <a:latin typeface="+mn-lt"/>
          <a:ea typeface="+mn-ea"/>
          <a:cs typeface="+mn-cs"/>
        </a:defRPr>
      </a:lvl7pPr>
      <a:lvl8pPr marL="3200132" algn="l" defTabSz="914323" rtl="0" eaLnBrk="1" latinLnBrk="0" hangingPunct="1">
        <a:defRPr sz="1800" kern="1200">
          <a:solidFill>
            <a:schemeClr val="tx1"/>
          </a:solidFill>
          <a:latin typeface="+mn-lt"/>
          <a:ea typeface="+mn-ea"/>
          <a:cs typeface="+mn-cs"/>
        </a:defRPr>
      </a:lvl8pPr>
      <a:lvl9pPr marL="3657294" algn="l" defTabSz="91432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hyperlink" Target="https://www.twilio.com/blog/what-is-public-key-cryptography"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towardsdatascience.com/homomorphic-encryption-machine-learning-new-business-models-2ba6a4f185d" TargetMode="External"/><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researchgate.net/publication/336084072_Generation_and_Distribution_of_Quantum_Oblivious_Keys_for_Secure_Multiparty_Computation/figures?lo=1" TargetMode="External"/><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510.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10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0.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470.png"/><Relationship Id="rId3" Type="http://schemas.openxmlformats.org/officeDocument/2006/relationships/image" Target="../media/image120.png"/><Relationship Id="rId7" Type="http://schemas.openxmlformats.org/officeDocument/2006/relationships/image" Target="../media/image46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5.png"/><Relationship Id="rId5" Type="http://schemas.microsoft.com/office/2007/relationships/hdphoto" Target="../media/hdphoto2.wdp"/><Relationship Id="rId4" Type="http://schemas.openxmlformats.org/officeDocument/2006/relationships/image" Target="../media/image24.png"/><Relationship Id="rId9"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8.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9.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9.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9.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9.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49.xm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49.xml"/><Relationship Id="rId5" Type="http://schemas.openxmlformats.org/officeDocument/2006/relationships/image" Target="../media/image38.png"/><Relationship Id="rId4" Type="http://schemas.openxmlformats.org/officeDocument/2006/relationships/image" Target="../media/image37.png"/></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49.xml"/><Relationship Id="rId4" Type="http://schemas.openxmlformats.org/officeDocument/2006/relationships/image" Target="../media/image41.png"/></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49.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49.xml"/><Relationship Id="rId4" Type="http://schemas.openxmlformats.org/officeDocument/2006/relationships/image" Target="../media/image47.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9.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49.xml"/></Relationships>
</file>

<file path=ppt/slides/_rels/slide4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9.xml"/></Relationships>
</file>

<file path=ppt/slides/_rels/slide4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9.xml"/></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49.xml"/><Relationship Id="rId4" Type="http://schemas.openxmlformats.org/officeDocument/2006/relationships/hyperlink" Target="https://opacus.ai/"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9.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3.xml"/></Relationships>
</file>

<file path=ppt/slides/_rels/slide53.xml.rels><?xml version="1.0" encoding="UTF-8" standalone="yes"?>
<Relationships xmlns="http://schemas.openxmlformats.org/package/2006/relationships"><Relationship Id="rId3" Type="http://schemas.openxmlformats.org/officeDocument/2006/relationships/hyperlink" Target="https://arxiv.org/abs/1607.00133" TargetMode="External"/><Relationship Id="rId2" Type="http://schemas.openxmlformats.org/officeDocument/2006/relationships/notesSlide" Target="../notesSlides/notesSlide30.xml"/><Relationship Id="rId1" Type="http://schemas.openxmlformats.org/officeDocument/2006/relationships/slideLayout" Target="../slideLayouts/slideLayout46.xml"/></Relationships>
</file>

<file path=ppt/slides/_rels/slide5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2.png"/><Relationship Id="rId1" Type="http://schemas.openxmlformats.org/officeDocument/2006/relationships/slideLayout" Target="../slideLayouts/slideLayout46.xml"/></Relationships>
</file>

<file path=ppt/slides/_rels/slide55.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31.xml"/><Relationship Id="rId1" Type="http://schemas.openxmlformats.org/officeDocument/2006/relationships/slideLayout" Target="../slideLayouts/slideLayout46.xml"/></Relationships>
</file>

<file path=ppt/slides/_rels/slide56.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notesSlide" Target="../notesSlides/notesSlide32.xml"/><Relationship Id="rId1" Type="http://schemas.openxmlformats.org/officeDocument/2006/relationships/slideLayout" Target="../slideLayouts/slideLayout46.xml"/></Relationships>
</file>

<file path=ppt/slides/_rels/slide57.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notesSlide" Target="../notesSlides/notesSlide33.xml"/><Relationship Id="rId1" Type="http://schemas.openxmlformats.org/officeDocument/2006/relationships/slideLayout" Target="../slideLayouts/slideLayout46.xml"/></Relationships>
</file>

<file path=ppt/slides/_rels/slide5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46.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59.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1.png"/><Relationship Id="rId7" Type="http://schemas.openxmlformats.org/officeDocument/2006/relationships/image" Target="../media/image66.png"/><Relationship Id="rId2" Type="http://schemas.openxmlformats.org/officeDocument/2006/relationships/image" Target="../media/image60.png"/><Relationship Id="rId1" Type="http://schemas.openxmlformats.org/officeDocument/2006/relationships/slideLayout" Target="../slideLayouts/slideLayout46.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6.xml"/></Relationships>
</file>

<file path=ppt/slides/_rels/slide61.xml.rels><?xml version="1.0" encoding="UTF-8" standalone="yes"?>
<Relationships xmlns="http://schemas.openxmlformats.org/package/2006/relationships"><Relationship Id="rId3" Type="http://schemas.openxmlformats.org/officeDocument/2006/relationships/hyperlink" Target="https://arxiv.org/abs/1802.08908" TargetMode="External"/><Relationship Id="rId2" Type="http://schemas.openxmlformats.org/officeDocument/2006/relationships/notesSlide" Target="../notesSlides/notesSlide35.xml"/><Relationship Id="rId1" Type="http://schemas.openxmlformats.org/officeDocument/2006/relationships/slideLayout" Target="../slideLayouts/slideLayout46.xml"/></Relationships>
</file>

<file path=ppt/slides/_rels/slide6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8.png"/><Relationship Id="rId1" Type="http://schemas.openxmlformats.org/officeDocument/2006/relationships/slideLayout" Target="../slideLayouts/slideLayout46.xml"/></Relationships>
</file>

<file path=ppt/slides/_rels/slide6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6.xml"/><Relationship Id="rId1" Type="http://schemas.openxmlformats.org/officeDocument/2006/relationships/slideLayout" Target="../slideLayouts/slideLayout46.xml"/></Relationships>
</file>

<file path=ppt/slides/_rels/slide6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7.xml"/><Relationship Id="rId1" Type="http://schemas.openxmlformats.org/officeDocument/2006/relationships/slideLayout" Target="../slideLayouts/slideLayout46.xml"/></Relationships>
</file>

<file path=ppt/slides/_rels/slide6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8.xml"/><Relationship Id="rId1" Type="http://schemas.openxmlformats.org/officeDocument/2006/relationships/slideLayout" Target="../slideLayouts/slideLayout46.xml"/></Relationships>
</file>

<file path=ppt/slides/_rels/slide6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9.xml"/><Relationship Id="rId1" Type="http://schemas.openxmlformats.org/officeDocument/2006/relationships/slideLayout" Target="../slideLayouts/slideLayout46.xml"/></Relationships>
</file>

<file path=ppt/slides/_rels/slide6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46.xml"/></Relationships>
</file>

<file path=ppt/slides/_rels/slide6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6.xml"/></Relationships>
</file>

<file path=ppt/slides/_rels/slide6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0.xml"/><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46.xml"/></Relationships>
</file>

<file path=ppt/slides/_rels/slide7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6.xml"/></Relationships>
</file>

<file path=ppt/slides/_rels/slide72.xml.rels><?xml version="1.0" encoding="UTF-8" standalone="yes"?>
<Relationships xmlns="http://schemas.openxmlformats.org/package/2006/relationships"><Relationship Id="rId3" Type="http://schemas.openxmlformats.org/officeDocument/2006/relationships/hyperlink" Target="https://arxiv.org/abs/2007.07646" TargetMode="External"/><Relationship Id="rId7" Type="http://schemas.openxmlformats.org/officeDocument/2006/relationships/hyperlink" Target="https://programming-dp.com/notebooks/ch3.html" TargetMode="External"/><Relationship Id="rId2" Type="http://schemas.openxmlformats.org/officeDocument/2006/relationships/hyperlink" Target="https://arxiv.org/abs/2011.11819" TargetMode="External"/><Relationship Id="rId1" Type="http://schemas.openxmlformats.org/officeDocument/2006/relationships/slideLayout" Target="../slideLayouts/slideLayout2.xml"/><Relationship Id="rId6" Type="http://schemas.openxmlformats.org/officeDocument/2006/relationships/hyperlink" Target="https://medium.com/pytorch/differential-privacy-series-part-1-dp-sgd-algorithm-explained-12512c3959a3" TargetMode="External"/><Relationship Id="rId5" Type="http://schemas.openxmlformats.org/officeDocument/2006/relationships/hyperlink" Target="https://www.borealisai.com/en/blog/tutorial-13-differential-privacy-ii-machine-learning-and-data-generation/" TargetMode="External"/><Relationship Id="rId4" Type="http://schemas.openxmlformats.org/officeDocument/2006/relationships/hyperlink" Target="https://arxiv.org/abs/2005.08679"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3DD0A-0E8E-B7DE-C4FA-5A20FE0B4B55}"/>
              </a:ext>
            </a:extLst>
          </p:cNvPr>
          <p:cNvSpPr>
            <a:spLocks noGrp="1"/>
          </p:cNvSpPr>
          <p:nvPr>
            <p:ph type="title"/>
          </p:nvPr>
        </p:nvSpPr>
        <p:spPr>
          <a:xfrm>
            <a:off x="4996675" y="1538636"/>
            <a:ext cx="4247295" cy="2203548"/>
          </a:xfrm>
        </p:spPr>
        <p:txBody>
          <a:bodyPr/>
          <a:lstStyle/>
          <a:p>
            <a:pPr algn="ctr"/>
            <a:r>
              <a:rPr lang="en-US" altLang="en-US" dirty="0"/>
              <a:t>CS 487/587</a:t>
            </a:r>
            <a:r>
              <a:rPr lang="en-US" dirty="0"/>
              <a:t> Adversarial Machine Learning</a:t>
            </a:r>
          </a:p>
        </p:txBody>
      </p:sp>
      <p:sp>
        <p:nvSpPr>
          <p:cNvPr id="3" name="Subtitle 2"/>
          <p:cNvSpPr>
            <a:spLocks noGrp="1"/>
          </p:cNvSpPr>
          <p:nvPr>
            <p:ph type="body" idx="1"/>
          </p:nvPr>
        </p:nvSpPr>
        <p:spPr/>
        <p:txBody>
          <a:bodyPr/>
          <a:lstStyle/>
          <a:p>
            <a:pPr algn="ctr"/>
            <a:r>
              <a:rPr lang="en-US" altLang="en-US" dirty="0"/>
              <a:t>Dr. Alex Vakanski</a:t>
            </a:r>
          </a:p>
          <a:p>
            <a:endParaRPr lang="en-US" dirty="0"/>
          </a:p>
        </p:txBody>
      </p:sp>
    </p:spTree>
    <p:extLst>
      <p:ext uri="{BB962C8B-B14F-4D97-AF65-F5344CB8AC3E}">
        <p14:creationId xmlns:p14="http://schemas.microsoft.com/office/powerpoint/2010/main" val="17188342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Encryption Techniques</a:t>
            </a:r>
          </a:p>
        </p:txBody>
      </p:sp>
      <p:sp>
        <p:nvSpPr>
          <p:cNvPr id="3" name="Content Placeholder 2"/>
          <p:cNvSpPr>
            <a:spLocks noGrp="1"/>
          </p:cNvSpPr>
          <p:nvPr>
            <p:ph idx="1"/>
          </p:nvPr>
        </p:nvSpPr>
        <p:spPr/>
        <p:txBody>
          <a:bodyPr/>
          <a:lstStyle/>
          <a:p>
            <a:r>
              <a:rPr lang="en-US" b="1" i="1" dirty="0">
                <a:solidFill>
                  <a:srgbClr val="0070C0"/>
                </a:solidFill>
              </a:rPr>
              <a:t>Encryption</a:t>
            </a:r>
            <a:r>
              <a:rPr lang="en-US" dirty="0"/>
              <a:t> is a cryptography approach, which converts the original representation of information into an alternative form</a:t>
            </a:r>
          </a:p>
          <a:p>
            <a:pPr lvl="1"/>
            <a:r>
              <a:rPr lang="en-US" dirty="0"/>
              <a:t>The sender of encrypted information shares the decoding technique only with the intended recipients of the information</a:t>
            </a:r>
          </a:p>
          <a:p>
            <a:r>
              <a:rPr lang="en-US" dirty="0">
                <a:solidFill>
                  <a:srgbClr val="FF0000"/>
                </a:solidFill>
              </a:rPr>
              <a:t>Encrypting the training data </a:t>
            </a:r>
            <a:r>
              <a:rPr lang="en-US" dirty="0"/>
              <a:t>has been applied in ML </a:t>
            </a:r>
          </a:p>
          <a:p>
            <a:pPr lvl="1"/>
            <a:r>
              <a:rPr lang="en-US" dirty="0"/>
              <a:t>Common techniques for data encryption include:</a:t>
            </a:r>
          </a:p>
          <a:p>
            <a:pPr lvl="2"/>
            <a:r>
              <a:rPr lang="en-US" dirty="0">
                <a:solidFill>
                  <a:srgbClr val="0070C0"/>
                </a:solidFill>
              </a:rPr>
              <a:t>Homomorphic encryption (HE)</a:t>
            </a:r>
          </a:p>
          <a:p>
            <a:pPr lvl="2"/>
            <a:r>
              <a:rPr lang="en-US" dirty="0">
                <a:solidFill>
                  <a:srgbClr val="0070C0"/>
                </a:solidFill>
              </a:rPr>
              <a:t>Secure multi-party computation (SMPC)</a:t>
            </a:r>
          </a:p>
          <a:p>
            <a:r>
              <a:rPr lang="en-US" dirty="0">
                <a:solidFill>
                  <a:srgbClr val="FF0000"/>
                </a:solidFill>
              </a:rPr>
              <a:t>Encrypting ML models </a:t>
            </a:r>
            <a:r>
              <a:rPr lang="en-US" dirty="0"/>
              <a:t>is less common approach</a:t>
            </a:r>
          </a:p>
          <a:p>
            <a:pPr lvl="1"/>
            <a:r>
              <a:rPr lang="en-US" dirty="0"/>
              <a:t>Homomorphic encryption has been applied to the model gradients in collaborative DL setting to protect the model privacy</a:t>
            </a:r>
          </a:p>
        </p:txBody>
      </p:sp>
      <p:sp>
        <p:nvSpPr>
          <p:cNvPr id="4" name="Content Placeholder 3"/>
          <p:cNvSpPr>
            <a:spLocks noGrp="1"/>
          </p:cNvSpPr>
          <p:nvPr>
            <p:ph idx="10"/>
          </p:nvPr>
        </p:nvSpPr>
        <p:spPr/>
        <p:txBody>
          <a:bodyPr/>
          <a:lstStyle/>
          <a:p>
            <a:r>
              <a:rPr lang="en-US" dirty="0"/>
              <a:t>Encryption Techniques</a:t>
            </a:r>
          </a:p>
        </p:txBody>
      </p:sp>
      <p:sp>
        <p:nvSpPr>
          <p:cNvPr id="5" name="TextBox 4">
            <a:extLst>
              <a:ext uri="{FF2B5EF4-FFF2-40B4-BE49-F238E27FC236}">
                <a16:creationId xmlns:a16="http://schemas.microsoft.com/office/drawing/2014/main" id="{9F888386-0D5A-45AB-9E14-145C9B7F7109}"/>
              </a:ext>
            </a:extLst>
          </p:cNvPr>
          <p:cNvSpPr txBox="1"/>
          <p:nvPr/>
        </p:nvSpPr>
        <p:spPr>
          <a:xfrm>
            <a:off x="1140768" y="7526179"/>
            <a:ext cx="7560840" cy="246221"/>
          </a:xfrm>
          <a:prstGeom prst="rect">
            <a:avLst/>
          </a:prstGeom>
          <a:noFill/>
        </p:spPr>
        <p:txBody>
          <a:bodyPr wrap="square" rtlCol="0">
            <a:spAutoFit/>
          </a:bodyPr>
          <a:lstStyle/>
          <a:p>
            <a:pPr algn="ctr"/>
            <a:r>
              <a:rPr lang="en-US" sz="1000" dirty="0"/>
              <a:t>Figure form: </a:t>
            </a:r>
            <a:r>
              <a:rPr lang="en-US" sz="1000" dirty="0">
                <a:hlinkClick r:id="rId3"/>
              </a:rPr>
              <a:t>What is Public Key Cryptography?</a:t>
            </a:r>
            <a:endParaRPr lang="en-US" sz="1000" dirty="0"/>
          </a:p>
        </p:txBody>
      </p:sp>
      <p:pic>
        <p:nvPicPr>
          <p:cNvPr id="6" name="Picture 2" descr="What is Public Key Cryptography?"/>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t="14504"/>
          <a:stretch/>
        </p:blipFill>
        <p:spPr bwMode="auto">
          <a:xfrm>
            <a:off x="2292896" y="5686400"/>
            <a:ext cx="5288884" cy="1805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53183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Homomorphic Encryption</a:t>
            </a:r>
          </a:p>
        </p:txBody>
      </p:sp>
      <p:sp>
        <p:nvSpPr>
          <p:cNvPr id="3" name="Content Placeholder 2"/>
          <p:cNvSpPr>
            <a:spLocks noGrp="1"/>
          </p:cNvSpPr>
          <p:nvPr>
            <p:ph idx="1"/>
          </p:nvPr>
        </p:nvSpPr>
        <p:spPr/>
        <p:txBody>
          <a:bodyPr/>
          <a:lstStyle/>
          <a:p>
            <a:r>
              <a:rPr lang="en-US" b="1" i="1" dirty="0">
                <a:solidFill>
                  <a:srgbClr val="0070C0"/>
                </a:solidFill>
              </a:rPr>
              <a:t>Homomorphic encryption (HE) </a:t>
            </a:r>
            <a:r>
              <a:rPr lang="en-US" dirty="0"/>
              <a:t>allows users to perform </a:t>
            </a:r>
            <a:r>
              <a:rPr lang="en-US" dirty="0">
                <a:solidFill>
                  <a:srgbClr val="FF0000"/>
                </a:solidFill>
              </a:rPr>
              <a:t>computations on encrypted data</a:t>
            </a:r>
            <a:r>
              <a:rPr lang="en-US" dirty="0"/>
              <a:t> (without decrypting it)</a:t>
            </a:r>
          </a:p>
          <a:p>
            <a:pPr lvl="1"/>
            <a:r>
              <a:rPr lang="en-US" dirty="0"/>
              <a:t>Encrypted data can be analyzed and manipulated without revealing the original data</a:t>
            </a:r>
          </a:p>
          <a:p>
            <a:r>
              <a:rPr lang="en-US" dirty="0"/>
              <a:t>HE uses a public key to encrypt the data, and applies an algebraic system (e.g., additions and multiplications) to allow computations while the data is still encrypted</a:t>
            </a:r>
          </a:p>
          <a:p>
            <a:pPr lvl="1"/>
            <a:r>
              <a:rPr lang="en-US" dirty="0"/>
              <a:t>Only the person who has a matching </a:t>
            </a:r>
            <a:r>
              <a:rPr lang="en-US" dirty="0">
                <a:solidFill>
                  <a:srgbClr val="FF0000"/>
                </a:solidFill>
              </a:rPr>
              <a:t>private key </a:t>
            </a:r>
            <a:r>
              <a:rPr lang="en-US" dirty="0"/>
              <a:t>can access the decrypted results</a:t>
            </a:r>
          </a:p>
        </p:txBody>
      </p:sp>
      <p:sp>
        <p:nvSpPr>
          <p:cNvPr id="4" name="Content Placeholder 3"/>
          <p:cNvSpPr>
            <a:spLocks noGrp="1"/>
          </p:cNvSpPr>
          <p:nvPr>
            <p:ph idx="10"/>
          </p:nvPr>
        </p:nvSpPr>
        <p:spPr/>
        <p:txBody>
          <a:bodyPr/>
          <a:lstStyle/>
          <a:p>
            <a:r>
              <a:rPr lang="en-US" dirty="0"/>
              <a:t>Encryption Techniques</a:t>
            </a:r>
          </a:p>
        </p:txBody>
      </p:sp>
    </p:spTree>
    <p:extLst>
      <p:ext uri="{BB962C8B-B14F-4D97-AF65-F5344CB8AC3E}">
        <p14:creationId xmlns:p14="http://schemas.microsoft.com/office/powerpoint/2010/main" val="7071834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Homomorphic Encryption</a:t>
            </a:r>
          </a:p>
        </p:txBody>
      </p:sp>
      <p:sp>
        <p:nvSpPr>
          <p:cNvPr id="3" name="Content Placeholder 2"/>
          <p:cNvSpPr>
            <a:spLocks noGrp="1"/>
          </p:cNvSpPr>
          <p:nvPr>
            <p:ph idx="1"/>
          </p:nvPr>
        </p:nvSpPr>
        <p:spPr/>
        <p:txBody>
          <a:bodyPr/>
          <a:lstStyle/>
          <a:p>
            <a:r>
              <a:rPr lang="en-US" dirty="0"/>
              <a:t>In ML, training data can be encrypted and send to a server for model training </a:t>
            </a:r>
          </a:p>
          <a:p>
            <a:pPr lvl="1"/>
            <a:r>
              <a:rPr lang="en-US" dirty="0"/>
              <a:t>Even if the server is untrusted or it is compromised, confidentiality of the data will remain preserved</a:t>
            </a:r>
          </a:p>
          <a:p>
            <a:pPr lvl="1"/>
            <a:r>
              <a:rPr lang="en-US" dirty="0"/>
              <a:t>One main limitation of HE is the slowing down of the training process</a:t>
            </a:r>
          </a:p>
          <a:p>
            <a:r>
              <a:rPr lang="en-US" dirty="0"/>
              <a:t>HE has been applied to traditional ML approaches, such as Naïve Bayes, Decision Trees</a:t>
            </a:r>
          </a:p>
          <a:p>
            <a:pPr lvl="1"/>
            <a:r>
              <a:rPr lang="en-US" dirty="0"/>
              <a:t>Training DNNs over encrypted data is still challenging, due to the increased computational complexity</a:t>
            </a:r>
          </a:p>
        </p:txBody>
      </p:sp>
      <p:sp>
        <p:nvSpPr>
          <p:cNvPr id="4" name="Content Placeholder 3"/>
          <p:cNvSpPr>
            <a:spLocks noGrp="1"/>
          </p:cNvSpPr>
          <p:nvPr>
            <p:ph idx="10"/>
          </p:nvPr>
        </p:nvSpPr>
        <p:spPr/>
        <p:txBody>
          <a:bodyPr/>
          <a:lstStyle/>
          <a:p>
            <a:r>
              <a:rPr lang="en-US" dirty="0"/>
              <a:t>Encryption Techniques</a:t>
            </a:r>
          </a:p>
          <a:p>
            <a:endParaRPr lang="en-US" dirty="0"/>
          </a:p>
        </p:txBody>
      </p:sp>
      <p:pic>
        <p:nvPicPr>
          <p:cNvPr id="5" name="Picture 2" descr="Homomorphic Encryption &amp;amp; Machine Learning: New Business Models | by  Alexandre Gonfalonieri | Towards Data Science"/>
          <p:cNvPicPr>
            <a:picLocks noChangeAspect="1" noChangeArrowheads="1"/>
          </p:cNvPicPr>
          <p:nvPr/>
        </p:nvPicPr>
        <p:blipFill rotWithShape="1">
          <a:blip r:embed="rId2">
            <a:extLst>
              <a:ext uri="{28A0092B-C50C-407E-A947-70E740481C1C}">
                <a14:useLocalDpi xmlns:a14="http://schemas.microsoft.com/office/drawing/2010/main" val="0"/>
              </a:ext>
            </a:extLst>
          </a:blip>
          <a:srcRect l="1138" t="15721" r="2134" b="7941"/>
          <a:stretch/>
        </p:blipFill>
        <p:spPr bwMode="auto">
          <a:xfrm>
            <a:off x="1140768" y="4750296"/>
            <a:ext cx="8336669" cy="266429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F888386-0D5A-45AB-9E14-145C9B7F7109}"/>
              </a:ext>
            </a:extLst>
          </p:cNvPr>
          <p:cNvSpPr txBox="1"/>
          <p:nvPr/>
        </p:nvSpPr>
        <p:spPr>
          <a:xfrm>
            <a:off x="1140768" y="7526179"/>
            <a:ext cx="7560840" cy="246221"/>
          </a:xfrm>
          <a:prstGeom prst="rect">
            <a:avLst/>
          </a:prstGeom>
          <a:noFill/>
        </p:spPr>
        <p:txBody>
          <a:bodyPr wrap="square" rtlCol="0">
            <a:spAutoFit/>
          </a:bodyPr>
          <a:lstStyle/>
          <a:p>
            <a:pPr algn="ctr"/>
            <a:r>
              <a:rPr lang="en-US" sz="1000" dirty="0"/>
              <a:t>Figure form: </a:t>
            </a:r>
            <a:r>
              <a:rPr lang="en-US" sz="1000" dirty="0">
                <a:hlinkClick r:id="rId3"/>
              </a:rPr>
              <a:t>Homomorphic Encryption &amp; Machine Learning: New Business Models</a:t>
            </a:r>
            <a:endParaRPr lang="en-US" sz="1000" dirty="0"/>
          </a:p>
        </p:txBody>
      </p:sp>
    </p:spTree>
    <p:extLst>
      <p:ext uri="{BB962C8B-B14F-4D97-AF65-F5344CB8AC3E}">
        <p14:creationId xmlns:p14="http://schemas.microsoft.com/office/powerpoint/2010/main" val="33939487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Privacy versus Confidentiality</a:t>
            </a:r>
          </a:p>
        </p:txBody>
      </p:sp>
      <p:sp>
        <p:nvSpPr>
          <p:cNvPr id="3" name="Content Placeholder 2"/>
          <p:cNvSpPr>
            <a:spLocks noGrp="1"/>
          </p:cNvSpPr>
          <p:nvPr>
            <p:ph idx="1"/>
          </p:nvPr>
        </p:nvSpPr>
        <p:spPr/>
        <p:txBody>
          <a:bodyPr/>
          <a:lstStyle/>
          <a:p>
            <a:r>
              <a:rPr lang="en-US" dirty="0"/>
              <a:t>Encryption techniques in ML are mainly applied to protect the confidentiality of the data or model</a:t>
            </a:r>
          </a:p>
          <a:p>
            <a:r>
              <a:rPr lang="en-US" b="1" i="1" dirty="0">
                <a:solidFill>
                  <a:srgbClr val="0070C0"/>
                </a:solidFill>
              </a:rPr>
              <a:t>Confidentiality</a:t>
            </a:r>
            <a:r>
              <a:rPr lang="en-US" dirty="0"/>
              <a:t> refers to keeping the information (training data, model parameters) hidden from the clients and the public</a:t>
            </a:r>
          </a:p>
          <a:p>
            <a:pPr lvl="1"/>
            <a:r>
              <a:rPr lang="en-US" dirty="0"/>
              <a:t>It is ensuring that only authorized parties have access to the information</a:t>
            </a:r>
          </a:p>
          <a:p>
            <a:pPr lvl="1"/>
            <a:r>
              <a:rPr lang="en-US" dirty="0"/>
              <a:t>E.g., a server has an ML model trained on private data and provides the model to a client for inference</a:t>
            </a:r>
          </a:p>
          <a:p>
            <a:pPr lvl="2"/>
            <a:r>
              <a:rPr lang="en-US" dirty="0"/>
              <a:t>It is preferred to preserve the confidentiality of the model parameters from the client</a:t>
            </a:r>
          </a:p>
          <a:p>
            <a:r>
              <a:rPr lang="en-US" b="1" i="1" dirty="0">
                <a:solidFill>
                  <a:srgbClr val="0070C0"/>
                </a:solidFill>
              </a:rPr>
              <a:t>Privacy</a:t>
            </a:r>
            <a:r>
              <a:rPr lang="en-US" dirty="0"/>
              <a:t> refers to intentional release of information in a controlled manner to prevent unintended information leakage </a:t>
            </a:r>
          </a:p>
          <a:p>
            <a:pPr lvl="1"/>
            <a:r>
              <a:rPr lang="en-US" dirty="0"/>
              <a:t>It is ensuring that released data cannot uniquely identify individual inputs</a:t>
            </a:r>
          </a:p>
          <a:p>
            <a:pPr lvl="1"/>
            <a:r>
              <a:rPr lang="en-US" dirty="0"/>
              <a:t>E.g., a server applies Differential Privacy to a trained ML model to prevent information leakage about individual inputs</a:t>
            </a:r>
          </a:p>
          <a:p>
            <a:r>
              <a:rPr lang="en-US" dirty="0"/>
              <a:t>Protecting privacy is more challenging than protecting confidentiality</a:t>
            </a:r>
          </a:p>
          <a:p>
            <a:endParaRPr lang="en-US" dirty="0"/>
          </a:p>
        </p:txBody>
      </p:sp>
      <p:sp>
        <p:nvSpPr>
          <p:cNvPr id="4" name="Content Placeholder 3"/>
          <p:cNvSpPr>
            <a:spLocks noGrp="1"/>
          </p:cNvSpPr>
          <p:nvPr>
            <p:ph idx="10"/>
          </p:nvPr>
        </p:nvSpPr>
        <p:spPr/>
        <p:txBody>
          <a:bodyPr/>
          <a:lstStyle/>
          <a:p>
            <a:r>
              <a:rPr lang="en-US" dirty="0"/>
              <a:t>Encryption Techniques</a:t>
            </a:r>
          </a:p>
          <a:p>
            <a:endParaRPr lang="en-US" dirty="0"/>
          </a:p>
        </p:txBody>
      </p:sp>
    </p:spTree>
    <p:extLst>
      <p:ext uri="{BB962C8B-B14F-4D97-AF65-F5344CB8AC3E}">
        <p14:creationId xmlns:p14="http://schemas.microsoft.com/office/powerpoint/2010/main" val="25754125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Secure Multi-Party Computation</a:t>
            </a:r>
          </a:p>
        </p:txBody>
      </p:sp>
      <p:sp>
        <p:nvSpPr>
          <p:cNvPr id="3" name="Content Placeholder 2"/>
          <p:cNvSpPr>
            <a:spLocks noGrp="1"/>
          </p:cNvSpPr>
          <p:nvPr>
            <p:ph idx="1"/>
          </p:nvPr>
        </p:nvSpPr>
        <p:spPr>
          <a:xfrm>
            <a:off x="276673" y="2090803"/>
            <a:ext cx="9649071" cy="5367667"/>
          </a:xfrm>
        </p:spPr>
        <p:txBody>
          <a:bodyPr/>
          <a:lstStyle/>
          <a:p>
            <a:r>
              <a:rPr lang="en-US" b="1" i="1" dirty="0">
                <a:solidFill>
                  <a:srgbClr val="0070C0"/>
                </a:solidFill>
              </a:rPr>
              <a:t>Secure Multi-Party Computation </a:t>
            </a:r>
            <a:r>
              <a:rPr lang="en-US" dirty="0"/>
              <a:t>(SMPC) is an extension of encryption in multi-party setting</a:t>
            </a:r>
          </a:p>
          <a:p>
            <a:pPr lvl="1"/>
            <a:r>
              <a:rPr lang="en-US" dirty="0"/>
              <a:t>SMPC allows two or more parties to jointly perform computation over their private data, without sharing the data </a:t>
            </a:r>
          </a:p>
          <a:p>
            <a:pPr lvl="1"/>
            <a:r>
              <a:rPr lang="en-US" dirty="0"/>
              <a:t>E.g., two banks want to know if they have both flagged the same individuals and learn about the activities by those individuals</a:t>
            </a:r>
          </a:p>
          <a:p>
            <a:pPr lvl="2"/>
            <a:r>
              <a:rPr lang="en-US" dirty="0"/>
              <a:t>The banks can share encrypted tables of flagged individuals, and they can decrypt only the matched records, but not the information for individuals that are not in both tables</a:t>
            </a:r>
          </a:p>
        </p:txBody>
      </p:sp>
      <p:sp>
        <p:nvSpPr>
          <p:cNvPr id="4" name="Content Placeholder 3"/>
          <p:cNvSpPr>
            <a:spLocks noGrp="1"/>
          </p:cNvSpPr>
          <p:nvPr>
            <p:ph idx="10"/>
          </p:nvPr>
        </p:nvSpPr>
        <p:spPr/>
        <p:txBody>
          <a:bodyPr/>
          <a:lstStyle/>
          <a:p>
            <a:r>
              <a:rPr lang="en-US" dirty="0"/>
              <a:t>Encryption Techniques</a:t>
            </a:r>
          </a:p>
        </p:txBody>
      </p:sp>
      <p:pic>
        <p:nvPicPr>
          <p:cNvPr id="1026" name="Picture 2" descr="In secure multiparty computation, N parties compute a function... |  Download Scientific Diagr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1008" y="4788714"/>
            <a:ext cx="3713972" cy="266975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F888386-0D5A-45AB-9E14-145C9B7F7109}"/>
              </a:ext>
            </a:extLst>
          </p:cNvPr>
          <p:cNvSpPr txBox="1"/>
          <p:nvPr/>
        </p:nvSpPr>
        <p:spPr>
          <a:xfrm>
            <a:off x="1140768" y="7526179"/>
            <a:ext cx="7560840" cy="246221"/>
          </a:xfrm>
          <a:prstGeom prst="rect">
            <a:avLst/>
          </a:prstGeom>
          <a:noFill/>
        </p:spPr>
        <p:txBody>
          <a:bodyPr wrap="square" rtlCol="0">
            <a:spAutoFit/>
          </a:bodyPr>
          <a:lstStyle/>
          <a:p>
            <a:pPr algn="ctr"/>
            <a:r>
              <a:rPr lang="en-US" sz="1000" dirty="0"/>
              <a:t>Figure form: </a:t>
            </a:r>
            <a:r>
              <a:rPr lang="en-US" sz="1000" dirty="0">
                <a:hlinkClick r:id="rId3"/>
              </a:rPr>
              <a:t>Generation and Distribution of Quantum Oblivious Keys for Secure Multiparty Computation</a:t>
            </a:r>
            <a:endParaRPr lang="en-US" sz="1000" dirty="0"/>
          </a:p>
        </p:txBody>
      </p:sp>
    </p:spTree>
    <p:extLst>
      <p:ext uri="{BB962C8B-B14F-4D97-AF65-F5344CB8AC3E}">
        <p14:creationId xmlns:p14="http://schemas.microsoft.com/office/powerpoint/2010/main" val="17003733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Secure Multi-Party Computation</a:t>
            </a:r>
          </a:p>
        </p:txBody>
      </p:sp>
      <p:sp>
        <p:nvSpPr>
          <p:cNvPr id="3" name="Content Placeholder 2"/>
          <p:cNvSpPr>
            <a:spLocks noGrp="1"/>
          </p:cNvSpPr>
          <p:nvPr>
            <p:ph idx="1"/>
          </p:nvPr>
        </p:nvSpPr>
        <p:spPr/>
        <p:txBody>
          <a:bodyPr/>
          <a:lstStyle/>
          <a:p>
            <a:r>
              <a:rPr lang="en-US" dirty="0"/>
              <a:t>SMPC versus HE</a:t>
            </a:r>
          </a:p>
          <a:p>
            <a:pPr lvl="1"/>
            <a:r>
              <a:rPr lang="en-US" dirty="0">
                <a:solidFill>
                  <a:srgbClr val="FF0000"/>
                </a:solidFill>
              </a:rPr>
              <a:t>SMPC</a:t>
            </a:r>
            <a:r>
              <a:rPr lang="en-US" dirty="0"/>
              <a:t> protects the </a:t>
            </a:r>
            <a:r>
              <a:rPr lang="en-US" dirty="0">
                <a:solidFill>
                  <a:srgbClr val="FF0000"/>
                </a:solidFill>
              </a:rPr>
              <a:t>privacy</a:t>
            </a:r>
            <a:r>
              <a:rPr lang="en-US" dirty="0"/>
              <a:t> of the data in collaborative learning</a:t>
            </a:r>
          </a:p>
          <a:p>
            <a:pPr lvl="2"/>
            <a:r>
              <a:rPr lang="en-US" dirty="0"/>
              <a:t>E.g., participants in collaborative learning do not trust the other participants or the central server </a:t>
            </a:r>
          </a:p>
          <a:p>
            <a:pPr lvl="1"/>
            <a:r>
              <a:rPr lang="en-US" dirty="0">
                <a:solidFill>
                  <a:srgbClr val="FF0000"/>
                </a:solidFill>
              </a:rPr>
              <a:t>HE</a:t>
            </a:r>
            <a:r>
              <a:rPr lang="en-US" dirty="0"/>
              <a:t> protects the </a:t>
            </a:r>
            <a:r>
              <a:rPr lang="en-US" dirty="0">
                <a:solidFill>
                  <a:srgbClr val="FF0000"/>
                </a:solidFill>
              </a:rPr>
              <a:t>confidentiality </a:t>
            </a:r>
            <a:r>
              <a:rPr lang="en-US" dirty="0"/>
              <a:t>of the data from external adversaries</a:t>
            </a:r>
          </a:p>
          <a:p>
            <a:pPr lvl="2"/>
            <a:r>
              <a:rPr lang="en-US" dirty="0"/>
              <a:t>E.g., a data owner wants to use a </a:t>
            </a:r>
            <a:r>
              <a:rPr lang="en-US" dirty="0" err="1"/>
              <a:t>MLaaS</a:t>
            </a:r>
            <a:r>
              <a:rPr lang="en-US" dirty="0"/>
              <a:t> (Machine Learning as a Service), but does not trust the service provider: (1) the owner sends encrypted data, (2) the provider processes encrypted data and sends back encrypted results, (3) the owner decrypts the results</a:t>
            </a:r>
          </a:p>
          <a:p>
            <a:pPr lvl="2"/>
            <a:r>
              <a:rPr lang="en-US" dirty="0"/>
              <a:t>Or, a bank can store encrypted banking information in the cloud, and use HE to ensure that only the employees of the bank can access the data</a:t>
            </a:r>
          </a:p>
          <a:p>
            <a:endParaRPr lang="en-US" dirty="0"/>
          </a:p>
        </p:txBody>
      </p:sp>
      <p:sp>
        <p:nvSpPr>
          <p:cNvPr id="4" name="Content Placeholder 3"/>
          <p:cNvSpPr>
            <a:spLocks noGrp="1"/>
          </p:cNvSpPr>
          <p:nvPr>
            <p:ph idx="10"/>
          </p:nvPr>
        </p:nvSpPr>
        <p:spPr/>
        <p:txBody>
          <a:bodyPr/>
          <a:lstStyle/>
          <a:p>
            <a:r>
              <a:rPr lang="en-US" dirty="0"/>
              <a:t>Encryption Techniques</a:t>
            </a:r>
          </a:p>
          <a:p>
            <a:endParaRPr lang="en-US" dirty="0"/>
          </a:p>
        </p:txBody>
      </p:sp>
    </p:spTree>
    <p:extLst>
      <p:ext uri="{BB962C8B-B14F-4D97-AF65-F5344CB8AC3E}">
        <p14:creationId xmlns:p14="http://schemas.microsoft.com/office/powerpoint/2010/main" val="38412492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Secure Multi-Party Computation</a:t>
            </a:r>
          </a:p>
        </p:txBody>
      </p:sp>
      <p:sp>
        <p:nvSpPr>
          <p:cNvPr id="3" name="Content Placeholder 2"/>
          <p:cNvSpPr>
            <a:spLocks noGrp="1"/>
          </p:cNvSpPr>
          <p:nvPr>
            <p:ph idx="1"/>
          </p:nvPr>
        </p:nvSpPr>
        <p:spPr/>
        <p:txBody>
          <a:bodyPr/>
          <a:lstStyle/>
          <a:p>
            <a:r>
              <a:rPr lang="en-US" dirty="0"/>
              <a:t>In ML, SMPC can be used to compute updates of the model parameters by multiple parties that have access to their private data</a:t>
            </a:r>
          </a:p>
          <a:p>
            <a:pPr lvl="1"/>
            <a:r>
              <a:rPr lang="en-US" dirty="0"/>
              <a:t>For examples, SMPC has been applied to federated learning, where participants encrypt their updates, and the central server can recover only the sum of the updates from all participants</a:t>
            </a:r>
          </a:p>
          <a:p>
            <a:pPr lvl="1"/>
            <a:r>
              <a:rPr lang="en-US" dirty="0"/>
              <a:t>Beside the data privacy, SMPC also offers protection against adversarial participants</a:t>
            </a:r>
          </a:p>
          <a:p>
            <a:pPr lvl="2"/>
            <a:r>
              <a:rPr lang="en-US" dirty="0"/>
              <a:t>Either all parties are honest and can jointly compute the correct output, or if a malicious party is dishonest the joint output will be incorrect</a:t>
            </a:r>
          </a:p>
          <a:p>
            <a:r>
              <a:rPr lang="en-US" dirty="0"/>
              <a:t>SMPC has been applied to traditional ML models, such as decision trees, linear regression, logistic regression, Naïve Bayes, </a:t>
            </a:r>
            <a:r>
              <a:rPr lang="en-US" i="1" dirty="0"/>
              <a:t>k</a:t>
            </a:r>
            <a:r>
              <a:rPr lang="en-US" dirty="0"/>
              <a:t>-means clustering</a:t>
            </a:r>
          </a:p>
          <a:p>
            <a:pPr lvl="1"/>
            <a:r>
              <a:rPr lang="en-US" dirty="0"/>
              <a:t>Application of SMPC to deep NNs is challenging, due to increased computational costs</a:t>
            </a:r>
          </a:p>
          <a:p>
            <a:pPr lvl="1"/>
            <a:endParaRPr lang="en-US" dirty="0"/>
          </a:p>
          <a:p>
            <a:pPr lvl="1"/>
            <a:endParaRPr lang="en-US" dirty="0"/>
          </a:p>
          <a:p>
            <a:endParaRPr lang="en-US" dirty="0"/>
          </a:p>
        </p:txBody>
      </p:sp>
      <p:sp>
        <p:nvSpPr>
          <p:cNvPr id="4" name="Content Placeholder 3"/>
          <p:cNvSpPr>
            <a:spLocks noGrp="1"/>
          </p:cNvSpPr>
          <p:nvPr>
            <p:ph idx="10"/>
          </p:nvPr>
        </p:nvSpPr>
        <p:spPr/>
        <p:txBody>
          <a:bodyPr/>
          <a:lstStyle/>
          <a:p>
            <a:r>
              <a:rPr lang="en-US" dirty="0"/>
              <a:t>Encryption Techniques</a:t>
            </a:r>
          </a:p>
          <a:p>
            <a:endParaRPr lang="en-US" dirty="0"/>
          </a:p>
        </p:txBody>
      </p:sp>
    </p:spTree>
    <p:extLst>
      <p:ext uri="{BB962C8B-B14F-4D97-AF65-F5344CB8AC3E}">
        <p14:creationId xmlns:p14="http://schemas.microsoft.com/office/powerpoint/2010/main" val="36655155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Differential Privacy</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276673" y="2090803"/>
                <a:ext cx="9649071" cy="5395797"/>
              </a:xfrm>
            </p:spPr>
            <p:txBody>
              <a:bodyPr>
                <a:normAutofit/>
              </a:bodyPr>
              <a:lstStyle/>
              <a:p>
                <a:r>
                  <a:rPr lang="en-US" b="1" i="1" dirty="0">
                    <a:solidFill>
                      <a:srgbClr val="0070C0"/>
                    </a:solidFill>
                  </a:rPr>
                  <a:t>Differential privacy </a:t>
                </a:r>
                <a:r>
                  <a:rPr lang="en-US" dirty="0"/>
                  <a:t>is based on employing obfuscation mechanisms for privacy protection</a:t>
                </a:r>
              </a:p>
              <a:p>
                <a:pPr lvl="1"/>
                <a:r>
                  <a:rPr lang="en-US" dirty="0"/>
                  <a:t>A </a:t>
                </a:r>
                <a:r>
                  <a:rPr lang="en-US" dirty="0">
                    <a:solidFill>
                      <a:srgbClr val="FF0000"/>
                    </a:solidFill>
                  </a:rPr>
                  <a:t>randomization mechanism </a:t>
                </a:r>
                <a14:m>
                  <m:oMath xmlns:m="http://schemas.openxmlformats.org/officeDocument/2006/math">
                    <m:r>
                      <a:rPr lang="en-US" i="1">
                        <a:solidFill>
                          <a:srgbClr val="FF0000"/>
                        </a:solidFill>
                        <a:latin typeface="Cambria Math" panose="02040503050406030204" pitchFamily="18" charset="0"/>
                        <a:ea typeface="Cambria Math" panose="02040503050406030204" pitchFamily="18" charset="0"/>
                      </a:rPr>
                      <m:t>ℳ</m:t>
                    </m:r>
                    <m:d>
                      <m:dPr>
                        <m:ctrlPr>
                          <a:rPr lang="en-US" i="1">
                            <a:solidFill>
                              <a:srgbClr val="FF0000"/>
                            </a:solidFill>
                            <a:latin typeface="Cambria Math" panose="02040503050406030204" pitchFamily="18" charset="0"/>
                          </a:rPr>
                        </m:ctrlPr>
                      </m:dPr>
                      <m:e>
                        <m:r>
                          <a:rPr lang="en-US" i="1">
                            <a:solidFill>
                              <a:srgbClr val="FF0000"/>
                            </a:solidFill>
                            <a:latin typeface="Cambria Math" panose="02040503050406030204" pitchFamily="18" charset="0"/>
                          </a:rPr>
                          <m:t>𝐷</m:t>
                        </m:r>
                      </m:e>
                    </m:d>
                  </m:oMath>
                </a14:m>
                <a:r>
                  <a:rPr lang="en-US" dirty="0"/>
                  <a:t> applies noise </a:t>
                </a:r>
                <a14:m>
                  <m:oMath xmlns:m="http://schemas.openxmlformats.org/officeDocument/2006/math">
                    <m:r>
                      <m:rPr>
                        <m:sty m:val="p"/>
                      </m:rPr>
                      <a:rPr lang="el-GR" i="1">
                        <a:latin typeface="Cambria Math" panose="02040503050406030204" pitchFamily="18" charset="0"/>
                        <a:ea typeface="Cambria Math" panose="02040503050406030204" pitchFamily="18" charset="0"/>
                      </a:rPr>
                      <m:t>ξ</m:t>
                    </m:r>
                    <m:r>
                      <a:rPr lang="el-GR" i="1">
                        <a:latin typeface="Cambria Math" panose="02040503050406030204" pitchFamily="18" charset="0"/>
                        <a:ea typeface="Cambria Math" panose="02040503050406030204" pitchFamily="18" charset="0"/>
                      </a:rPr>
                      <m:t> </m:t>
                    </m:r>
                  </m:oMath>
                </a14:m>
                <a:r>
                  <a:rPr lang="en-US" dirty="0"/>
                  <a:t>to the outputs of a function </a:t>
                </a:r>
                <a14:m>
                  <m:oMath xmlns:m="http://schemas.openxmlformats.org/officeDocument/2006/math">
                    <m:r>
                      <a:rPr lang="en-US" i="1">
                        <a:latin typeface="Cambria Math" panose="02040503050406030204" pitchFamily="18" charset="0"/>
                      </a:rPr>
                      <m:t>𝑓</m:t>
                    </m:r>
                    <m:d>
                      <m:dPr>
                        <m:ctrlPr>
                          <a:rPr lang="en-US" i="1">
                            <a:latin typeface="Cambria Math" panose="02040503050406030204" pitchFamily="18" charset="0"/>
                          </a:rPr>
                        </m:ctrlPr>
                      </m:dPr>
                      <m:e>
                        <m:r>
                          <a:rPr lang="en-US" i="1">
                            <a:latin typeface="Cambria Math" panose="02040503050406030204" pitchFamily="18" charset="0"/>
                          </a:rPr>
                          <m:t>𝐷</m:t>
                        </m:r>
                      </m:e>
                    </m:d>
                  </m:oMath>
                </a14:m>
                <a:r>
                  <a:rPr lang="en-US" dirty="0"/>
                  <a:t> to protect the privacy of individual data instances, i.e., </a:t>
                </a:r>
                <a14:m>
                  <m:oMath xmlns:m="http://schemas.openxmlformats.org/officeDocument/2006/math">
                    <m:r>
                      <a:rPr lang="en-US" i="1">
                        <a:latin typeface="Cambria Math" panose="02040503050406030204" pitchFamily="18" charset="0"/>
                        <a:ea typeface="Cambria Math" panose="02040503050406030204" pitchFamily="18" charset="0"/>
                      </a:rPr>
                      <m:t>ℳ</m:t>
                    </m:r>
                    <m:d>
                      <m:dPr>
                        <m:ctrlPr>
                          <a:rPr lang="en-US" i="1">
                            <a:latin typeface="Cambria Math" panose="02040503050406030204" pitchFamily="18" charset="0"/>
                          </a:rPr>
                        </m:ctrlPr>
                      </m:dPr>
                      <m:e>
                        <m:r>
                          <a:rPr lang="en-US" i="1">
                            <a:latin typeface="Cambria Math" panose="02040503050406030204" pitchFamily="18" charset="0"/>
                          </a:rPr>
                          <m:t>𝐷</m:t>
                        </m:r>
                      </m:e>
                    </m:d>
                    <m:r>
                      <a:rPr lang="en-US" i="1">
                        <a:latin typeface="Cambria Math" panose="02040503050406030204" pitchFamily="18" charset="0"/>
                      </a:rPr>
                      <m:t>=</m:t>
                    </m:r>
                    <m:r>
                      <a:rPr lang="en-US" i="1">
                        <a:latin typeface="Cambria Math" panose="02040503050406030204" pitchFamily="18" charset="0"/>
                      </a:rPr>
                      <m:t>𝑓</m:t>
                    </m:r>
                    <m:d>
                      <m:dPr>
                        <m:ctrlPr>
                          <a:rPr lang="en-US" i="1">
                            <a:latin typeface="Cambria Math" panose="02040503050406030204" pitchFamily="18" charset="0"/>
                          </a:rPr>
                        </m:ctrlPr>
                      </m:dPr>
                      <m:e>
                        <m:r>
                          <a:rPr lang="en-US" i="1">
                            <a:latin typeface="Cambria Math" panose="02040503050406030204" pitchFamily="18" charset="0"/>
                          </a:rPr>
                          <m:t>𝐷</m:t>
                        </m:r>
                      </m:e>
                    </m:d>
                    <m:r>
                      <a:rPr lang="en-US">
                        <a:latin typeface="Cambria Math" panose="02040503050406030204" pitchFamily="18" charset="0"/>
                      </a:rPr>
                      <m:t>+</m:t>
                    </m:r>
                    <m:r>
                      <m:rPr>
                        <m:sty m:val="p"/>
                      </m:rPr>
                      <a:rPr lang="el-GR" i="1">
                        <a:latin typeface="Cambria Math" panose="02040503050406030204" pitchFamily="18" charset="0"/>
                        <a:ea typeface="Cambria Math" panose="02040503050406030204" pitchFamily="18" charset="0"/>
                      </a:rPr>
                      <m:t>ξ</m:t>
                    </m:r>
                  </m:oMath>
                </a14:m>
                <a:endParaRPr lang="en-US" dirty="0"/>
              </a:p>
              <a:p>
                <a:pPr lvl="1"/>
                <a:r>
                  <a:rPr lang="en-US" dirty="0"/>
                  <a:t>Commonly used randomization mechanisms include Laplacian, Gaussian, and Exponential mechanism</a:t>
                </a:r>
              </a:p>
              <a:p>
                <a:r>
                  <a:rPr lang="en-US" dirty="0"/>
                  <a:t>DP is often implemented in practical applications</a:t>
                </a:r>
              </a:p>
              <a:p>
                <a:r>
                  <a:rPr lang="en-US" dirty="0"/>
                  <a:t>Examples include:</a:t>
                </a:r>
              </a:p>
              <a:p>
                <a:pPr lvl="1"/>
                <a:r>
                  <a:rPr lang="en-US" dirty="0"/>
                  <a:t>2015: Google, for sharing historical traffic statistics</a:t>
                </a:r>
              </a:p>
              <a:p>
                <a:pPr lvl="1"/>
                <a:r>
                  <a:rPr lang="en-US" dirty="0"/>
                  <a:t>2016: Apple, for improving its Intelligent Personal Assistant technology</a:t>
                </a:r>
              </a:p>
              <a:p>
                <a:pPr lvl="1"/>
                <a:r>
                  <a:rPr lang="en-US" dirty="0"/>
                  <a:t>2017: Microsoft, for telemetry in Windows</a:t>
                </a:r>
              </a:p>
              <a:p>
                <a:pPr lvl="1"/>
                <a:r>
                  <a:rPr lang="en-US" dirty="0"/>
                  <a:t>2020: LinkedIn, for advertiser queries</a:t>
                </a:r>
              </a:p>
              <a:p>
                <a:pPr lvl="1"/>
                <a:r>
                  <a:rPr lang="en-US" dirty="0"/>
                  <a:t>2020: U.S. Census Bureau, for demographic data</a:t>
                </a:r>
              </a:p>
              <a:p>
                <a:endParaRPr lang="en-US" dirty="0"/>
              </a:p>
              <a:p>
                <a:pPr lvl="1"/>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276673" y="2090803"/>
                <a:ext cx="9649071" cy="5395797"/>
              </a:xfrm>
              <a:blipFill>
                <a:blip r:embed="rId3"/>
                <a:stretch>
                  <a:fillRect l="-695" t="-791" r="-190"/>
                </a:stretch>
              </a:blipFill>
            </p:spPr>
            <p:txBody>
              <a:bodyPr/>
              <a:lstStyle/>
              <a:p>
                <a:r>
                  <a:rPr lang="en-US">
                    <a:noFill/>
                  </a:rPr>
                  <a:t> </a:t>
                </a:r>
              </a:p>
            </p:txBody>
          </p:sp>
        </mc:Fallback>
      </mc:AlternateContent>
      <p:sp>
        <p:nvSpPr>
          <p:cNvPr id="4" name="Content Placeholder 3"/>
          <p:cNvSpPr>
            <a:spLocks noGrp="1"/>
          </p:cNvSpPr>
          <p:nvPr>
            <p:ph idx="10"/>
          </p:nvPr>
        </p:nvSpPr>
        <p:spPr/>
        <p:txBody>
          <a:bodyPr/>
          <a:lstStyle/>
          <a:p>
            <a:r>
              <a:rPr lang="en-US" dirty="0"/>
              <a:t>Differential Privacy</a:t>
            </a:r>
          </a:p>
        </p:txBody>
      </p:sp>
    </p:spTree>
    <p:extLst>
      <p:ext uri="{BB962C8B-B14F-4D97-AF65-F5344CB8AC3E}">
        <p14:creationId xmlns:p14="http://schemas.microsoft.com/office/powerpoint/2010/main" val="41411526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A7C81-C3BF-4788-B4F2-8F0A40918E03}"/>
              </a:ext>
            </a:extLst>
          </p:cNvPr>
          <p:cNvSpPr>
            <a:spLocks noGrp="1"/>
          </p:cNvSpPr>
          <p:nvPr>
            <p:ph type="title"/>
          </p:nvPr>
        </p:nvSpPr>
        <p:spPr/>
        <p:txBody>
          <a:bodyPr/>
          <a:lstStyle/>
          <a:p>
            <a:r>
              <a:rPr lang="en-US" dirty="0"/>
              <a:t>DP Example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F27D487-217D-48F8-8A75-DAFA20F9E9F8}"/>
                  </a:ext>
                </a:extLst>
              </p:cNvPr>
              <p:cNvSpPr>
                <a:spLocks noGrp="1"/>
              </p:cNvSpPr>
              <p:nvPr>
                <p:ph idx="1"/>
              </p:nvPr>
            </p:nvSpPr>
            <p:spPr>
              <a:xfrm>
                <a:off x="276674" y="2090803"/>
                <a:ext cx="6696742" cy="5367667"/>
              </a:xfrm>
            </p:spPr>
            <p:txBody>
              <a:bodyPr/>
              <a:lstStyle/>
              <a:p>
                <a:r>
                  <a:rPr lang="en-US" dirty="0"/>
                  <a:t>Consider two databases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𝐷</m:t>
                        </m:r>
                      </m:e>
                      <m:sub>
                        <m:r>
                          <a:rPr lang="en-US" b="0" i="1" smtClean="0">
                            <a:latin typeface="Cambria Math" panose="02040503050406030204" pitchFamily="18" charset="0"/>
                          </a:rPr>
                          <m:t>1</m:t>
                        </m:r>
                      </m:sub>
                    </m:sSub>
                  </m:oMath>
                </a14:m>
                <a:r>
                  <a:rPr lang="en-US" dirty="0"/>
                  <a:t> and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𝐷</m:t>
                        </m:r>
                      </m:e>
                      <m:sub>
                        <m:r>
                          <a:rPr lang="en-US" b="0" i="1" smtClean="0">
                            <a:latin typeface="Cambria Math" panose="02040503050406030204" pitchFamily="18" charset="0"/>
                          </a:rPr>
                          <m:t>2</m:t>
                        </m:r>
                      </m:sub>
                    </m:sSub>
                  </m:oMath>
                </a14:m>
                <a:r>
                  <a:rPr lang="en-US" dirty="0"/>
                  <a:t> that show if a person has diabetes or not</a:t>
                </a:r>
              </a:p>
              <a:p>
                <a:pPr lvl="1"/>
                <a:r>
                  <a:rPr lang="en-US" dirty="0"/>
                  <a:t>The only difference between the two databases is that </a:t>
                </a:r>
                <a14:m>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𝐷</m:t>
                        </m:r>
                      </m:e>
                      <m:sub>
                        <m:r>
                          <a:rPr lang="en-US" b="0" i="1" smtClean="0">
                            <a:latin typeface="Cambria Math" panose="02040503050406030204" pitchFamily="18" charset="0"/>
                          </a:rPr>
                          <m:t>2</m:t>
                        </m:r>
                      </m:sub>
                    </m:sSub>
                  </m:oMath>
                </a14:m>
                <a:r>
                  <a:rPr lang="en-US" dirty="0"/>
                  <a:t> does not include the last record in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𝐷</m:t>
                        </m:r>
                      </m:e>
                      <m:sub>
                        <m:r>
                          <a:rPr lang="en-US" i="1">
                            <a:latin typeface="Cambria Math" panose="02040503050406030204" pitchFamily="18" charset="0"/>
                          </a:rPr>
                          <m:t>1</m:t>
                        </m:r>
                      </m:sub>
                    </m:sSub>
                  </m:oMath>
                </a14:m>
                <a:r>
                  <a:rPr lang="en-US" dirty="0"/>
                  <a:t> (for Bob)</a:t>
                </a:r>
              </a:p>
              <a:p>
                <a:r>
                  <a:rPr lang="en-US" dirty="0"/>
                  <a:t>Let’s assume that the databases are publicly available for making queries </a:t>
                </a:r>
              </a:p>
              <a:p>
                <a:pPr lvl="1"/>
                <a:r>
                  <a:rPr lang="en-US" dirty="0"/>
                  <a:t>To protect patient identities, it is not allowed to query the patient names</a:t>
                </a:r>
              </a:p>
              <a:p>
                <a:r>
                  <a:rPr lang="en-US" dirty="0"/>
                  <a:t>However, an adversary can query the sum of the persons with diabetes in the first database (e.g., </a:t>
                </a:r>
                <a14:m>
                  <m:oMath xmlns:m="http://schemas.openxmlformats.org/officeDocument/2006/math">
                    <m:r>
                      <a:rPr lang="en-US" i="1">
                        <a:latin typeface="Cambria Math" panose="02040503050406030204" pitchFamily="18" charset="0"/>
                      </a:rPr>
                      <m:t>𝑓</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𝐷</m:t>
                            </m:r>
                          </m:e>
                          <m:sub>
                            <m:r>
                              <a:rPr lang="en-US" i="1">
                                <a:latin typeface="Cambria Math" panose="02040503050406030204" pitchFamily="18" charset="0"/>
                              </a:rPr>
                              <m:t>1</m:t>
                            </m:r>
                          </m:sub>
                        </m:sSub>
                      </m:e>
                    </m:d>
                    <m:r>
                      <a:rPr lang="en-US" b="0" i="1" smtClean="0">
                        <a:latin typeface="Cambria Math" panose="02040503050406030204" pitchFamily="18" charset="0"/>
                      </a:rPr>
                      <m:t>=64</m:t>
                    </m:r>
                  </m:oMath>
                </a14:m>
                <a:r>
                  <a:rPr lang="en-US" dirty="0"/>
                  <a:t>), and the sum in the second database (e.g., </a:t>
                </a:r>
                <a14:m>
                  <m:oMath xmlns:m="http://schemas.openxmlformats.org/officeDocument/2006/math">
                    <m:r>
                      <a:rPr lang="en-US" i="1">
                        <a:latin typeface="Cambria Math" panose="02040503050406030204" pitchFamily="18" charset="0"/>
                      </a:rPr>
                      <m:t>𝑓</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𝐷</m:t>
                            </m:r>
                          </m:e>
                          <m:sub>
                            <m:r>
                              <a:rPr lang="en-US" b="0" i="1" smtClean="0">
                                <a:latin typeface="Cambria Math" panose="02040503050406030204" pitchFamily="18" charset="0"/>
                              </a:rPr>
                              <m:t>2</m:t>
                            </m:r>
                          </m:sub>
                        </m:sSub>
                      </m:e>
                    </m:d>
                    <m:r>
                      <a:rPr lang="en-US" i="1">
                        <a:latin typeface="Cambria Math" panose="02040503050406030204" pitchFamily="18" charset="0"/>
                      </a:rPr>
                      <m:t>=63</m:t>
                    </m:r>
                    <m:r>
                      <a:rPr lang="en-US" b="0" i="0" smtClean="0">
                        <a:latin typeface="Cambria Math" panose="02040503050406030204" pitchFamily="18" charset="0"/>
                      </a:rPr>
                      <m:t>)</m:t>
                    </m:r>
                  </m:oMath>
                </a14:m>
                <a:endParaRPr lang="en-US" dirty="0"/>
              </a:p>
              <a:p>
                <a:pPr lvl="1"/>
                <a:r>
                  <a:rPr lang="en-US" dirty="0"/>
                  <a:t>Based on the difference </a:t>
                </a:r>
                <a14:m>
                  <m:oMath xmlns:m="http://schemas.openxmlformats.org/officeDocument/2006/math">
                    <m:r>
                      <a:rPr lang="en-US" i="1" smtClean="0">
                        <a:latin typeface="Cambria Math" panose="02040503050406030204" pitchFamily="18" charset="0"/>
                      </a:rPr>
                      <m:t>𝑓</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𝐷</m:t>
                            </m:r>
                          </m:e>
                          <m:sub>
                            <m:r>
                              <a:rPr lang="en-US" i="1">
                                <a:latin typeface="Cambria Math" panose="02040503050406030204" pitchFamily="18" charset="0"/>
                              </a:rPr>
                              <m:t>1</m:t>
                            </m:r>
                          </m:sub>
                        </m:sSub>
                      </m:e>
                    </m:d>
                    <m:r>
                      <a:rPr lang="en-US" b="0" i="1" smtClean="0">
                        <a:latin typeface="Cambria Math" panose="02040503050406030204" pitchFamily="18" charset="0"/>
                      </a:rPr>
                      <m:t>−</m:t>
                    </m:r>
                    <m:r>
                      <a:rPr lang="en-US" i="1">
                        <a:latin typeface="Cambria Math" panose="02040503050406030204" pitchFamily="18" charset="0"/>
                      </a:rPr>
                      <m:t>𝑓</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𝐷</m:t>
                            </m:r>
                          </m:e>
                          <m:sub>
                            <m:r>
                              <a:rPr lang="en-US" b="0" i="1" smtClean="0">
                                <a:latin typeface="Cambria Math" panose="02040503050406030204" pitchFamily="18" charset="0"/>
                              </a:rPr>
                              <m:t>2</m:t>
                            </m:r>
                          </m:sub>
                        </m:sSub>
                      </m:e>
                    </m:d>
                    <m:r>
                      <a:rPr lang="en-US" b="0" i="1" smtClean="0">
                        <a:latin typeface="Cambria Math" panose="02040503050406030204" pitchFamily="18" charset="0"/>
                      </a:rPr>
                      <m:t>=64−63=1</m:t>
                    </m:r>
                  </m:oMath>
                </a14:m>
                <a:r>
                  <a:rPr lang="en-US" dirty="0"/>
                  <a:t>, the adversary can infer that Bob has diabetes</a:t>
                </a:r>
              </a:p>
              <a:p>
                <a:pPr lvl="1"/>
                <a:r>
                  <a:rPr lang="en-US" dirty="0"/>
                  <a:t>Alternatively, if </a:t>
                </a:r>
                <a14:m>
                  <m:oMath xmlns:m="http://schemas.openxmlformats.org/officeDocument/2006/math">
                    <m:r>
                      <a:rPr lang="en-US" i="1" smtClean="0">
                        <a:latin typeface="Cambria Math" panose="02040503050406030204" pitchFamily="18" charset="0"/>
                      </a:rPr>
                      <m:t>𝑓</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𝐷</m:t>
                            </m:r>
                          </m:e>
                          <m:sub>
                            <m:r>
                              <a:rPr lang="en-US" i="1">
                                <a:latin typeface="Cambria Math" panose="02040503050406030204" pitchFamily="18" charset="0"/>
                              </a:rPr>
                              <m:t>1</m:t>
                            </m:r>
                          </m:sub>
                        </m:sSub>
                      </m:e>
                    </m:d>
                    <m:r>
                      <a:rPr lang="en-US" b="0" i="1" smtClean="0">
                        <a:latin typeface="Cambria Math" panose="02040503050406030204" pitchFamily="18" charset="0"/>
                      </a:rPr>
                      <m:t>=63</m:t>
                    </m:r>
                  </m:oMath>
                </a14:m>
                <a:r>
                  <a:rPr lang="en-US" dirty="0"/>
                  <a:t> and </a:t>
                </a:r>
                <a14:m>
                  <m:oMath xmlns:m="http://schemas.openxmlformats.org/officeDocument/2006/math">
                    <m:r>
                      <a:rPr lang="en-US" i="1">
                        <a:latin typeface="Cambria Math" panose="02040503050406030204" pitchFamily="18" charset="0"/>
                      </a:rPr>
                      <m:t>𝑓</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𝐷</m:t>
                            </m:r>
                          </m:e>
                          <m:sub>
                            <m:r>
                              <a:rPr lang="en-US" i="1">
                                <a:latin typeface="Cambria Math" panose="02040503050406030204" pitchFamily="18" charset="0"/>
                              </a:rPr>
                              <m:t>2</m:t>
                            </m:r>
                          </m:sub>
                        </m:sSub>
                      </m:e>
                    </m:d>
                    <m:r>
                      <a:rPr lang="en-US" i="1">
                        <a:latin typeface="Cambria Math" panose="02040503050406030204" pitchFamily="18" charset="0"/>
                      </a:rPr>
                      <m:t>=63</m:t>
                    </m:r>
                  </m:oMath>
                </a14:m>
                <a:r>
                  <a:rPr lang="en-US" dirty="0"/>
                  <a:t>, the adversary can infer that Bob does not have diabetes</a:t>
                </a:r>
              </a:p>
            </p:txBody>
          </p:sp>
        </mc:Choice>
        <mc:Fallback xmlns="">
          <p:sp>
            <p:nvSpPr>
              <p:cNvPr id="3" name="Content Placeholder 2">
                <a:extLst>
                  <a:ext uri="{FF2B5EF4-FFF2-40B4-BE49-F238E27FC236}">
                    <a16:creationId xmlns:a16="http://schemas.microsoft.com/office/drawing/2014/main" id="{DF27D487-217D-48F8-8A75-DAFA20F9E9F8}"/>
                  </a:ext>
                </a:extLst>
              </p:cNvPr>
              <p:cNvSpPr>
                <a:spLocks noGrp="1" noRot="1" noChangeAspect="1" noMove="1" noResize="1" noEditPoints="1" noAdjustHandles="1" noChangeArrowheads="1" noChangeShapeType="1" noTextEdit="1"/>
              </p:cNvSpPr>
              <p:nvPr>
                <p:ph idx="1"/>
              </p:nvPr>
            </p:nvSpPr>
            <p:spPr>
              <a:xfrm>
                <a:off x="276674" y="2090803"/>
                <a:ext cx="6696742" cy="5367667"/>
              </a:xfrm>
              <a:blipFill>
                <a:blip r:embed="rId3"/>
                <a:stretch>
                  <a:fillRect l="-1001" t="-795" r="-1456"/>
                </a:stretch>
              </a:blipFill>
            </p:spPr>
            <p:txBody>
              <a:bodyPr/>
              <a:lstStyle/>
              <a:p>
                <a:r>
                  <a:rPr lang="en-US">
                    <a:noFill/>
                  </a:rPr>
                  <a:t> </a:t>
                </a:r>
              </a:p>
            </p:txBody>
          </p:sp>
        </mc:Fallback>
      </mc:AlternateContent>
      <p:graphicFrame>
        <p:nvGraphicFramePr>
          <p:cNvPr id="5" name="Table 5">
            <a:extLst>
              <a:ext uri="{FF2B5EF4-FFF2-40B4-BE49-F238E27FC236}">
                <a16:creationId xmlns:a16="http://schemas.microsoft.com/office/drawing/2014/main" id="{D07BA146-D9FD-4F72-B553-FB13435F299C}"/>
              </a:ext>
            </a:extLst>
          </p:cNvPr>
          <p:cNvGraphicFramePr>
            <a:graphicFrameLocks noGrp="1"/>
          </p:cNvGraphicFramePr>
          <p:nvPr>
            <p:ph idx="10"/>
            <p:extLst>
              <p:ext uri="{D42A27DB-BD31-4B8C-83A1-F6EECF244321}">
                <p14:modId xmlns:p14="http://schemas.microsoft.com/office/powerpoint/2010/main" val="1396561095"/>
              </p:ext>
            </p:extLst>
          </p:nvPr>
        </p:nvGraphicFramePr>
        <p:xfrm>
          <a:off x="7306613" y="2125781"/>
          <a:ext cx="2592288" cy="2595880"/>
        </p:xfrm>
        <a:graphic>
          <a:graphicData uri="http://schemas.openxmlformats.org/drawingml/2006/table">
            <a:tbl>
              <a:tblPr firstRow="1" bandRow="1">
                <a:tableStyleId>{5C22544A-7EE6-4342-B048-85BDC9FD1C3A}</a:tableStyleId>
              </a:tblPr>
              <a:tblGrid>
                <a:gridCol w="1123324">
                  <a:extLst>
                    <a:ext uri="{9D8B030D-6E8A-4147-A177-3AD203B41FA5}">
                      <a16:colId xmlns:a16="http://schemas.microsoft.com/office/drawing/2014/main" val="3358900974"/>
                    </a:ext>
                  </a:extLst>
                </a:gridCol>
                <a:gridCol w="1468964">
                  <a:extLst>
                    <a:ext uri="{9D8B030D-6E8A-4147-A177-3AD203B41FA5}">
                      <a16:colId xmlns:a16="http://schemas.microsoft.com/office/drawing/2014/main" val="3300574337"/>
                    </a:ext>
                  </a:extLst>
                </a:gridCol>
              </a:tblGrid>
              <a:tr h="370840">
                <a:tc>
                  <a:txBody>
                    <a:bodyPr/>
                    <a:lstStyle/>
                    <a:p>
                      <a:r>
                        <a:rPr lang="en-US" sz="1600" dirty="0"/>
                        <a:t>Name</a:t>
                      </a:r>
                    </a:p>
                  </a:txBody>
                  <a:tcPr/>
                </a:tc>
                <a:tc>
                  <a:txBody>
                    <a:bodyPr/>
                    <a:lstStyle/>
                    <a:p>
                      <a:pPr algn="ctr"/>
                      <a:r>
                        <a:rPr lang="en-US" sz="1600" dirty="0"/>
                        <a:t>Has Diabetes</a:t>
                      </a:r>
                    </a:p>
                  </a:txBody>
                  <a:tcPr/>
                </a:tc>
                <a:extLst>
                  <a:ext uri="{0D108BD9-81ED-4DB2-BD59-A6C34878D82A}">
                    <a16:rowId xmlns:a16="http://schemas.microsoft.com/office/drawing/2014/main" val="2221076137"/>
                  </a:ext>
                </a:extLst>
              </a:tr>
              <a:tr h="370840">
                <a:tc>
                  <a:txBody>
                    <a:bodyPr/>
                    <a:lstStyle/>
                    <a:p>
                      <a:r>
                        <a:rPr lang="en-US" sz="1600" dirty="0"/>
                        <a:t>Don</a:t>
                      </a:r>
                    </a:p>
                  </a:txBody>
                  <a:tcPr/>
                </a:tc>
                <a:tc>
                  <a:txBody>
                    <a:bodyPr/>
                    <a:lstStyle/>
                    <a:p>
                      <a:pPr algn="ctr"/>
                      <a:r>
                        <a:rPr lang="en-US" sz="1600" dirty="0"/>
                        <a:t>1</a:t>
                      </a:r>
                    </a:p>
                  </a:txBody>
                  <a:tcPr/>
                </a:tc>
                <a:extLst>
                  <a:ext uri="{0D108BD9-81ED-4DB2-BD59-A6C34878D82A}">
                    <a16:rowId xmlns:a16="http://schemas.microsoft.com/office/drawing/2014/main" val="3379992575"/>
                  </a:ext>
                </a:extLst>
              </a:tr>
              <a:tr h="370840">
                <a:tc>
                  <a:txBody>
                    <a:bodyPr/>
                    <a:lstStyle/>
                    <a:p>
                      <a:r>
                        <a:rPr lang="en-US" sz="1600" dirty="0"/>
                        <a:t>Monica</a:t>
                      </a:r>
                    </a:p>
                  </a:txBody>
                  <a:tcPr/>
                </a:tc>
                <a:tc>
                  <a:txBody>
                    <a:bodyPr/>
                    <a:lstStyle/>
                    <a:p>
                      <a:pPr algn="ctr"/>
                      <a:r>
                        <a:rPr lang="en-US" sz="1600" dirty="0"/>
                        <a:t>0</a:t>
                      </a:r>
                    </a:p>
                  </a:txBody>
                  <a:tcPr/>
                </a:tc>
                <a:extLst>
                  <a:ext uri="{0D108BD9-81ED-4DB2-BD59-A6C34878D82A}">
                    <a16:rowId xmlns:a16="http://schemas.microsoft.com/office/drawing/2014/main" val="1918164792"/>
                  </a:ext>
                </a:extLst>
              </a:tr>
              <a:tr h="370840">
                <a:tc>
                  <a:txBody>
                    <a:bodyPr/>
                    <a:lstStyle/>
                    <a:p>
                      <a:r>
                        <a:rPr lang="en-US" sz="1600" dirty="0"/>
                        <a:t>…</a:t>
                      </a:r>
                    </a:p>
                  </a:txBody>
                  <a:tcPr/>
                </a:tc>
                <a:tc>
                  <a:txBody>
                    <a:bodyPr/>
                    <a:lstStyle/>
                    <a:p>
                      <a:pPr algn="ctr"/>
                      <a:endParaRPr lang="en-US" sz="1600" dirty="0"/>
                    </a:p>
                  </a:txBody>
                  <a:tcPr/>
                </a:tc>
                <a:extLst>
                  <a:ext uri="{0D108BD9-81ED-4DB2-BD59-A6C34878D82A}">
                    <a16:rowId xmlns:a16="http://schemas.microsoft.com/office/drawing/2014/main" val="3998206092"/>
                  </a:ext>
                </a:extLst>
              </a:tr>
              <a:tr h="370840">
                <a:tc>
                  <a:txBody>
                    <a:bodyPr/>
                    <a:lstStyle/>
                    <a:p>
                      <a:r>
                        <a:rPr lang="en-US" sz="1600" dirty="0"/>
                        <a:t>…</a:t>
                      </a:r>
                    </a:p>
                  </a:txBody>
                  <a:tcPr/>
                </a:tc>
                <a:tc>
                  <a:txBody>
                    <a:bodyPr/>
                    <a:lstStyle/>
                    <a:p>
                      <a:pPr algn="ctr"/>
                      <a:endParaRPr lang="en-US" sz="1600" dirty="0"/>
                    </a:p>
                  </a:txBody>
                  <a:tcPr/>
                </a:tc>
                <a:extLst>
                  <a:ext uri="{0D108BD9-81ED-4DB2-BD59-A6C34878D82A}">
                    <a16:rowId xmlns:a16="http://schemas.microsoft.com/office/drawing/2014/main" val="1518322339"/>
                  </a:ext>
                </a:extLst>
              </a:tr>
              <a:tr h="370840">
                <a:tc>
                  <a:txBody>
                    <a:bodyPr/>
                    <a:lstStyle/>
                    <a:p>
                      <a:r>
                        <a:rPr lang="en-US" sz="1600" dirty="0"/>
                        <a:t>Chris</a:t>
                      </a:r>
                    </a:p>
                  </a:txBody>
                  <a:tcPr/>
                </a:tc>
                <a:tc>
                  <a:txBody>
                    <a:bodyPr/>
                    <a:lstStyle/>
                    <a:p>
                      <a:pPr algn="ctr"/>
                      <a:r>
                        <a:rPr lang="en-US" sz="1600" dirty="0"/>
                        <a:t>1</a:t>
                      </a:r>
                    </a:p>
                  </a:txBody>
                  <a:tcPr/>
                </a:tc>
                <a:extLst>
                  <a:ext uri="{0D108BD9-81ED-4DB2-BD59-A6C34878D82A}">
                    <a16:rowId xmlns:a16="http://schemas.microsoft.com/office/drawing/2014/main" val="3684511650"/>
                  </a:ext>
                </a:extLst>
              </a:tr>
              <a:tr h="370840">
                <a:tc>
                  <a:txBody>
                    <a:bodyPr/>
                    <a:lstStyle/>
                    <a:p>
                      <a:r>
                        <a:rPr lang="en-US" sz="1600" dirty="0"/>
                        <a:t>Bob</a:t>
                      </a:r>
                    </a:p>
                  </a:txBody>
                  <a:tcPr>
                    <a:solidFill>
                      <a:schemeClr val="accent6">
                        <a:lumMod val="75000"/>
                      </a:schemeClr>
                    </a:solidFill>
                  </a:tcPr>
                </a:tc>
                <a:tc>
                  <a:txBody>
                    <a:bodyPr/>
                    <a:lstStyle/>
                    <a:p>
                      <a:pPr algn="ctr"/>
                      <a:r>
                        <a:rPr lang="en-US" sz="1600" dirty="0"/>
                        <a:t>1</a:t>
                      </a:r>
                    </a:p>
                  </a:txBody>
                  <a:tcPr>
                    <a:solidFill>
                      <a:schemeClr val="accent6">
                        <a:lumMod val="75000"/>
                      </a:schemeClr>
                    </a:solidFill>
                  </a:tcPr>
                </a:tc>
                <a:extLst>
                  <a:ext uri="{0D108BD9-81ED-4DB2-BD59-A6C34878D82A}">
                    <a16:rowId xmlns:a16="http://schemas.microsoft.com/office/drawing/2014/main" val="2010276019"/>
                  </a:ext>
                </a:extLst>
              </a:tr>
            </a:tbl>
          </a:graphicData>
        </a:graphic>
      </p:graphicFrame>
      <p:graphicFrame>
        <p:nvGraphicFramePr>
          <p:cNvPr id="6" name="Table 5">
            <a:extLst>
              <a:ext uri="{FF2B5EF4-FFF2-40B4-BE49-F238E27FC236}">
                <a16:creationId xmlns:a16="http://schemas.microsoft.com/office/drawing/2014/main" id="{DBE504A0-18CD-4777-9141-5971D655EE57}"/>
              </a:ext>
            </a:extLst>
          </p:cNvPr>
          <p:cNvGraphicFramePr>
            <a:graphicFrameLocks/>
          </p:cNvGraphicFramePr>
          <p:nvPr>
            <p:extLst>
              <p:ext uri="{D42A27DB-BD31-4B8C-83A1-F6EECF244321}">
                <p14:modId xmlns:p14="http://schemas.microsoft.com/office/powerpoint/2010/main" val="3106941622"/>
              </p:ext>
            </p:extLst>
          </p:nvPr>
        </p:nvGraphicFramePr>
        <p:xfrm>
          <a:off x="7333455" y="5261560"/>
          <a:ext cx="2592288" cy="2225040"/>
        </p:xfrm>
        <a:graphic>
          <a:graphicData uri="http://schemas.openxmlformats.org/drawingml/2006/table">
            <a:tbl>
              <a:tblPr firstRow="1" bandRow="1">
                <a:tableStyleId>{21E4AEA4-8DFA-4A89-87EB-49C32662AFE0}</a:tableStyleId>
              </a:tblPr>
              <a:tblGrid>
                <a:gridCol w="1123324">
                  <a:extLst>
                    <a:ext uri="{9D8B030D-6E8A-4147-A177-3AD203B41FA5}">
                      <a16:colId xmlns:a16="http://schemas.microsoft.com/office/drawing/2014/main" val="3358900974"/>
                    </a:ext>
                  </a:extLst>
                </a:gridCol>
                <a:gridCol w="1468964">
                  <a:extLst>
                    <a:ext uri="{9D8B030D-6E8A-4147-A177-3AD203B41FA5}">
                      <a16:colId xmlns:a16="http://schemas.microsoft.com/office/drawing/2014/main" val="3300574337"/>
                    </a:ext>
                  </a:extLst>
                </a:gridCol>
              </a:tblGrid>
              <a:tr h="370840">
                <a:tc>
                  <a:txBody>
                    <a:bodyPr/>
                    <a:lstStyle/>
                    <a:p>
                      <a:r>
                        <a:rPr lang="en-US" sz="1600" dirty="0"/>
                        <a:t>Name</a:t>
                      </a:r>
                    </a:p>
                  </a:txBody>
                  <a:tcPr/>
                </a:tc>
                <a:tc>
                  <a:txBody>
                    <a:bodyPr/>
                    <a:lstStyle/>
                    <a:p>
                      <a:pPr algn="ctr"/>
                      <a:r>
                        <a:rPr lang="en-US" sz="1600" dirty="0"/>
                        <a:t>Has Diabetes</a:t>
                      </a:r>
                    </a:p>
                  </a:txBody>
                  <a:tcPr/>
                </a:tc>
                <a:extLst>
                  <a:ext uri="{0D108BD9-81ED-4DB2-BD59-A6C34878D82A}">
                    <a16:rowId xmlns:a16="http://schemas.microsoft.com/office/drawing/2014/main" val="2221076137"/>
                  </a:ext>
                </a:extLst>
              </a:tr>
              <a:tr h="370840">
                <a:tc>
                  <a:txBody>
                    <a:bodyPr/>
                    <a:lstStyle/>
                    <a:p>
                      <a:r>
                        <a:rPr lang="en-US" sz="1600" dirty="0"/>
                        <a:t>Don</a:t>
                      </a:r>
                    </a:p>
                  </a:txBody>
                  <a:tcPr/>
                </a:tc>
                <a:tc>
                  <a:txBody>
                    <a:bodyPr/>
                    <a:lstStyle/>
                    <a:p>
                      <a:pPr algn="ctr"/>
                      <a:r>
                        <a:rPr lang="en-US" sz="1600" dirty="0"/>
                        <a:t>1</a:t>
                      </a:r>
                    </a:p>
                  </a:txBody>
                  <a:tcPr/>
                </a:tc>
                <a:extLst>
                  <a:ext uri="{0D108BD9-81ED-4DB2-BD59-A6C34878D82A}">
                    <a16:rowId xmlns:a16="http://schemas.microsoft.com/office/drawing/2014/main" val="3379992575"/>
                  </a:ext>
                </a:extLst>
              </a:tr>
              <a:tr h="370840">
                <a:tc>
                  <a:txBody>
                    <a:bodyPr/>
                    <a:lstStyle/>
                    <a:p>
                      <a:r>
                        <a:rPr lang="en-US" sz="1600" dirty="0"/>
                        <a:t>Monica</a:t>
                      </a:r>
                    </a:p>
                  </a:txBody>
                  <a:tcPr/>
                </a:tc>
                <a:tc>
                  <a:txBody>
                    <a:bodyPr/>
                    <a:lstStyle/>
                    <a:p>
                      <a:pPr algn="ctr"/>
                      <a:r>
                        <a:rPr lang="en-US" sz="1600" dirty="0"/>
                        <a:t>0</a:t>
                      </a:r>
                    </a:p>
                  </a:txBody>
                  <a:tcPr/>
                </a:tc>
                <a:extLst>
                  <a:ext uri="{0D108BD9-81ED-4DB2-BD59-A6C34878D82A}">
                    <a16:rowId xmlns:a16="http://schemas.microsoft.com/office/drawing/2014/main" val="1918164792"/>
                  </a:ext>
                </a:extLst>
              </a:tr>
              <a:tr h="370840">
                <a:tc>
                  <a:txBody>
                    <a:bodyPr/>
                    <a:lstStyle/>
                    <a:p>
                      <a:r>
                        <a:rPr lang="en-US" sz="1600" dirty="0"/>
                        <a:t>…</a:t>
                      </a:r>
                    </a:p>
                  </a:txBody>
                  <a:tcPr/>
                </a:tc>
                <a:tc>
                  <a:txBody>
                    <a:bodyPr/>
                    <a:lstStyle/>
                    <a:p>
                      <a:pPr algn="ctr"/>
                      <a:endParaRPr lang="en-US" sz="1600" dirty="0"/>
                    </a:p>
                  </a:txBody>
                  <a:tcPr/>
                </a:tc>
                <a:extLst>
                  <a:ext uri="{0D108BD9-81ED-4DB2-BD59-A6C34878D82A}">
                    <a16:rowId xmlns:a16="http://schemas.microsoft.com/office/drawing/2014/main" val="3998206092"/>
                  </a:ext>
                </a:extLst>
              </a:tr>
              <a:tr h="370840">
                <a:tc>
                  <a:txBody>
                    <a:bodyPr/>
                    <a:lstStyle/>
                    <a:p>
                      <a:r>
                        <a:rPr lang="en-US" sz="1600" dirty="0"/>
                        <a:t>…</a:t>
                      </a:r>
                    </a:p>
                  </a:txBody>
                  <a:tcPr/>
                </a:tc>
                <a:tc>
                  <a:txBody>
                    <a:bodyPr/>
                    <a:lstStyle/>
                    <a:p>
                      <a:pPr algn="ctr"/>
                      <a:endParaRPr lang="en-US" sz="1600" dirty="0"/>
                    </a:p>
                  </a:txBody>
                  <a:tcPr/>
                </a:tc>
                <a:extLst>
                  <a:ext uri="{0D108BD9-81ED-4DB2-BD59-A6C34878D82A}">
                    <a16:rowId xmlns:a16="http://schemas.microsoft.com/office/drawing/2014/main" val="1518322339"/>
                  </a:ext>
                </a:extLst>
              </a:tr>
              <a:tr h="370840">
                <a:tc>
                  <a:txBody>
                    <a:bodyPr/>
                    <a:lstStyle/>
                    <a:p>
                      <a:r>
                        <a:rPr lang="en-US" sz="1600" dirty="0"/>
                        <a:t>Chris</a:t>
                      </a:r>
                    </a:p>
                  </a:txBody>
                  <a:tcPr/>
                </a:tc>
                <a:tc>
                  <a:txBody>
                    <a:bodyPr/>
                    <a:lstStyle/>
                    <a:p>
                      <a:pPr algn="ctr"/>
                      <a:r>
                        <a:rPr lang="en-US" sz="1600" dirty="0"/>
                        <a:t>1</a:t>
                      </a:r>
                    </a:p>
                  </a:txBody>
                  <a:tcPr/>
                </a:tc>
                <a:extLst>
                  <a:ext uri="{0D108BD9-81ED-4DB2-BD59-A6C34878D82A}">
                    <a16:rowId xmlns:a16="http://schemas.microsoft.com/office/drawing/2014/main" val="3684511650"/>
                  </a:ext>
                </a:extLst>
              </a:tr>
            </a:tbl>
          </a:graphicData>
        </a:graphic>
      </p:graphicFrame>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C7F6B5C3-4A22-4445-B04F-130EA04AF9A3}"/>
                  </a:ext>
                </a:extLst>
              </p:cNvPr>
              <p:cNvSpPr txBox="1"/>
              <p:nvPr/>
            </p:nvSpPr>
            <p:spPr>
              <a:xfrm>
                <a:off x="7646688" y="4885020"/>
                <a:ext cx="2279056" cy="369332"/>
              </a:xfrm>
              <a:prstGeom prst="rect">
                <a:avLst/>
              </a:prstGeom>
              <a:noFill/>
            </p:spPr>
            <p:txBody>
              <a:bodyPr wrap="square" rtlCol="0">
                <a:spAutoFit/>
              </a:bodyPr>
              <a:lstStyle/>
              <a:p>
                <a14:m>
                  <m:oMath xmlns:m="http://schemas.openxmlformats.org/officeDocument/2006/math">
                    <m:sSub>
                      <m:sSubPr>
                        <m:ctrlPr>
                          <a:rPr lang="en-US" sz="1800" i="1" smtClean="0">
                            <a:latin typeface="Cambria Math" panose="02040503050406030204" pitchFamily="18" charset="0"/>
                          </a:rPr>
                        </m:ctrlPr>
                      </m:sSubPr>
                      <m:e>
                        <m:r>
                          <a:rPr lang="en-US" sz="1800" b="0" i="1" smtClean="0">
                            <a:latin typeface="Cambria Math" panose="02040503050406030204" pitchFamily="18" charset="0"/>
                          </a:rPr>
                          <m:t>𝐷</m:t>
                        </m:r>
                      </m:e>
                      <m:sub>
                        <m:r>
                          <a:rPr lang="en-US" sz="1800" b="0" i="1" smtClean="0">
                            <a:latin typeface="Cambria Math" panose="02040503050406030204" pitchFamily="18" charset="0"/>
                          </a:rPr>
                          <m:t>2</m:t>
                        </m:r>
                      </m:sub>
                    </m:sSub>
                  </m:oMath>
                </a14:m>
                <a:r>
                  <a:rPr lang="en-US" sz="1800" dirty="0"/>
                  <a:t> (without Bob)</a:t>
                </a:r>
              </a:p>
            </p:txBody>
          </p:sp>
        </mc:Choice>
        <mc:Fallback xmlns="">
          <p:sp>
            <p:nvSpPr>
              <p:cNvPr id="7" name="TextBox 6">
                <a:extLst>
                  <a:ext uri="{FF2B5EF4-FFF2-40B4-BE49-F238E27FC236}">
                    <a16:creationId xmlns:a16="http://schemas.microsoft.com/office/drawing/2014/main" id="{C7F6B5C3-4A22-4445-B04F-130EA04AF9A3}"/>
                  </a:ext>
                </a:extLst>
              </p:cNvPr>
              <p:cNvSpPr txBox="1">
                <a:spLocks noRot="1" noChangeAspect="1" noMove="1" noResize="1" noEditPoints="1" noAdjustHandles="1" noChangeArrowheads="1" noChangeShapeType="1" noTextEdit="1"/>
              </p:cNvSpPr>
              <p:nvPr/>
            </p:nvSpPr>
            <p:spPr>
              <a:xfrm>
                <a:off x="7646688" y="4885020"/>
                <a:ext cx="2279056" cy="369332"/>
              </a:xfrm>
              <a:prstGeom prst="rect">
                <a:avLst/>
              </a:prstGeom>
              <a:blipFill>
                <a:blip r:embed="rId4"/>
                <a:stretch>
                  <a:fillRect t="-8197"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1F4675A-DE09-4E92-BCF5-684112A32E93}"/>
                  </a:ext>
                </a:extLst>
              </p:cNvPr>
              <p:cNvSpPr txBox="1"/>
              <p:nvPr/>
            </p:nvSpPr>
            <p:spPr>
              <a:xfrm>
                <a:off x="7605128" y="1709696"/>
                <a:ext cx="2279056" cy="369332"/>
              </a:xfrm>
              <a:prstGeom prst="rect">
                <a:avLst/>
              </a:prstGeom>
              <a:noFill/>
            </p:spPr>
            <p:txBody>
              <a:bodyPr wrap="square" rtlCol="0">
                <a:spAutoFit/>
              </a:bodyPr>
              <a:lstStyle/>
              <a:p>
                <a14:m>
                  <m:oMath xmlns:m="http://schemas.openxmlformats.org/officeDocument/2006/math">
                    <m:sSub>
                      <m:sSubPr>
                        <m:ctrlPr>
                          <a:rPr lang="en-US" sz="1800" i="1" smtClean="0">
                            <a:latin typeface="Cambria Math" panose="02040503050406030204" pitchFamily="18" charset="0"/>
                          </a:rPr>
                        </m:ctrlPr>
                      </m:sSubPr>
                      <m:e>
                        <m:r>
                          <a:rPr lang="en-US" sz="1800" b="0" i="1" smtClean="0">
                            <a:latin typeface="Cambria Math" panose="02040503050406030204" pitchFamily="18" charset="0"/>
                          </a:rPr>
                          <m:t>𝐷</m:t>
                        </m:r>
                      </m:e>
                      <m:sub>
                        <m:r>
                          <a:rPr lang="en-US" sz="1800" b="0" i="1" smtClean="0">
                            <a:latin typeface="Cambria Math" panose="02040503050406030204" pitchFamily="18" charset="0"/>
                          </a:rPr>
                          <m:t>1</m:t>
                        </m:r>
                      </m:sub>
                    </m:sSub>
                  </m:oMath>
                </a14:m>
                <a:r>
                  <a:rPr lang="en-US" sz="1800" dirty="0"/>
                  <a:t> (includes Bob)</a:t>
                </a:r>
              </a:p>
            </p:txBody>
          </p:sp>
        </mc:Choice>
        <mc:Fallback xmlns="">
          <p:sp>
            <p:nvSpPr>
              <p:cNvPr id="8" name="TextBox 7">
                <a:extLst>
                  <a:ext uri="{FF2B5EF4-FFF2-40B4-BE49-F238E27FC236}">
                    <a16:creationId xmlns:a16="http://schemas.microsoft.com/office/drawing/2014/main" id="{21F4675A-DE09-4E92-BCF5-684112A32E93}"/>
                  </a:ext>
                </a:extLst>
              </p:cNvPr>
              <p:cNvSpPr txBox="1">
                <a:spLocks noRot="1" noChangeAspect="1" noMove="1" noResize="1" noEditPoints="1" noAdjustHandles="1" noChangeArrowheads="1" noChangeShapeType="1" noTextEdit="1"/>
              </p:cNvSpPr>
              <p:nvPr/>
            </p:nvSpPr>
            <p:spPr>
              <a:xfrm>
                <a:off x="7605128" y="1709696"/>
                <a:ext cx="2279056" cy="369332"/>
              </a:xfrm>
              <a:prstGeom prst="rect">
                <a:avLst/>
              </a:prstGeom>
              <a:blipFill>
                <a:blip r:embed="rId5"/>
                <a:stretch>
                  <a:fillRect t="-8197" b="-24590"/>
                </a:stretch>
              </a:blipFill>
            </p:spPr>
            <p:txBody>
              <a:bodyPr/>
              <a:lstStyle/>
              <a:p>
                <a:r>
                  <a:rPr lang="en-US">
                    <a:noFill/>
                  </a:rPr>
                  <a:t> </a:t>
                </a:r>
              </a:p>
            </p:txBody>
          </p:sp>
        </mc:Fallback>
      </mc:AlternateContent>
      <p:sp>
        <p:nvSpPr>
          <p:cNvPr id="9" name="Content Placeholder 3">
            <a:extLst>
              <a:ext uri="{FF2B5EF4-FFF2-40B4-BE49-F238E27FC236}">
                <a16:creationId xmlns:a16="http://schemas.microsoft.com/office/drawing/2014/main" id="{91DE30AF-C6C3-41F0-A672-0076652BBCCD}"/>
              </a:ext>
            </a:extLst>
          </p:cNvPr>
          <p:cNvSpPr txBox="1">
            <a:spLocks/>
          </p:cNvSpPr>
          <p:nvPr/>
        </p:nvSpPr>
        <p:spPr>
          <a:xfrm>
            <a:off x="276673" y="1509936"/>
            <a:ext cx="6192687" cy="350293"/>
          </a:xfrm>
          <a:prstGeom prst="rect">
            <a:avLst/>
          </a:prstGeom>
        </p:spPr>
        <p:txBody>
          <a:bodyPr vert="horz" lIns="91440" tIns="45720" rIns="91440" bIns="45720" rtlCol="0">
            <a:normAutofit/>
          </a:bodyPr>
          <a:lstStyle>
            <a:lvl1pPr marL="0" indent="0" algn="l" defTabSz="914323" rtl="0" eaLnBrk="1" latinLnBrk="0" hangingPunct="1">
              <a:spcBef>
                <a:spcPct val="20000"/>
              </a:spcBef>
              <a:buFont typeface="Arial" panose="020B0604020202020204" pitchFamily="34" charset="0"/>
              <a:buNone/>
              <a:defRPr sz="1400" i="1" kern="1200">
                <a:solidFill>
                  <a:schemeClr val="tx1"/>
                </a:solidFill>
                <a:latin typeface="Palatino Linotype" panose="02040502050505030304" pitchFamily="18" charset="0"/>
                <a:ea typeface="+mn-ea"/>
                <a:cs typeface="+mn-cs"/>
              </a:defRPr>
            </a:lvl1pPr>
            <a:lvl2pPr marL="690563" indent="-233363" algn="l" defTabSz="914323" rtl="0" eaLnBrk="1" latinLnBrk="0" hangingPunct="1">
              <a:spcBef>
                <a:spcPct val="200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2pPr>
            <a:lvl3pPr marL="1031875" indent="-234950" algn="l" defTabSz="914323" rtl="0" eaLnBrk="1" latinLnBrk="0" hangingPunct="1">
              <a:spcBef>
                <a:spcPct val="20000"/>
              </a:spcBef>
              <a:buFont typeface="Wingdings" panose="05000000000000000000" pitchFamily="2" charset="2"/>
              <a:buChar char="§"/>
              <a:defRPr sz="1600" kern="1200">
                <a:solidFill>
                  <a:schemeClr val="tx1"/>
                </a:solidFill>
                <a:latin typeface="Palatino Linotype" panose="02040502050505030304" pitchFamily="18" charset="0"/>
                <a:ea typeface="+mn-ea"/>
                <a:cs typeface="+mn-cs"/>
              </a:defRPr>
            </a:lvl3pPr>
            <a:lvl4pPr marL="1371600" indent="-223838" algn="l" defTabSz="914323" rtl="0" eaLnBrk="1" latinLnBrk="0" hangingPunct="1">
              <a:spcBef>
                <a:spcPct val="20000"/>
              </a:spcBef>
              <a:buFont typeface="Arial" panose="020B0604020202020204" pitchFamily="34" charset="0"/>
              <a:buChar char="»"/>
              <a:defRPr sz="1400" kern="1200">
                <a:solidFill>
                  <a:schemeClr val="tx1"/>
                </a:solidFill>
                <a:latin typeface="Palatino Linotype" panose="02040502050505030304" pitchFamily="18" charset="0"/>
                <a:ea typeface="+mn-ea"/>
                <a:cs typeface="+mn-cs"/>
              </a:defRPr>
            </a:lvl4pPr>
            <a:lvl5pPr marL="2057227" indent="-228581" algn="l" defTabSz="914323" rtl="0" eaLnBrk="1" latinLnBrk="0" hangingPunct="1">
              <a:spcBef>
                <a:spcPct val="20000"/>
              </a:spcBef>
              <a:buFont typeface="Arial" panose="020B0604020202020204" pitchFamily="34" charset="0"/>
              <a:buChar char="»"/>
              <a:defRPr sz="1506" kern="1200">
                <a:solidFill>
                  <a:schemeClr val="tx1"/>
                </a:solidFill>
                <a:latin typeface="Palatino Linotype" panose="02040502050505030304" pitchFamily="18" charset="0"/>
                <a:ea typeface="+mn-ea"/>
                <a:cs typeface="+mn-cs"/>
              </a:defRPr>
            </a:lvl5pPr>
            <a:lvl6pPr marL="2514389"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51"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713"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74"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Differentially Private SGD</a:t>
            </a:r>
          </a:p>
        </p:txBody>
      </p:sp>
    </p:spTree>
    <p:extLst>
      <p:ext uri="{BB962C8B-B14F-4D97-AF65-F5344CB8AC3E}">
        <p14:creationId xmlns:p14="http://schemas.microsoft.com/office/powerpoint/2010/main" val="38676154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D0092-C09E-4EA0-99FD-0804E8D3E14A}"/>
              </a:ext>
            </a:extLst>
          </p:cNvPr>
          <p:cNvSpPr>
            <a:spLocks noGrp="1"/>
          </p:cNvSpPr>
          <p:nvPr>
            <p:ph type="title"/>
          </p:nvPr>
        </p:nvSpPr>
        <p:spPr/>
        <p:txBody>
          <a:bodyPr/>
          <a:lstStyle/>
          <a:p>
            <a:r>
              <a:rPr lang="en-US" dirty="0"/>
              <a:t>DP Example (cont’d)</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6FF17A1-0576-4F80-B09E-52628D4624BD}"/>
                  </a:ext>
                </a:extLst>
              </p:cNvPr>
              <p:cNvSpPr>
                <a:spLocks noGrp="1"/>
              </p:cNvSpPr>
              <p:nvPr>
                <p:ph idx="1"/>
              </p:nvPr>
            </p:nvSpPr>
            <p:spPr>
              <a:xfrm>
                <a:off x="276673" y="2090803"/>
                <a:ext cx="9584265" cy="4459693"/>
              </a:xfrm>
            </p:spPr>
            <p:txBody>
              <a:bodyPr>
                <a:normAutofit/>
              </a:bodyPr>
              <a:lstStyle/>
              <a:p>
                <a:r>
                  <a:rPr lang="en-US" dirty="0"/>
                  <a:t>An algorithm that is </a:t>
                </a:r>
                <a:r>
                  <a:rPr lang="en-US" b="1" i="1" dirty="0">
                    <a:solidFill>
                      <a:srgbClr val="0070C0"/>
                    </a:solidFill>
                  </a:rPr>
                  <a:t>differentially private </a:t>
                </a:r>
                <a:r>
                  <a:rPr lang="en-US" dirty="0"/>
                  <a:t>adds noise to the answers for </a:t>
                </a:r>
                <a14:m>
                  <m:oMath xmlns:m="http://schemas.openxmlformats.org/officeDocument/2006/math">
                    <m:r>
                      <a:rPr lang="en-US" i="1" smtClean="0">
                        <a:latin typeface="Cambria Math" panose="02040503050406030204" pitchFamily="18" charset="0"/>
                      </a:rPr>
                      <m:t>𝑓</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𝐷</m:t>
                            </m:r>
                          </m:e>
                          <m:sub>
                            <m:r>
                              <a:rPr lang="en-US" i="1">
                                <a:latin typeface="Cambria Math" panose="02040503050406030204" pitchFamily="18" charset="0"/>
                              </a:rPr>
                              <m:t>1</m:t>
                            </m:r>
                          </m:sub>
                        </m:sSub>
                      </m:e>
                    </m:d>
                  </m:oMath>
                </a14:m>
                <a:r>
                  <a:rPr lang="en-US" dirty="0"/>
                  <a:t> and </a:t>
                </a:r>
                <a14:m>
                  <m:oMath xmlns:m="http://schemas.openxmlformats.org/officeDocument/2006/math">
                    <m:r>
                      <a:rPr lang="en-US" i="1">
                        <a:latin typeface="Cambria Math" panose="02040503050406030204" pitchFamily="18" charset="0"/>
                      </a:rPr>
                      <m:t>𝑓</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𝐷</m:t>
                            </m:r>
                          </m:e>
                          <m:sub>
                            <m:r>
                              <a:rPr lang="en-US" b="0" i="1" smtClean="0">
                                <a:latin typeface="Cambria Math" panose="02040503050406030204" pitchFamily="18" charset="0"/>
                              </a:rPr>
                              <m:t>2</m:t>
                            </m:r>
                          </m:sub>
                        </m:sSub>
                      </m:e>
                    </m:d>
                  </m:oMath>
                </a14:m>
                <a:r>
                  <a:rPr lang="en-US" dirty="0"/>
                  <a:t> to make it difficult to infer the information about Bob</a:t>
                </a:r>
              </a:p>
              <a:p>
                <a:pPr lvl="1"/>
                <a:r>
                  <a:rPr lang="en-US" dirty="0"/>
                  <a:t>I.e., a </a:t>
                </a:r>
                <a:r>
                  <a:rPr lang="en-US" dirty="0">
                    <a:solidFill>
                      <a:srgbClr val="FF0000"/>
                    </a:solidFill>
                  </a:rPr>
                  <a:t>randomization mechanism </a:t>
                </a:r>
                <a14:m>
                  <m:oMath xmlns:m="http://schemas.openxmlformats.org/officeDocument/2006/math">
                    <m:r>
                      <a:rPr lang="en-US" b="0" i="1" smtClean="0">
                        <a:solidFill>
                          <a:srgbClr val="FF0000"/>
                        </a:solidFill>
                        <a:latin typeface="Cambria Math" panose="02040503050406030204" pitchFamily="18" charset="0"/>
                        <a:ea typeface="Cambria Math" panose="02040503050406030204" pitchFamily="18" charset="0"/>
                      </a:rPr>
                      <m:t>ℳ</m:t>
                    </m:r>
                    <m:d>
                      <m:dPr>
                        <m:ctrlPr>
                          <a:rPr lang="en-US" i="1">
                            <a:solidFill>
                              <a:srgbClr val="FF0000"/>
                            </a:solidFill>
                            <a:latin typeface="Cambria Math" panose="02040503050406030204" pitchFamily="18" charset="0"/>
                          </a:rPr>
                        </m:ctrlPr>
                      </m:dPr>
                      <m:e>
                        <m:r>
                          <a:rPr lang="en-US" b="0" i="1" smtClean="0">
                            <a:solidFill>
                              <a:srgbClr val="FF0000"/>
                            </a:solidFill>
                            <a:latin typeface="Cambria Math" panose="02040503050406030204" pitchFamily="18" charset="0"/>
                          </a:rPr>
                          <m:t>𝐷</m:t>
                        </m:r>
                      </m:e>
                    </m:d>
                    <m:r>
                      <a:rPr lang="en-US" i="1">
                        <a:solidFill>
                          <a:srgbClr val="FF0000"/>
                        </a:solidFill>
                        <a:latin typeface="Cambria Math" panose="02040503050406030204" pitchFamily="18" charset="0"/>
                      </a:rPr>
                      <m:t> </m:t>
                    </m:r>
                  </m:oMath>
                </a14:m>
                <a:r>
                  <a:rPr lang="en-US" dirty="0"/>
                  <a:t>is selected to add noise </a:t>
                </a:r>
                <a14:m>
                  <m:oMath xmlns:m="http://schemas.openxmlformats.org/officeDocument/2006/math">
                    <m:r>
                      <m:rPr>
                        <m:sty m:val="p"/>
                      </m:rPr>
                      <a:rPr lang="el-GR" i="1" smtClean="0">
                        <a:latin typeface="Cambria Math" panose="02040503050406030204" pitchFamily="18" charset="0"/>
                        <a:ea typeface="Cambria Math" panose="02040503050406030204" pitchFamily="18" charset="0"/>
                      </a:rPr>
                      <m:t>ξ</m:t>
                    </m:r>
                    <m:r>
                      <a:rPr lang="en-US" i="1">
                        <a:latin typeface="Cambria Math" panose="02040503050406030204" pitchFamily="18" charset="0"/>
                        <a:ea typeface="Cambria Math" panose="02040503050406030204" pitchFamily="18" charset="0"/>
                      </a:rPr>
                      <m:t> </m:t>
                    </m:r>
                  </m:oMath>
                </a14:m>
                <a:r>
                  <a:rPr lang="en-US" dirty="0"/>
                  <a:t>to the output answers to queries </a:t>
                </a:r>
                <a14:m>
                  <m:oMath xmlns:m="http://schemas.openxmlformats.org/officeDocument/2006/math">
                    <m:r>
                      <a:rPr lang="en-US" i="1" smtClean="0">
                        <a:latin typeface="Cambria Math" panose="02040503050406030204" pitchFamily="18" charset="0"/>
                      </a:rPr>
                      <m:t>𝑓</m:t>
                    </m:r>
                    <m:d>
                      <m:dPr>
                        <m:ctrlPr>
                          <a:rPr lang="en-US" i="1">
                            <a:latin typeface="Cambria Math" panose="02040503050406030204" pitchFamily="18" charset="0"/>
                          </a:rPr>
                        </m:ctrlPr>
                      </m:dPr>
                      <m:e>
                        <m:r>
                          <a:rPr lang="en-US" b="0" i="1" smtClean="0">
                            <a:latin typeface="Cambria Math" panose="02040503050406030204" pitchFamily="18" charset="0"/>
                          </a:rPr>
                          <m:t>𝐷</m:t>
                        </m:r>
                      </m:e>
                    </m:d>
                  </m:oMath>
                </a14:m>
                <a:r>
                  <a:rPr lang="en-US" dirty="0"/>
                  <a:t>, that is, </a:t>
                </a:r>
                <a14:m>
                  <m:oMath xmlns:m="http://schemas.openxmlformats.org/officeDocument/2006/math">
                    <m:r>
                      <a:rPr lang="en-US" i="1">
                        <a:latin typeface="Cambria Math" panose="02040503050406030204" pitchFamily="18" charset="0"/>
                        <a:ea typeface="Cambria Math" panose="02040503050406030204" pitchFamily="18" charset="0"/>
                      </a:rPr>
                      <m:t>ℳ</m:t>
                    </m:r>
                    <m:d>
                      <m:dPr>
                        <m:ctrlPr>
                          <a:rPr lang="en-US" i="1">
                            <a:latin typeface="Cambria Math" panose="02040503050406030204" pitchFamily="18" charset="0"/>
                          </a:rPr>
                        </m:ctrlPr>
                      </m:dPr>
                      <m:e>
                        <m:r>
                          <a:rPr lang="en-US" i="1">
                            <a:latin typeface="Cambria Math" panose="02040503050406030204" pitchFamily="18" charset="0"/>
                          </a:rPr>
                          <m:t>𝐷</m:t>
                        </m:r>
                      </m:e>
                    </m:d>
                    <m:r>
                      <a:rPr lang="en-US" b="0" i="1" smtClean="0">
                        <a:latin typeface="Cambria Math" panose="02040503050406030204" pitchFamily="18" charset="0"/>
                      </a:rPr>
                      <m:t>=</m:t>
                    </m:r>
                    <m:r>
                      <a:rPr lang="en-US" i="1">
                        <a:latin typeface="Cambria Math" panose="02040503050406030204" pitchFamily="18" charset="0"/>
                      </a:rPr>
                      <m:t>𝑓</m:t>
                    </m:r>
                    <m:d>
                      <m:dPr>
                        <m:ctrlPr>
                          <a:rPr lang="en-US" i="1">
                            <a:latin typeface="Cambria Math" panose="02040503050406030204" pitchFamily="18" charset="0"/>
                          </a:rPr>
                        </m:ctrlPr>
                      </m:dPr>
                      <m:e>
                        <m:r>
                          <a:rPr lang="en-US" i="1">
                            <a:latin typeface="Cambria Math" panose="02040503050406030204" pitchFamily="18" charset="0"/>
                          </a:rPr>
                          <m:t>𝐷</m:t>
                        </m:r>
                      </m:e>
                    </m:d>
                    <m:r>
                      <a:rPr lang="en-US" b="0" i="0" smtClean="0">
                        <a:latin typeface="Cambria Math" panose="02040503050406030204" pitchFamily="18" charset="0"/>
                      </a:rPr>
                      <m:t>+</m:t>
                    </m:r>
                    <m:r>
                      <m:rPr>
                        <m:sty m:val="p"/>
                      </m:rPr>
                      <a:rPr lang="el-GR" b="0" i="1" smtClean="0">
                        <a:latin typeface="Cambria Math" panose="02040503050406030204" pitchFamily="18" charset="0"/>
                        <a:ea typeface="Cambria Math" panose="02040503050406030204" pitchFamily="18" charset="0"/>
                      </a:rPr>
                      <m:t>ξ</m:t>
                    </m:r>
                  </m:oMath>
                </a14:m>
                <a:endParaRPr lang="en-US" dirty="0"/>
              </a:p>
              <a:p>
                <a:r>
                  <a:rPr lang="en-US" dirty="0"/>
                  <a:t>Additive noise </a:t>
                </a:r>
                <a14:m>
                  <m:oMath xmlns:m="http://schemas.openxmlformats.org/officeDocument/2006/math">
                    <m:r>
                      <m:rPr>
                        <m:sty m:val="p"/>
                      </m:rPr>
                      <a:rPr lang="el-GR" b="0" i="1" smtClean="0">
                        <a:latin typeface="Cambria Math" panose="02040503050406030204" pitchFamily="18" charset="0"/>
                        <a:ea typeface="Cambria Math" panose="02040503050406030204" pitchFamily="18" charset="0"/>
                      </a:rPr>
                      <m:t>ξ</m:t>
                    </m:r>
                  </m:oMath>
                </a14:m>
                <a:r>
                  <a:rPr lang="en-US" dirty="0"/>
                  <a:t> from a </a:t>
                </a:r>
                <a:r>
                  <a:rPr lang="en-US" dirty="0">
                    <a:solidFill>
                      <a:srgbClr val="FF0000"/>
                    </a:solidFill>
                  </a:rPr>
                  <a:t>Laplacian distribution </a:t>
                </a:r>
                <a:r>
                  <a:rPr lang="en-US" dirty="0"/>
                  <a:t>(shown) is commonly applied</a:t>
                </a:r>
              </a:p>
              <a:p>
                <a:pPr lvl="1"/>
                <a:r>
                  <a:rPr lang="en-US" dirty="0"/>
                  <a:t>E.g., let’s assume a </a:t>
                </a:r>
                <a:r>
                  <a:rPr lang="en-US" dirty="0">
                    <a:solidFill>
                      <a:srgbClr val="FF0000"/>
                    </a:solidFill>
                  </a:rPr>
                  <a:t>privacy budget </a:t>
                </a:r>
                <a14:m>
                  <m:oMath xmlns:m="http://schemas.openxmlformats.org/officeDocument/2006/math">
                    <m:r>
                      <a:rPr lang="en-US" i="1" smtClean="0">
                        <a:solidFill>
                          <a:srgbClr val="FF0000"/>
                        </a:solidFill>
                        <a:latin typeface="Cambria Math" panose="02040503050406030204" pitchFamily="18" charset="0"/>
                        <a:ea typeface="Cambria Math" panose="02040503050406030204" pitchFamily="18" charset="0"/>
                      </a:rPr>
                      <m:t>𝜀</m:t>
                    </m:r>
                    <m:r>
                      <a:rPr lang="en-US" i="1">
                        <a:latin typeface="Cambria Math" panose="02040503050406030204" pitchFamily="18" charset="0"/>
                        <a:ea typeface="Cambria Math" panose="02040503050406030204" pitchFamily="18" charset="0"/>
                      </a:rPr>
                      <m:t>=0</m:t>
                    </m:r>
                    <m:r>
                      <a:rPr lang="en-US" b="0" i="1" smtClean="0">
                        <a:latin typeface="Cambria Math" panose="02040503050406030204" pitchFamily="18" charset="0"/>
                        <a:ea typeface="Cambria Math" panose="02040503050406030204" pitchFamily="18" charset="0"/>
                      </a:rPr>
                      <m:t>.5</m:t>
                    </m:r>
                    <m:r>
                      <a:rPr lang="en-US" i="1">
                        <a:latin typeface="Cambria Math" panose="02040503050406030204" pitchFamily="18" charset="0"/>
                        <a:ea typeface="Cambria Math" panose="02040503050406030204" pitchFamily="18" charset="0"/>
                      </a:rPr>
                      <m:t> </m:t>
                    </m:r>
                  </m:oMath>
                </a14:m>
                <a:r>
                  <a:rPr lang="en-US" dirty="0"/>
                  <a:t>and let’s sample noise from a Laplacian distribution with </a:t>
                </a:r>
                <a14:m>
                  <m:oMath xmlns:m="http://schemas.openxmlformats.org/officeDocument/2006/math">
                    <m:r>
                      <a:rPr lang="en-US" i="1" smtClean="0">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=0</m:t>
                    </m:r>
                  </m:oMath>
                </a14:m>
                <a:r>
                  <a:rPr lang="en-US" dirty="0"/>
                  <a:t> and scale </a:t>
                </a:r>
                <a14:m>
                  <m:oMath xmlns:m="http://schemas.openxmlformats.org/officeDocument/2006/math">
                    <m:r>
                      <a:rPr lang="en-US" b="0" i="1" smtClean="0">
                        <a:latin typeface="Cambria Math" panose="02040503050406030204" pitchFamily="18" charset="0"/>
                        <a:ea typeface="Cambria Math" panose="02040503050406030204" pitchFamily="18" charset="0"/>
                      </a:rPr>
                      <m:t>𝑏</m:t>
                    </m:r>
                    <m:r>
                      <a:rPr lang="en-US" i="1">
                        <a:latin typeface="Cambria Math" panose="02040503050406030204" pitchFamily="18" charset="0"/>
                        <a:ea typeface="Cambria Math" panose="02040503050406030204" pitchFamily="18" charset="0"/>
                      </a:rPr>
                      <m:t>=</m:t>
                    </m:r>
                    <m:f>
                      <m:fPr>
                        <m:type m:val="lin"/>
                        <m:ctrlPr>
                          <a:rPr lang="en-US"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1</m:t>
                        </m:r>
                      </m:num>
                      <m:den>
                        <m:r>
                          <a:rPr lang="en-US" i="1">
                            <a:latin typeface="Cambria Math" panose="02040503050406030204" pitchFamily="18" charset="0"/>
                            <a:ea typeface="Cambria Math" panose="02040503050406030204" pitchFamily="18" charset="0"/>
                          </a:rPr>
                          <m:t>𝜀</m:t>
                        </m:r>
                      </m:den>
                    </m:f>
                    <m:r>
                      <a:rPr lang="en-US" b="0" i="1" smtClean="0">
                        <a:latin typeface="Cambria Math" panose="02040503050406030204" pitchFamily="18" charset="0"/>
                        <a:ea typeface="Cambria Math" panose="02040503050406030204" pitchFamily="18" charset="0"/>
                      </a:rPr>
                      <m:t>=</m:t>
                    </m:r>
                    <m:f>
                      <m:fPr>
                        <m:type m:val="lin"/>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1</m:t>
                        </m:r>
                      </m:num>
                      <m:den>
                        <m:r>
                          <a:rPr lang="en-US" b="0" i="1" smtClean="0">
                            <a:latin typeface="Cambria Math" panose="02040503050406030204" pitchFamily="18" charset="0"/>
                            <a:ea typeface="Cambria Math" panose="02040503050406030204" pitchFamily="18" charset="0"/>
                          </a:rPr>
                          <m:t>0.5</m:t>
                        </m:r>
                      </m:den>
                    </m:f>
                    <m:r>
                      <a:rPr lang="en-US" b="0" i="1" smtClean="0">
                        <a:latin typeface="Cambria Math" panose="02040503050406030204" pitchFamily="18" charset="0"/>
                        <a:ea typeface="Cambria Math" panose="02040503050406030204" pitchFamily="18" charset="0"/>
                      </a:rPr>
                      <m:t>=2</m:t>
                    </m:r>
                  </m:oMath>
                </a14:m>
                <a:endParaRPr lang="en-US" dirty="0"/>
              </a:p>
              <a:p>
                <a:pPr lvl="1"/>
                <a:r>
                  <a:rPr lang="en-US" dirty="0"/>
                  <a:t>6 random noise samples are: </a:t>
                </a:r>
                <a14:m>
                  <m:oMath xmlns:m="http://schemas.openxmlformats.org/officeDocument/2006/math">
                    <m:r>
                      <m:rPr>
                        <m:sty m:val="p"/>
                      </m:rPr>
                      <a:rPr lang="el-GR" i="1" smtClean="0">
                        <a:latin typeface="Cambria Math" panose="02040503050406030204" pitchFamily="18" charset="0"/>
                        <a:ea typeface="Cambria Math" panose="02040503050406030204" pitchFamily="18" charset="0"/>
                      </a:rPr>
                      <m:t>ξ</m:t>
                    </m:r>
                    <m:r>
                      <a:rPr lang="el-GR" i="1" smtClean="0">
                        <a:latin typeface="Cambria Math" panose="02040503050406030204" pitchFamily="18" charset="0"/>
                        <a:ea typeface="Cambria Math" panose="02040503050406030204" pitchFamily="18" charset="0"/>
                      </a:rPr>
                      <m:t>∈</m:t>
                    </m:r>
                    <m:d>
                      <m:dPr>
                        <m:begChr m:val="{"/>
                        <m:endChr m:val="}"/>
                        <m:ctrlPr>
                          <a:rPr lang="en-US" i="1" smtClean="0">
                            <a:latin typeface="Cambria Math" panose="02040503050406030204" pitchFamily="18" charset="0"/>
                          </a:rPr>
                        </m:ctrlPr>
                      </m:dPr>
                      <m:e>
                        <m:r>
                          <a:rPr lang="en-US" b="0" i="1" smtClean="0">
                            <a:latin typeface="Cambria Math" panose="02040503050406030204" pitchFamily="18" charset="0"/>
                          </a:rPr>
                          <m:t>−0.13, 2.06, −1.67, −2.49, −0.52,  0.37</m:t>
                        </m:r>
                      </m:e>
                    </m:d>
                  </m:oMath>
                </a14:m>
                <a:endParaRPr lang="en-US" dirty="0"/>
              </a:p>
              <a:p>
                <a:pPr lvl="1"/>
                <a:endParaRPr lang="en-US" i="1" dirty="0">
                  <a:latin typeface="Cambria Math" panose="02040503050406030204" pitchFamily="18" charset="0"/>
                </a:endParaRPr>
              </a:p>
              <a:p>
                <a:pPr marL="404812" lvl="1" indent="0">
                  <a:buNone/>
                </a:pPr>
                <a:endParaRPr lang="en-US" dirty="0"/>
              </a:p>
            </p:txBody>
          </p:sp>
        </mc:Choice>
        <mc:Fallback xmlns="">
          <p:sp>
            <p:nvSpPr>
              <p:cNvPr id="3" name="Content Placeholder 2">
                <a:extLst>
                  <a:ext uri="{FF2B5EF4-FFF2-40B4-BE49-F238E27FC236}">
                    <a16:creationId xmlns:a16="http://schemas.microsoft.com/office/drawing/2014/main" id="{16FF17A1-0576-4F80-B09E-52628D4624BD}"/>
                  </a:ext>
                </a:extLst>
              </p:cNvPr>
              <p:cNvSpPr>
                <a:spLocks noGrp="1" noRot="1" noChangeAspect="1" noMove="1" noResize="1" noEditPoints="1" noAdjustHandles="1" noChangeArrowheads="1" noChangeShapeType="1" noTextEdit="1"/>
              </p:cNvSpPr>
              <p:nvPr>
                <p:ph idx="1"/>
              </p:nvPr>
            </p:nvSpPr>
            <p:spPr>
              <a:xfrm>
                <a:off x="276673" y="2090803"/>
                <a:ext cx="9584265" cy="4459693"/>
              </a:xfrm>
              <a:blipFill>
                <a:blip r:embed="rId3"/>
                <a:stretch>
                  <a:fillRect l="-699" t="-956" r="-954"/>
                </a:stretch>
              </a:blipFill>
            </p:spPr>
            <p:txBody>
              <a:bodyPr/>
              <a:lstStyle/>
              <a:p>
                <a:r>
                  <a:rPr lang="en-US">
                    <a:noFill/>
                  </a:rPr>
                  <a:t> </a:t>
                </a:r>
              </a:p>
            </p:txBody>
          </p:sp>
        </mc:Fallback>
      </mc:AlternateContent>
      <p:sp>
        <p:nvSpPr>
          <p:cNvPr id="4" name="Content Placeholder 3">
            <a:extLst>
              <a:ext uri="{FF2B5EF4-FFF2-40B4-BE49-F238E27FC236}">
                <a16:creationId xmlns:a16="http://schemas.microsoft.com/office/drawing/2014/main" id="{5B3DB4FB-615A-4A7B-B300-08C4B0B93B20}"/>
              </a:ext>
            </a:extLst>
          </p:cNvPr>
          <p:cNvSpPr>
            <a:spLocks noGrp="1"/>
          </p:cNvSpPr>
          <p:nvPr>
            <p:ph idx="10"/>
          </p:nvPr>
        </p:nvSpPr>
        <p:spPr/>
        <p:txBody>
          <a:bodyPr/>
          <a:lstStyle/>
          <a:p>
            <a:r>
              <a:rPr lang="en-US" dirty="0"/>
              <a:t>Differentially Private SGD</a:t>
            </a:r>
          </a:p>
        </p:txBody>
      </p:sp>
      <p:pic>
        <p:nvPicPr>
          <p:cNvPr id="2050" name="Picture 2" descr="Probability density plots of Laplace distributions">
            <a:extLst>
              <a:ext uri="{FF2B5EF4-FFF2-40B4-BE49-F238E27FC236}">
                <a16:creationId xmlns:a16="http://schemas.microsoft.com/office/drawing/2014/main" id="{56A68632-AC42-402B-840A-3A84B732B2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5385" y="4933870"/>
            <a:ext cx="3400152" cy="255273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 name="Content Placeholder 2">
                <a:extLst>
                  <a:ext uri="{FF2B5EF4-FFF2-40B4-BE49-F238E27FC236}">
                    <a16:creationId xmlns:a16="http://schemas.microsoft.com/office/drawing/2014/main" id="{96ACD3D1-D6B3-4B25-B155-76A795041F63}"/>
                  </a:ext>
                </a:extLst>
              </p:cNvPr>
              <p:cNvSpPr txBox="1">
                <a:spLocks/>
              </p:cNvSpPr>
              <p:nvPr/>
            </p:nvSpPr>
            <p:spPr>
              <a:xfrm>
                <a:off x="276672" y="4678288"/>
                <a:ext cx="6048672" cy="2806080"/>
              </a:xfrm>
              <a:prstGeom prst="rect">
                <a:avLst/>
              </a:prstGeom>
            </p:spPr>
            <p:txBody>
              <a:bodyPr vert="horz" lIns="91440" tIns="45720" rIns="91440" bIns="45720" rtlCol="0">
                <a:normAutofit lnSpcReduction="10000"/>
              </a:bodyPr>
              <a:lstStyle>
                <a:lvl1pPr marL="288925" indent="-288925" algn="l" defTabSz="914323" rtl="0" eaLnBrk="1" latinLnBrk="0" hangingPunct="1">
                  <a:spcBef>
                    <a:spcPct val="20000"/>
                  </a:spcBef>
                  <a:buClr>
                    <a:schemeClr val="tx2"/>
                  </a:buClr>
                  <a:buSzPct val="90000"/>
                  <a:buFont typeface="Palatino Linotype" panose="02040502050505030304" pitchFamily="18" charset="0"/>
                  <a:buChar char="•"/>
                  <a:defRPr sz="2000" kern="1200">
                    <a:solidFill>
                      <a:schemeClr val="tx1"/>
                    </a:solidFill>
                    <a:latin typeface="Palatino Linotype" panose="02040502050505030304" pitchFamily="18" charset="0"/>
                    <a:ea typeface="+mn-ea"/>
                    <a:cs typeface="+mn-cs"/>
                  </a:defRPr>
                </a:lvl1pPr>
                <a:lvl2pPr marL="631825" indent="-227013" algn="l" defTabSz="914323" rtl="0" eaLnBrk="1" latinLnBrk="0" hangingPunct="1">
                  <a:spcBef>
                    <a:spcPct val="20000"/>
                  </a:spcBef>
                  <a:buClr>
                    <a:schemeClr val="tx2"/>
                  </a:buClr>
                  <a:buSzPct val="90000"/>
                  <a:buFont typeface="Wingdings" panose="05000000000000000000" pitchFamily="2" charset="2"/>
                  <a:buChar char="§"/>
                  <a:defRPr sz="1800" kern="1200">
                    <a:solidFill>
                      <a:schemeClr val="tx1"/>
                    </a:solidFill>
                    <a:latin typeface="Palatino Linotype" panose="02040502050505030304" pitchFamily="18" charset="0"/>
                    <a:ea typeface="+mn-ea"/>
                    <a:cs typeface="+mn-cs"/>
                  </a:defRPr>
                </a:lvl2pPr>
                <a:lvl3pPr marL="914400" indent="-173038" algn="l" defTabSz="914323" rtl="0" eaLnBrk="1" latinLnBrk="0" hangingPunct="1">
                  <a:spcBef>
                    <a:spcPct val="20000"/>
                  </a:spcBef>
                  <a:buClr>
                    <a:schemeClr val="tx2"/>
                  </a:buClr>
                  <a:buFont typeface="Courier New" panose="02070309020205020404" pitchFamily="49" charset="0"/>
                  <a:buChar char="o"/>
                  <a:defRPr sz="1600" kern="1200">
                    <a:solidFill>
                      <a:schemeClr val="tx1"/>
                    </a:solidFill>
                    <a:latin typeface="Palatino Linotype" panose="02040502050505030304" pitchFamily="18" charset="0"/>
                    <a:ea typeface="+mn-ea"/>
                    <a:cs typeface="+mn-cs"/>
                  </a:defRPr>
                </a:lvl3pPr>
                <a:lvl4pPr marL="1146175" indent="-174625" algn="l" defTabSz="914323" rtl="0" eaLnBrk="1" latinLnBrk="0" hangingPunct="1">
                  <a:spcBef>
                    <a:spcPct val="20000"/>
                  </a:spcBef>
                  <a:buClr>
                    <a:schemeClr val="tx2"/>
                  </a:buClr>
                  <a:buFont typeface="Arial" panose="020B0604020202020204" pitchFamily="34" charset="0"/>
                  <a:buChar char="–"/>
                  <a:defRPr sz="1400" kern="1200">
                    <a:solidFill>
                      <a:schemeClr val="tx1"/>
                    </a:solidFill>
                    <a:latin typeface="Palatino Linotype" panose="02040502050505030304" pitchFamily="18" charset="0"/>
                    <a:ea typeface="+mn-ea"/>
                    <a:cs typeface="+mn-cs"/>
                  </a:defRPr>
                </a:lvl4pPr>
                <a:lvl5pPr marL="1376363" indent="-173038" algn="l" defTabSz="914323" rtl="0" eaLnBrk="1" latinLnBrk="0" hangingPunct="1">
                  <a:spcBef>
                    <a:spcPct val="20000"/>
                  </a:spcBef>
                  <a:buClr>
                    <a:schemeClr val="tx2"/>
                  </a:buClr>
                  <a:buFont typeface="Arial" panose="020B0604020202020204" pitchFamily="34" charset="0"/>
                  <a:buChar char="»"/>
                  <a:defRPr sz="1200" kern="1200">
                    <a:solidFill>
                      <a:schemeClr val="tx1"/>
                    </a:solidFill>
                    <a:latin typeface="Palatino Linotype" panose="02040502050505030304" pitchFamily="18" charset="0"/>
                    <a:ea typeface="+mn-ea"/>
                    <a:cs typeface="+mn-cs"/>
                  </a:defRPr>
                </a:lvl5pPr>
                <a:lvl6pPr marL="2514389"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51"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713"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74"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r>
                  <a:rPr lang="en-US" dirty="0"/>
                  <a:t>Consider 3 queries by the adversary having the outputs </a:t>
                </a:r>
                <a14:m>
                  <m:oMath xmlns:m="http://schemas.openxmlformats.org/officeDocument/2006/math">
                    <m:r>
                      <a:rPr lang="en-US" i="1">
                        <a:latin typeface="Cambria Math" panose="02040503050406030204" pitchFamily="18" charset="0"/>
                      </a:rPr>
                      <m:t>𝑓</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𝐷</m:t>
                            </m:r>
                          </m:e>
                          <m:sub>
                            <m:r>
                              <a:rPr lang="en-US" i="1">
                                <a:latin typeface="Cambria Math" panose="02040503050406030204" pitchFamily="18" charset="0"/>
                              </a:rPr>
                              <m:t>1</m:t>
                            </m:r>
                          </m:sub>
                        </m:sSub>
                      </m:e>
                    </m:d>
                    <m:r>
                      <a:rPr lang="en-US" b="0" i="1" smtClean="0">
                        <a:latin typeface="Cambria Math" panose="02040503050406030204" pitchFamily="18" charset="0"/>
                      </a:rPr>
                      <m:t>=64 </m:t>
                    </m:r>
                  </m:oMath>
                </a14:m>
                <a:r>
                  <a:rPr lang="en-US" dirty="0"/>
                  <a:t>and </a:t>
                </a:r>
                <a14:m>
                  <m:oMath xmlns:m="http://schemas.openxmlformats.org/officeDocument/2006/math">
                    <m:r>
                      <a:rPr lang="en-US" i="1">
                        <a:latin typeface="Cambria Math" panose="02040503050406030204" pitchFamily="18" charset="0"/>
                      </a:rPr>
                      <m:t>𝑓</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𝐷</m:t>
                            </m:r>
                          </m:e>
                          <m:sub>
                            <m:r>
                              <a:rPr lang="en-US" i="1">
                                <a:latin typeface="Cambria Math" panose="02040503050406030204" pitchFamily="18" charset="0"/>
                              </a:rPr>
                              <m:t>2</m:t>
                            </m:r>
                          </m:sub>
                        </m:sSub>
                      </m:e>
                    </m:d>
                    <m:r>
                      <a:rPr lang="en-US" i="1">
                        <a:latin typeface="Cambria Math" panose="02040503050406030204" pitchFamily="18" charset="0"/>
                      </a:rPr>
                      <m:t>=63 </m:t>
                    </m:r>
                  </m:oMath>
                </a14:m>
                <a:r>
                  <a:rPr lang="en-US" dirty="0"/>
                  <a:t>with added Laplacian noise </a:t>
                </a:r>
                <a14:m>
                  <m:oMath xmlns:m="http://schemas.openxmlformats.org/officeDocument/2006/math">
                    <m:r>
                      <m:rPr>
                        <m:sty m:val="p"/>
                      </m:rPr>
                      <a:rPr lang="el-GR" i="1">
                        <a:latin typeface="Cambria Math" panose="02040503050406030204" pitchFamily="18" charset="0"/>
                        <a:ea typeface="Cambria Math" panose="02040503050406030204" pitchFamily="18" charset="0"/>
                      </a:rPr>
                      <m:t>ξ</m:t>
                    </m:r>
                    <m:r>
                      <a:rPr lang="el-GR" i="1">
                        <a:latin typeface="Cambria Math" panose="02040503050406030204" pitchFamily="18" charset="0"/>
                        <a:ea typeface="Cambria Math" panose="02040503050406030204" pitchFamily="18" charset="0"/>
                      </a:rPr>
                      <m:t> </m:t>
                    </m:r>
                  </m:oMath>
                </a14:m>
                <a:r>
                  <a:rPr lang="en-US" dirty="0"/>
                  <a:t>: </a:t>
                </a:r>
              </a:p>
              <a:p>
                <a:pPr lvl="2"/>
                <a14:m>
                  <m:oMath xmlns:m="http://schemas.openxmlformats.org/officeDocument/2006/math">
                    <m:r>
                      <a:rPr lang="en-US" i="1">
                        <a:latin typeface="Cambria Math" panose="02040503050406030204" pitchFamily="18" charset="0"/>
                        <a:ea typeface="Cambria Math" panose="02040503050406030204" pitchFamily="18" charset="0"/>
                      </a:rPr>
                      <m:t>ℳ</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𝐷</m:t>
                            </m:r>
                          </m:e>
                          <m:sub>
                            <m:r>
                              <a:rPr lang="en-US" i="1">
                                <a:latin typeface="Cambria Math" panose="02040503050406030204" pitchFamily="18" charset="0"/>
                              </a:rPr>
                              <m:t>1</m:t>
                            </m:r>
                          </m:sub>
                        </m:sSub>
                      </m:e>
                    </m:d>
                    <m:r>
                      <a:rPr lang="en-US" b="0" i="0" smtClean="0">
                        <a:latin typeface="Cambria Math" panose="02040503050406030204" pitchFamily="18" charset="0"/>
                      </a:rPr>
                      <m:t>−</m:t>
                    </m:r>
                    <m:r>
                      <a:rPr lang="en-US" i="1">
                        <a:latin typeface="Cambria Math" panose="02040503050406030204" pitchFamily="18" charset="0"/>
                        <a:ea typeface="Cambria Math" panose="02040503050406030204" pitchFamily="18" charset="0"/>
                      </a:rPr>
                      <m:t>ℳ</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𝐷</m:t>
                            </m:r>
                          </m:e>
                          <m:sub>
                            <m:r>
                              <a:rPr lang="en-US" b="0" i="1" smtClean="0">
                                <a:latin typeface="Cambria Math" panose="02040503050406030204" pitchFamily="18" charset="0"/>
                              </a:rPr>
                              <m:t>2</m:t>
                            </m:r>
                          </m:sub>
                        </m:sSub>
                      </m:e>
                    </m:d>
                    <m:r>
                      <a:rPr lang="en-US" b="0" i="1" smtClean="0">
                        <a:latin typeface="Cambria Math" panose="02040503050406030204" pitchFamily="18" charset="0"/>
                      </a:rPr>
                      <m:t>=63.87−65.06=−1.19</m:t>
                    </m:r>
                  </m:oMath>
                </a14:m>
                <a:endParaRPr lang="en-US" dirty="0"/>
              </a:p>
              <a:p>
                <a:pPr lvl="2"/>
                <a14:m>
                  <m:oMath xmlns:m="http://schemas.openxmlformats.org/officeDocument/2006/math">
                    <m:r>
                      <a:rPr lang="en-US" i="1">
                        <a:latin typeface="Cambria Math" panose="02040503050406030204" pitchFamily="18" charset="0"/>
                        <a:ea typeface="Cambria Math" panose="02040503050406030204" pitchFamily="18" charset="0"/>
                      </a:rPr>
                      <m:t>ℳ</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𝐷</m:t>
                            </m:r>
                          </m:e>
                          <m:sub>
                            <m:r>
                              <a:rPr lang="en-US" i="1">
                                <a:latin typeface="Cambria Math" panose="02040503050406030204" pitchFamily="18" charset="0"/>
                              </a:rPr>
                              <m:t>1</m:t>
                            </m:r>
                          </m:sub>
                        </m:sSub>
                      </m:e>
                    </m:d>
                    <m:r>
                      <a:rPr lang="en-US" b="0" i="0" smtClean="0">
                        <a:latin typeface="Cambria Math" panose="02040503050406030204" pitchFamily="18" charset="0"/>
                      </a:rPr>
                      <m:t>−</m:t>
                    </m:r>
                    <m:r>
                      <a:rPr lang="en-US" i="1">
                        <a:latin typeface="Cambria Math" panose="02040503050406030204" pitchFamily="18" charset="0"/>
                        <a:ea typeface="Cambria Math" panose="02040503050406030204" pitchFamily="18" charset="0"/>
                      </a:rPr>
                      <m:t>ℳ</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𝐷</m:t>
                            </m:r>
                          </m:e>
                          <m:sub>
                            <m:r>
                              <a:rPr lang="en-US" b="0" i="1" smtClean="0">
                                <a:latin typeface="Cambria Math" panose="02040503050406030204" pitchFamily="18" charset="0"/>
                              </a:rPr>
                              <m:t>2</m:t>
                            </m:r>
                          </m:sub>
                        </m:sSub>
                      </m:e>
                    </m:d>
                    <m:r>
                      <a:rPr lang="en-US" b="0" i="1" smtClean="0">
                        <a:latin typeface="Cambria Math" panose="02040503050406030204" pitchFamily="18" charset="0"/>
                      </a:rPr>
                      <m:t>=62.33−60.51=1.82</m:t>
                    </m:r>
                  </m:oMath>
                </a14:m>
                <a:endParaRPr lang="en-US" dirty="0"/>
              </a:p>
              <a:p>
                <a:pPr lvl="2"/>
                <a14:m>
                  <m:oMath xmlns:m="http://schemas.openxmlformats.org/officeDocument/2006/math">
                    <m:r>
                      <a:rPr lang="en-US" i="1">
                        <a:latin typeface="Cambria Math" panose="02040503050406030204" pitchFamily="18" charset="0"/>
                        <a:ea typeface="Cambria Math" panose="02040503050406030204" pitchFamily="18" charset="0"/>
                      </a:rPr>
                      <m:t>ℳ</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𝐷</m:t>
                            </m:r>
                          </m:e>
                          <m:sub>
                            <m:r>
                              <a:rPr lang="en-US" i="1">
                                <a:latin typeface="Cambria Math" panose="02040503050406030204" pitchFamily="18" charset="0"/>
                              </a:rPr>
                              <m:t>1</m:t>
                            </m:r>
                          </m:sub>
                        </m:sSub>
                      </m:e>
                    </m:d>
                    <m:r>
                      <a:rPr lang="en-US" b="0" i="0" smtClean="0">
                        <a:latin typeface="Cambria Math" panose="02040503050406030204" pitchFamily="18" charset="0"/>
                      </a:rPr>
                      <m:t>−</m:t>
                    </m:r>
                    <m:r>
                      <a:rPr lang="en-US" i="1">
                        <a:latin typeface="Cambria Math" panose="02040503050406030204" pitchFamily="18" charset="0"/>
                        <a:ea typeface="Cambria Math" panose="02040503050406030204" pitchFamily="18" charset="0"/>
                      </a:rPr>
                      <m:t>ℳ</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𝐷</m:t>
                            </m:r>
                          </m:e>
                          <m:sub>
                            <m:r>
                              <a:rPr lang="en-US" b="0" i="1" smtClean="0">
                                <a:latin typeface="Cambria Math" panose="02040503050406030204" pitchFamily="18" charset="0"/>
                              </a:rPr>
                              <m:t>2</m:t>
                            </m:r>
                          </m:sub>
                        </m:sSub>
                      </m:e>
                    </m:d>
                    <m:r>
                      <a:rPr lang="en-US" b="0" i="1" smtClean="0">
                        <a:latin typeface="Cambria Math" panose="02040503050406030204" pitchFamily="18" charset="0"/>
                      </a:rPr>
                      <m:t>=63.48−63.37=0.11</m:t>
                    </m:r>
                  </m:oMath>
                </a14:m>
                <a:endParaRPr lang="en-US" dirty="0"/>
              </a:p>
              <a:p>
                <a:pPr lvl="1"/>
                <a:r>
                  <a:rPr lang="en-US" dirty="0"/>
                  <a:t>Based on the differences between the randomized outputs from the queries for </a:t>
                </a:r>
                <a14:m>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𝐷</m:t>
                        </m:r>
                      </m:e>
                      <m:sub>
                        <m:r>
                          <a:rPr lang="en-US" i="1">
                            <a:latin typeface="Cambria Math" panose="02040503050406030204" pitchFamily="18" charset="0"/>
                          </a:rPr>
                          <m:t>1</m:t>
                        </m:r>
                      </m:sub>
                    </m:sSub>
                  </m:oMath>
                </a14:m>
                <a:r>
                  <a:rPr lang="en-US" dirty="0"/>
                  <a:t> and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𝐷</m:t>
                        </m:r>
                      </m:e>
                      <m:sub>
                        <m:r>
                          <a:rPr lang="en-US" b="0" i="1" smtClean="0">
                            <a:latin typeface="Cambria Math" panose="02040503050406030204" pitchFamily="18" charset="0"/>
                          </a:rPr>
                          <m:t>2</m:t>
                        </m:r>
                      </m:sub>
                    </m:sSub>
                  </m:oMath>
                </a14:m>
                <a:r>
                  <a:rPr lang="en-US" dirty="0"/>
                  <a:t>, now it is impossible for the adversary to tell if Bob has diabetes</a:t>
                </a:r>
              </a:p>
              <a:p>
                <a:pPr lvl="1"/>
                <a:endParaRPr lang="en-US" dirty="0"/>
              </a:p>
            </p:txBody>
          </p:sp>
        </mc:Choice>
        <mc:Fallback xmlns="">
          <p:sp>
            <p:nvSpPr>
              <p:cNvPr id="6" name="Content Placeholder 2">
                <a:extLst>
                  <a:ext uri="{FF2B5EF4-FFF2-40B4-BE49-F238E27FC236}">
                    <a16:creationId xmlns:a16="http://schemas.microsoft.com/office/drawing/2014/main" id="{96ACD3D1-D6B3-4B25-B155-76A795041F63}"/>
                  </a:ext>
                </a:extLst>
              </p:cNvPr>
              <p:cNvSpPr txBox="1">
                <a:spLocks noRot="1" noChangeAspect="1" noMove="1" noResize="1" noEditPoints="1" noAdjustHandles="1" noChangeArrowheads="1" noChangeShapeType="1" noTextEdit="1"/>
              </p:cNvSpPr>
              <p:nvPr/>
            </p:nvSpPr>
            <p:spPr>
              <a:xfrm>
                <a:off x="276672" y="4678288"/>
                <a:ext cx="6048672" cy="2806080"/>
              </a:xfrm>
              <a:prstGeom prst="rect">
                <a:avLst/>
              </a:prstGeom>
              <a:blipFill>
                <a:blip r:embed="rId5"/>
                <a:stretch>
                  <a:fillRect t="-1952" b="-15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96738AD-6C2F-4F86-AD8F-A5B6AD14BB7D}"/>
                  </a:ext>
                </a:extLst>
              </p:cNvPr>
              <p:cNvSpPr txBox="1"/>
              <p:nvPr/>
            </p:nvSpPr>
            <p:spPr>
              <a:xfrm>
                <a:off x="8269560" y="7433846"/>
                <a:ext cx="432048"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l-GR" sz="1600" b="0" i="1" smtClean="0">
                          <a:latin typeface="Cambria Math" panose="02040503050406030204" pitchFamily="18" charset="0"/>
                          <a:ea typeface="Cambria Math" panose="02040503050406030204" pitchFamily="18" charset="0"/>
                        </a:rPr>
                        <m:t>ξ</m:t>
                      </m:r>
                    </m:oMath>
                  </m:oMathPara>
                </a14:m>
                <a:endParaRPr lang="en-US" sz="1600" dirty="0"/>
              </a:p>
            </p:txBody>
          </p:sp>
        </mc:Choice>
        <mc:Fallback xmlns="">
          <p:sp>
            <p:nvSpPr>
              <p:cNvPr id="5" name="TextBox 4">
                <a:extLst>
                  <a:ext uri="{FF2B5EF4-FFF2-40B4-BE49-F238E27FC236}">
                    <a16:creationId xmlns:a16="http://schemas.microsoft.com/office/drawing/2014/main" id="{F96738AD-6C2F-4F86-AD8F-A5B6AD14BB7D}"/>
                  </a:ext>
                </a:extLst>
              </p:cNvPr>
              <p:cNvSpPr txBox="1">
                <a:spLocks noRot="1" noChangeAspect="1" noMove="1" noResize="1" noEditPoints="1" noAdjustHandles="1" noChangeArrowheads="1" noChangeShapeType="1" noTextEdit="1"/>
              </p:cNvSpPr>
              <p:nvPr/>
            </p:nvSpPr>
            <p:spPr>
              <a:xfrm>
                <a:off x="8269560" y="7433846"/>
                <a:ext cx="432048" cy="338554"/>
              </a:xfrm>
              <a:prstGeom prst="rect">
                <a:avLst/>
              </a:prstGeom>
              <a:blipFill>
                <a:blip r:embed="rId6"/>
                <a:stretch>
                  <a:fillRect b="-89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90965DAD-4D10-4AB9-B2D8-33AAA484DFAC}"/>
                  </a:ext>
                </a:extLst>
              </p:cNvPr>
              <p:cNvSpPr txBox="1"/>
              <p:nvPr/>
            </p:nvSpPr>
            <p:spPr>
              <a:xfrm>
                <a:off x="6270151" y="5934097"/>
                <a:ext cx="551744"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ea typeface="Cambria Math" panose="02040503050406030204" pitchFamily="18" charset="0"/>
                        </a:rPr>
                        <m:t>𝑃𝑟</m:t>
                      </m:r>
                      <m:d>
                        <m:dPr>
                          <m:ctrlPr>
                            <a:rPr lang="en-US" sz="1600" b="0" i="1" smtClean="0">
                              <a:latin typeface="Cambria Math" panose="02040503050406030204" pitchFamily="18" charset="0"/>
                              <a:ea typeface="Cambria Math" panose="02040503050406030204" pitchFamily="18" charset="0"/>
                            </a:rPr>
                          </m:ctrlPr>
                        </m:dPr>
                        <m:e>
                          <m:r>
                            <m:rPr>
                              <m:sty m:val="p"/>
                            </m:rPr>
                            <a:rPr lang="el-GR" sz="1600" i="1">
                              <a:latin typeface="Cambria Math" panose="02040503050406030204" pitchFamily="18" charset="0"/>
                              <a:ea typeface="Cambria Math" panose="02040503050406030204" pitchFamily="18" charset="0"/>
                            </a:rPr>
                            <m:t>ξ</m:t>
                          </m:r>
                        </m:e>
                      </m:d>
                    </m:oMath>
                  </m:oMathPara>
                </a14:m>
                <a:endParaRPr lang="en-US" sz="1600" dirty="0"/>
              </a:p>
            </p:txBody>
          </p:sp>
        </mc:Choice>
        <mc:Fallback xmlns="">
          <p:sp>
            <p:nvSpPr>
              <p:cNvPr id="8" name="TextBox 7">
                <a:extLst>
                  <a:ext uri="{FF2B5EF4-FFF2-40B4-BE49-F238E27FC236}">
                    <a16:creationId xmlns:a16="http://schemas.microsoft.com/office/drawing/2014/main" id="{90965DAD-4D10-4AB9-B2D8-33AAA484DFAC}"/>
                  </a:ext>
                </a:extLst>
              </p:cNvPr>
              <p:cNvSpPr txBox="1">
                <a:spLocks noRot="1" noChangeAspect="1" noMove="1" noResize="1" noEditPoints="1" noAdjustHandles="1" noChangeArrowheads="1" noChangeShapeType="1" noTextEdit="1"/>
              </p:cNvSpPr>
              <p:nvPr/>
            </p:nvSpPr>
            <p:spPr>
              <a:xfrm>
                <a:off x="6270151" y="5934097"/>
                <a:ext cx="551744" cy="338554"/>
              </a:xfrm>
              <a:prstGeom prst="rect">
                <a:avLst/>
              </a:prstGeom>
              <a:blipFill>
                <a:blip r:embed="rId7"/>
                <a:stretch>
                  <a:fillRect r="-4444" b="-8929"/>
                </a:stretch>
              </a:blipFill>
            </p:spPr>
            <p:txBody>
              <a:bodyPr/>
              <a:lstStyle/>
              <a:p>
                <a:r>
                  <a:rPr lang="en-US">
                    <a:noFill/>
                  </a:rPr>
                  <a:t> </a:t>
                </a:r>
              </a:p>
            </p:txBody>
          </p:sp>
        </mc:Fallback>
      </mc:AlternateContent>
    </p:spTree>
    <p:extLst>
      <p:ext uri="{BB962C8B-B14F-4D97-AF65-F5344CB8AC3E}">
        <p14:creationId xmlns:p14="http://schemas.microsoft.com/office/powerpoint/2010/main" val="10845203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924744" y="1087016"/>
            <a:ext cx="8229600" cy="926976"/>
          </a:xfrm>
        </p:spPr>
        <p:txBody>
          <a:bodyPr>
            <a:normAutofit/>
          </a:bodyPr>
          <a:lstStyle/>
          <a:p>
            <a:pPr eaLnBrk="1" hangingPunct="1"/>
            <a:r>
              <a:rPr lang="en-CA" altLang="en-US" sz="5400" b="1" dirty="0">
                <a:solidFill>
                  <a:srgbClr val="F1B300"/>
                </a:solidFill>
                <a:latin typeface="Franklin Gothic Demi" panose="020B0703020102020204" pitchFamily="34" charset="0"/>
              </a:rPr>
              <a:t>Lecture 12</a:t>
            </a:r>
          </a:p>
        </p:txBody>
      </p:sp>
      <p:sp>
        <p:nvSpPr>
          <p:cNvPr id="19459" name="Content Placeholder 2"/>
          <p:cNvSpPr>
            <a:spLocks noGrp="1"/>
          </p:cNvSpPr>
          <p:nvPr>
            <p:ph idx="1"/>
          </p:nvPr>
        </p:nvSpPr>
        <p:spPr>
          <a:xfrm>
            <a:off x="420688" y="3166120"/>
            <a:ext cx="9145016" cy="1800200"/>
          </a:xfrm>
        </p:spPr>
        <p:txBody>
          <a:bodyPr>
            <a:normAutofit/>
          </a:bodyPr>
          <a:lstStyle/>
          <a:p>
            <a:pPr algn="ctr" eaLnBrk="1" hangingPunct="1">
              <a:buFont typeface="Arial" charset="0"/>
              <a:buNone/>
            </a:pPr>
            <a:r>
              <a:rPr lang="en-US" altLang="en-US" sz="4000" b="1" dirty="0"/>
              <a:t>Defenses against Privacy Attacks</a:t>
            </a:r>
          </a:p>
          <a:p>
            <a:pPr>
              <a:buNone/>
            </a:pPr>
            <a:r>
              <a:rPr lang="en-US" sz="1800" dirty="0"/>
              <a:t>	</a:t>
            </a:r>
            <a:endParaRPr lang="en-US" sz="1800" dirty="0">
              <a:solidFill>
                <a:srgbClr val="002060"/>
              </a:solidFill>
            </a:endParaRPr>
          </a:p>
          <a:p>
            <a:pPr algn="ctr" eaLnBrk="1" hangingPunct="1">
              <a:buFont typeface="Arial" charset="0"/>
              <a:buNone/>
            </a:pPr>
            <a:endParaRPr lang="en-US" altLang="en-US" sz="2800" dirty="0"/>
          </a:p>
        </p:txBody>
      </p:sp>
    </p:spTree>
    <p:extLst>
      <p:ext uri="{BB962C8B-B14F-4D97-AF65-F5344CB8AC3E}">
        <p14:creationId xmlns:p14="http://schemas.microsoft.com/office/powerpoint/2010/main" val="663369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C6A45-9BF7-42B7-B7D0-DEFF1479705F}"/>
              </a:ext>
            </a:extLst>
          </p:cNvPr>
          <p:cNvSpPr>
            <a:spLocks noGrp="1"/>
          </p:cNvSpPr>
          <p:nvPr>
            <p:ph type="title"/>
          </p:nvPr>
        </p:nvSpPr>
        <p:spPr/>
        <p:txBody>
          <a:bodyPr/>
          <a:lstStyle/>
          <a:p>
            <a:r>
              <a:rPr lang="en-US" dirty="0"/>
              <a:t>DP Mechanism</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FDB984E-B5E5-4E9F-A860-8855E3C33885}"/>
                  </a:ext>
                </a:extLst>
              </p:cNvPr>
              <p:cNvSpPr>
                <a:spLocks noGrp="1"/>
              </p:cNvSpPr>
              <p:nvPr>
                <p:ph idx="1"/>
              </p:nvPr>
            </p:nvSpPr>
            <p:spPr>
              <a:xfrm>
                <a:off x="276673" y="2090803"/>
                <a:ext cx="9584265" cy="5467805"/>
              </a:xfrm>
            </p:spPr>
            <p:txBody>
              <a:bodyPr>
                <a:normAutofit/>
              </a:bodyPr>
              <a:lstStyle/>
              <a:p>
                <a:r>
                  <a:rPr lang="en-US" dirty="0"/>
                  <a:t>The important question in DP is: </a:t>
                </a:r>
                <a:r>
                  <a:rPr lang="en-US" dirty="0">
                    <a:solidFill>
                      <a:srgbClr val="FF0000"/>
                    </a:solidFill>
                  </a:rPr>
                  <a:t>how much noise to add?</a:t>
                </a:r>
              </a:p>
              <a:p>
                <a:pPr lvl="1"/>
                <a:r>
                  <a:rPr lang="en-US" dirty="0"/>
                  <a:t>The amount of noise </a:t>
                </a:r>
                <a14:m>
                  <m:oMath xmlns:m="http://schemas.openxmlformats.org/officeDocument/2006/math">
                    <m:r>
                      <m:rPr>
                        <m:sty m:val="p"/>
                      </m:rPr>
                      <a:rPr lang="el-GR" i="1" smtClean="0">
                        <a:latin typeface="Cambria Math" panose="02040503050406030204" pitchFamily="18" charset="0"/>
                        <a:ea typeface="Cambria Math" panose="02040503050406030204" pitchFamily="18" charset="0"/>
                      </a:rPr>
                      <m:t>ξ</m:t>
                    </m:r>
                    <m:r>
                      <a:rPr lang="el-GR" i="1" smtClean="0">
                        <a:latin typeface="Cambria Math" panose="02040503050406030204" pitchFamily="18" charset="0"/>
                        <a:ea typeface="Cambria Math" panose="02040503050406030204" pitchFamily="18" charset="0"/>
                      </a:rPr>
                      <m:t> </m:t>
                    </m:r>
                  </m:oMath>
                </a14:m>
                <a:r>
                  <a:rPr lang="en-US" dirty="0"/>
                  <a:t>depends on the data, and it needs to be adjusted </a:t>
                </a:r>
              </a:p>
              <a:p>
                <a:pPr lvl="2"/>
                <a:r>
                  <a:rPr lang="en-US" dirty="0"/>
                  <a:t>E.g., a function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1</m:t>
                        </m:r>
                      </m:sub>
                    </m:sSub>
                    <m:d>
                      <m:dPr>
                        <m:ctrlPr>
                          <a:rPr lang="en-US" i="1">
                            <a:latin typeface="Cambria Math" panose="02040503050406030204" pitchFamily="18" charset="0"/>
                          </a:rPr>
                        </m:ctrlPr>
                      </m:dPr>
                      <m:e>
                        <m:r>
                          <a:rPr lang="en-US" b="0" i="1" smtClean="0">
                            <a:latin typeface="Cambria Math" panose="02040503050406030204" pitchFamily="18" charset="0"/>
                          </a:rPr>
                          <m:t>𝐷</m:t>
                        </m:r>
                      </m:e>
                    </m:d>
                    <m:r>
                      <a:rPr lang="en-US" b="0" i="1" smtClean="0">
                        <a:latin typeface="Cambria Math" panose="02040503050406030204" pitchFamily="18" charset="0"/>
                      </a:rPr>
                      <m:t> </m:t>
                    </m:r>
                  </m:oMath>
                </a14:m>
                <a:r>
                  <a:rPr lang="en-US" dirty="0"/>
                  <a:t>that provides the yearly income of people in thousands of dollars would require different level of noise than a function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b="0" i="1" smtClean="0">
                            <a:latin typeface="Cambria Math" panose="02040503050406030204" pitchFamily="18" charset="0"/>
                          </a:rPr>
                          <m:t>2</m:t>
                        </m:r>
                      </m:sub>
                    </m:sSub>
                    <m:d>
                      <m:dPr>
                        <m:ctrlPr>
                          <a:rPr lang="en-US" i="1">
                            <a:latin typeface="Cambria Math" panose="02040503050406030204" pitchFamily="18" charset="0"/>
                          </a:rPr>
                        </m:ctrlPr>
                      </m:dPr>
                      <m:e>
                        <m:r>
                          <a:rPr lang="en-US" i="1">
                            <a:latin typeface="Cambria Math" panose="02040503050406030204" pitchFamily="18" charset="0"/>
                          </a:rPr>
                          <m:t>𝐷</m:t>
                        </m:r>
                      </m:e>
                    </m:d>
                    <m:r>
                      <a:rPr lang="en-US" i="1">
                        <a:latin typeface="Cambria Math" panose="02040503050406030204" pitchFamily="18" charset="0"/>
                      </a:rPr>
                      <m:t> </m:t>
                    </m:r>
                  </m:oMath>
                </a14:m>
                <a:r>
                  <a:rPr lang="en-US" dirty="0"/>
                  <a:t>that provides the height in feet</a:t>
                </a:r>
              </a:p>
              <a:p>
                <a:r>
                  <a:rPr lang="en-US" dirty="0"/>
                  <a:t>The </a:t>
                </a:r>
                <a:r>
                  <a:rPr lang="en-US" b="1" i="1" dirty="0">
                    <a:solidFill>
                      <a:srgbClr val="0070C0"/>
                    </a:solidFill>
                  </a:rPr>
                  <a:t>sensitivity</a:t>
                </a:r>
                <a:r>
                  <a:rPr lang="en-US" dirty="0"/>
                  <a:t> of the function </a:t>
                </a:r>
                <a14:m>
                  <m:oMath xmlns:m="http://schemas.openxmlformats.org/officeDocument/2006/math">
                    <m:r>
                      <a:rPr lang="en-US" i="1">
                        <a:latin typeface="Cambria Math" panose="02040503050406030204" pitchFamily="18" charset="0"/>
                      </a:rPr>
                      <m:t>𝑓</m:t>
                    </m:r>
                    <m:r>
                      <a:rPr lang="en-US" i="1">
                        <a:latin typeface="Cambria Math" panose="02040503050406030204" pitchFamily="18" charset="0"/>
                      </a:rPr>
                      <m:t> </m:t>
                    </m:r>
                  </m:oMath>
                </a14:m>
                <a:r>
                  <a:rPr lang="en-US" dirty="0"/>
                  <a:t>determines how much the output </a:t>
                </a:r>
                <a14:m>
                  <m:oMath xmlns:m="http://schemas.openxmlformats.org/officeDocument/2006/math">
                    <m:r>
                      <a:rPr lang="en-US" i="1" smtClean="0">
                        <a:latin typeface="Cambria Math" panose="02040503050406030204" pitchFamily="18" charset="0"/>
                      </a:rPr>
                      <m:t>𝑓</m:t>
                    </m:r>
                    <m:d>
                      <m:dPr>
                        <m:ctrlPr>
                          <a:rPr lang="en-US" i="1">
                            <a:latin typeface="Cambria Math" panose="02040503050406030204" pitchFamily="18" charset="0"/>
                          </a:rPr>
                        </m:ctrlPr>
                      </m:dPr>
                      <m:e>
                        <m:r>
                          <a:rPr lang="en-US" b="0" i="1" smtClean="0">
                            <a:latin typeface="Cambria Math" panose="02040503050406030204" pitchFamily="18" charset="0"/>
                          </a:rPr>
                          <m:t>𝐷</m:t>
                        </m:r>
                      </m:e>
                    </m:d>
                    <m:r>
                      <a:rPr lang="en-US" b="0" i="1" smtClean="0">
                        <a:latin typeface="Cambria Math" panose="02040503050406030204" pitchFamily="18" charset="0"/>
                      </a:rPr>
                      <m:t> </m:t>
                    </m:r>
                  </m:oMath>
                </a14:m>
                <a:r>
                  <a:rPr lang="en-US" dirty="0"/>
                  <a:t>changes by adding a single data instance</a:t>
                </a:r>
              </a:p>
              <a:p>
                <a:pPr lvl="1"/>
                <a:r>
                  <a:rPr lang="en-US" dirty="0"/>
                  <a:t>Sensitivity is defined as </a:t>
                </a:r>
                <a14:m>
                  <m:oMath xmlns:m="http://schemas.openxmlformats.org/officeDocument/2006/math">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𝑓</m:t>
                    </m:r>
                    <m:r>
                      <a:rPr lang="en-US" b="0" i="1"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𝑚𝑎𝑥</m:t>
                    </m:r>
                    <m:sSub>
                      <m:sSubPr>
                        <m:ctrlPr>
                          <a:rPr lang="en-US" i="1">
                            <a:latin typeface="Cambria Math" panose="02040503050406030204" pitchFamily="18" charset="0"/>
                            <a:ea typeface="Cambria Math" panose="02040503050406030204" pitchFamily="18" charset="0"/>
                          </a:rPr>
                        </m:ctrlPr>
                      </m:sSubPr>
                      <m:e>
                        <m:d>
                          <m:dPr>
                            <m:begChr m:val="‖"/>
                            <m:endChr m:val="‖"/>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rPr>
                              <m:t>𝑓</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𝐷</m:t>
                                    </m:r>
                                  </m:e>
                                  <m:sub>
                                    <m:r>
                                      <a:rPr lang="en-US" i="1">
                                        <a:latin typeface="Cambria Math" panose="02040503050406030204" pitchFamily="18" charset="0"/>
                                      </a:rPr>
                                      <m:t>1</m:t>
                                    </m:r>
                                  </m:sub>
                                </m:sSub>
                              </m:e>
                            </m:d>
                            <m:r>
                              <a:rPr lang="en-US" i="1">
                                <a:latin typeface="Cambria Math" panose="02040503050406030204" pitchFamily="18" charset="0"/>
                              </a:rPr>
                              <m:t>−</m:t>
                            </m:r>
                            <m:r>
                              <a:rPr lang="en-US" i="1">
                                <a:latin typeface="Cambria Math" panose="02040503050406030204" pitchFamily="18" charset="0"/>
                              </a:rPr>
                              <m:t>𝑓</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𝐷</m:t>
                                    </m:r>
                                  </m:e>
                                  <m:sub>
                                    <m:r>
                                      <a:rPr lang="en-US" i="1">
                                        <a:latin typeface="Cambria Math" panose="02040503050406030204" pitchFamily="18" charset="0"/>
                                      </a:rPr>
                                      <m:t>2</m:t>
                                    </m:r>
                                  </m:sub>
                                </m:sSub>
                              </m:e>
                            </m:d>
                          </m:e>
                        </m:d>
                      </m:e>
                      <m:sub>
                        <m:r>
                          <a:rPr lang="en-US" i="1">
                            <a:latin typeface="Cambria Math" panose="02040503050406030204" pitchFamily="18" charset="0"/>
                            <a:ea typeface="Cambria Math" panose="02040503050406030204" pitchFamily="18" charset="0"/>
                          </a:rPr>
                          <m:t>1</m:t>
                        </m:r>
                      </m:sub>
                    </m:sSub>
                  </m:oMath>
                </a14:m>
                <a:r>
                  <a:rPr lang="en-US" dirty="0"/>
                  <a:t> for all possible datasets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𝐷</m:t>
                        </m:r>
                      </m:e>
                      <m:sub>
                        <m:r>
                          <a:rPr lang="en-US" i="1">
                            <a:latin typeface="Cambria Math" panose="02040503050406030204" pitchFamily="18" charset="0"/>
                          </a:rPr>
                          <m:t>1</m:t>
                        </m:r>
                      </m:sub>
                    </m:sSub>
                  </m:oMath>
                </a14:m>
                <a:r>
                  <a:rPr lang="en-US" dirty="0"/>
                  <a:t> and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𝐷</m:t>
                        </m:r>
                      </m:e>
                      <m:sub>
                        <m:r>
                          <a:rPr lang="en-US" i="1">
                            <a:latin typeface="Cambria Math" panose="02040503050406030204" pitchFamily="18" charset="0"/>
                          </a:rPr>
                          <m:t>2</m:t>
                        </m:r>
                      </m:sub>
                    </m:sSub>
                  </m:oMath>
                </a14:m>
                <a:r>
                  <a:rPr lang="en-US" dirty="0"/>
                  <a:t> differing in one data instance, where </a:t>
                </a: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d>
                          <m:dPr>
                            <m:begChr m:val="‖"/>
                            <m:endChr m:val="‖"/>
                            <m:ctrlPr>
                              <a:rPr lang="en-US" i="1">
                                <a:latin typeface="Cambria Math" panose="02040503050406030204" pitchFamily="18" charset="0"/>
                                <a:ea typeface="Cambria Math" panose="02040503050406030204" pitchFamily="18" charset="0"/>
                              </a:rPr>
                            </m:ctrlPr>
                          </m:dPr>
                          <m:e>
                            <m:r>
                              <a:rPr lang="en-US" i="1" smtClean="0">
                                <a:latin typeface="Cambria Math" panose="02040503050406030204" pitchFamily="18" charset="0"/>
                                <a:ea typeface="Cambria Math" panose="02040503050406030204" pitchFamily="18" charset="0"/>
                              </a:rPr>
                              <m:t>∙</m:t>
                            </m:r>
                          </m:e>
                        </m:d>
                      </m:e>
                      <m:sub>
                        <m:r>
                          <a:rPr lang="en-US" i="1">
                            <a:latin typeface="Cambria Math" panose="02040503050406030204" pitchFamily="18" charset="0"/>
                            <a:ea typeface="Cambria Math" panose="02040503050406030204" pitchFamily="18" charset="0"/>
                          </a:rPr>
                          <m:t>1</m:t>
                        </m:r>
                      </m:sub>
                    </m:sSub>
                  </m:oMath>
                </a14:m>
                <a:r>
                  <a:rPr lang="en-US" dirty="0"/>
                  <a:t> denotes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ℓ</m:t>
                        </m:r>
                      </m:e>
                      <m:sub>
                        <m:r>
                          <a:rPr lang="en-US" i="1">
                            <a:latin typeface="Cambria Math" panose="02040503050406030204" pitchFamily="18" charset="0"/>
                          </a:rPr>
                          <m:t>1</m:t>
                        </m:r>
                      </m:sub>
                    </m:sSub>
                  </m:oMath>
                </a14:m>
                <a:r>
                  <a:rPr lang="en-US" dirty="0"/>
                  <a:t>-norm</a:t>
                </a:r>
              </a:p>
              <a:p>
                <a:pPr lvl="2"/>
                <a:r>
                  <a:rPr lang="en-US" dirty="0"/>
                  <a:t>E.g., for the example with medical diabetes records, the sensitivity is </a:t>
                </a:r>
                <a14:m>
                  <m:oMath xmlns:m="http://schemas.openxmlformats.org/officeDocument/2006/math">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𝑓</m:t>
                    </m:r>
                    <m:r>
                      <a:rPr lang="en-US" b="0" i="1" smtClean="0">
                        <a:latin typeface="Cambria Math" panose="02040503050406030204" pitchFamily="18" charset="0"/>
                        <a:ea typeface="Cambria Math" panose="02040503050406030204" pitchFamily="18" charset="0"/>
                      </a:rPr>
                      <m:t>=1</m:t>
                    </m:r>
                  </m:oMath>
                </a14:m>
                <a:r>
                  <a:rPr lang="en-US" dirty="0"/>
                  <a:t>, since the sum of the people with diabetes can change only by 1 when a single input is added</a:t>
                </a:r>
              </a:p>
              <a:p>
                <a:r>
                  <a:rPr lang="en-US" dirty="0"/>
                  <a:t>A Laplacian mechanism that is </a:t>
                </a:r>
                <a14:m>
                  <m:oMath xmlns:m="http://schemas.openxmlformats.org/officeDocument/2006/math">
                    <m:r>
                      <a:rPr lang="en-US" i="1" smtClean="0">
                        <a:solidFill>
                          <a:srgbClr val="FF0000"/>
                        </a:solidFill>
                        <a:latin typeface="Cambria Math" panose="02040503050406030204" pitchFamily="18" charset="0"/>
                        <a:ea typeface="Cambria Math" panose="02040503050406030204" pitchFamily="18" charset="0"/>
                      </a:rPr>
                      <m:t>𝜀</m:t>
                    </m:r>
                  </m:oMath>
                </a14:m>
                <a:r>
                  <a:rPr lang="en-US" dirty="0">
                    <a:solidFill>
                      <a:srgbClr val="FF0000"/>
                    </a:solidFill>
                  </a:rPr>
                  <a:t>-differentially private </a:t>
                </a:r>
                <a:r>
                  <a:rPr lang="en-US" dirty="0"/>
                  <a:t>adds a Laplacian noise with scale </a:t>
                </a:r>
                <a14:m>
                  <m:oMath xmlns:m="http://schemas.openxmlformats.org/officeDocument/2006/math">
                    <m:r>
                      <a:rPr lang="en-US" i="1">
                        <a:latin typeface="Cambria Math" panose="02040503050406030204" pitchFamily="18" charset="0"/>
                        <a:ea typeface="Cambria Math" panose="02040503050406030204" pitchFamily="18" charset="0"/>
                      </a:rPr>
                      <m:t>𝑏</m:t>
                    </m:r>
                    <m:r>
                      <a:rPr lang="en-US" i="1">
                        <a:latin typeface="Cambria Math" panose="02040503050406030204" pitchFamily="18" charset="0"/>
                        <a:ea typeface="Cambria Math" panose="02040503050406030204" pitchFamily="18" charset="0"/>
                      </a:rPr>
                      <m:t>=</m:t>
                    </m:r>
                    <m:f>
                      <m:fPr>
                        <m:type m:val="lin"/>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𝑓</m:t>
                        </m:r>
                      </m:num>
                      <m:den>
                        <m:r>
                          <a:rPr lang="en-US" i="1">
                            <a:latin typeface="Cambria Math" panose="02040503050406030204" pitchFamily="18" charset="0"/>
                            <a:ea typeface="Cambria Math" panose="02040503050406030204" pitchFamily="18" charset="0"/>
                          </a:rPr>
                          <m:t>𝜀</m:t>
                        </m:r>
                      </m:den>
                    </m:f>
                  </m:oMath>
                </a14:m>
                <a:endParaRPr lang="en-US" dirty="0"/>
              </a:p>
              <a:p>
                <a:r>
                  <a:rPr lang="en-US" dirty="0"/>
                  <a:t>Note that </a:t>
                </a:r>
                <a:r>
                  <a:rPr lang="en-US" dirty="0">
                    <a:solidFill>
                      <a:srgbClr val="FF0000"/>
                    </a:solidFill>
                  </a:rPr>
                  <a:t>if the privacy budget </a:t>
                </a:r>
                <a14:m>
                  <m:oMath xmlns:m="http://schemas.openxmlformats.org/officeDocument/2006/math">
                    <m:r>
                      <a:rPr lang="en-US" i="1" smtClean="0">
                        <a:solidFill>
                          <a:srgbClr val="FF0000"/>
                        </a:solidFill>
                        <a:latin typeface="Cambria Math" panose="02040503050406030204" pitchFamily="18" charset="0"/>
                        <a:ea typeface="Cambria Math" panose="02040503050406030204" pitchFamily="18" charset="0"/>
                      </a:rPr>
                      <m:t>𝜀</m:t>
                    </m:r>
                  </m:oMath>
                </a14:m>
                <a:r>
                  <a:rPr lang="en-US" dirty="0">
                    <a:solidFill>
                      <a:srgbClr val="FF0000"/>
                    </a:solidFill>
                  </a:rPr>
                  <a:t> has smaller values</a:t>
                </a:r>
                <a:r>
                  <a:rPr lang="en-US" dirty="0"/>
                  <a:t>, this will result in larger amount of Laplacian noise </a:t>
                </a:r>
                <a14:m>
                  <m:oMath xmlns:m="http://schemas.openxmlformats.org/officeDocument/2006/math">
                    <m:r>
                      <m:rPr>
                        <m:sty m:val="p"/>
                      </m:rPr>
                      <a:rPr lang="el-GR" i="1">
                        <a:latin typeface="Cambria Math" panose="02040503050406030204" pitchFamily="18" charset="0"/>
                        <a:ea typeface="Cambria Math" panose="02040503050406030204" pitchFamily="18" charset="0"/>
                      </a:rPr>
                      <m:t>ξ</m:t>
                    </m:r>
                  </m:oMath>
                </a14:m>
                <a:r>
                  <a:rPr lang="en-US" dirty="0"/>
                  <a:t> added to </a:t>
                </a:r>
                <a14:m>
                  <m:oMath xmlns:m="http://schemas.openxmlformats.org/officeDocument/2006/math">
                    <m:r>
                      <a:rPr lang="en-US" i="1">
                        <a:latin typeface="Cambria Math" panose="02040503050406030204" pitchFamily="18" charset="0"/>
                      </a:rPr>
                      <m:t>𝑓</m:t>
                    </m:r>
                    <m:d>
                      <m:dPr>
                        <m:ctrlPr>
                          <a:rPr lang="en-US" i="1">
                            <a:latin typeface="Cambria Math" panose="02040503050406030204" pitchFamily="18" charset="0"/>
                          </a:rPr>
                        </m:ctrlPr>
                      </m:dPr>
                      <m:e>
                        <m:r>
                          <a:rPr lang="en-US" i="1">
                            <a:latin typeface="Cambria Math" panose="02040503050406030204" pitchFamily="18" charset="0"/>
                          </a:rPr>
                          <m:t>𝐷</m:t>
                        </m:r>
                      </m:e>
                    </m:d>
                  </m:oMath>
                </a14:m>
                <a:endParaRPr lang="en-US" dirty="0"/>
              </a:p>
              <a:p>
                <a:pPr lvl="1"/>
                <a:r>
                  <a:rPr lang="en-US" dirty="0"/>
                  <a:t>Thus, the noisy outputs </a:t>
                </a:r>
                <a14:m>
                  <m:oMath xmlns:m="http://schemas.openxmlformats.org/officeDocument/2006/math">
                    <m:r>
                      <a:rPr lang="en-US" i="1" smtClean="0">
                        <a:latin typeface="Cambria Math" panose="02040503050406030204" pitchFamily="18" charset="0"/>
                        <a:ea typeface="Cambria Math" panose="02040503050406030204" pitchFamily="18" charset="0"/>
                      </a:rPr>
                      <m:t>ℳ</m:t>
                    </m:r>
                    <m:d>
                      <m:dPr>
                        <m:ctrlPr>
                          <a:rPr lang="en-US" i="1">
                            <a:latin typeface="Cambria Math" panose="02040503050406030204" pitchFamily="18" charset="0"/>
                          </a:rPr>
                        </m:ctrlPr>
                      </m:dPr>
                      <m:e>
                        <m:r>
                          <a:rPr lang="en-US" i="1">
                            <a:latin typeface="Cambria Math" panose="02040503050406030204" pitchFamily="18" charset="0"/>
                          </a:rPr>
                          <m:t>𝐷</m:t>
                        </m:r>
                      </m:e>
                    </m:d>
                  </m:oMath>
                </a14:m>
                <a:r>
                  <a:rPr lang="en-US" dirty="0"/>
                  <a:t> will reveal less private information about the inputs (i.e., provide better privacy protection), but also the noisy answers to the queries </a:t>
                </a:r>
                <a14:m>
                  <m:oMath xmlns:m="http://schemas.openxmlformats.org/officeDocument/2006/math">
                    <m:r>
                      <a:rPr lang="en-US" i="1">
                        <a:latin typeface="Cambria Math" panose="02040503050406030204" pitchFamily="18" charset="0"/>
                        <a:ea typeface="Cambria Math" panose="02040503050406030204" pitchFamily="18" charset="0"/>
                      </a:rPr>
                      <m:t>ℳ</m:t>
                    </m:r>
                    <m:d>
                      <m:dPr>
                        <m:ctrlPr>
                          <a:rPr lang="en-US" i="1">
                            <a:latin typeface="Cambria Math" panose="02040503050406030204" pitchFamily="18" charset="0"/>
                          </a:rPr>
                        </m:ctrlPr>
                      </m:dPr>
                      <m:e>
                        <m:r>
                          <a:rPr lang="en-US" i="1">
                            <a:latin typeface="Cambria Math" panose="02040503050406030204" pitchFamily="18" charset="0"/>
                          </a:rPr>
                          <m:t>𝐷</m:t>
                        </m:r>
                      </m:e>
                    </m:d>
                    <m:r>
                      <a:rPr lang="en-US" i="1">
                        <a:latin typeface="Cambria Math" panose="02040503050406030204" pitchFamily="18" charset="0"/>
                      </a:rPr>
                      <m:t> </m:t>
                    </m:r>
                  </m:oMath>
                </a14:m>
                <a:r>
                  <a:rPr lang="en-US" dirty="0"/>
                  <a:t>will be less accurate </a:t>
                </a:r>
              </a:p>
              <a:p>
                <a:pPr lvl="1"/>
                <a:endParaRPr lang="en-US" dirty="0"/>
              </a:p>
            </p:txBody>
          </p:sp>
        </mc:Choice>
        <mc:Fallback xmlns="">
          <p:sp>
            <p:nvSpPr>
              <p:cNvPr id="3" name="Content Placeholder 2">
                <a:extLst>
                  <a:ext uri="{FF2B5EF4-FFF2-40B4-BE49-F238E27FC236}">
                    <a16:creationId xmlns:a16="http://schemas.microsoft.com/office/drawing/2014/main" id="{BFDB984E-B5E5-4E9F-A860-8855E3C33885}"/>
                  </a:ext>
                </a:extLst>
              </p:cNvPr>
              <p:cNvSpPr>
                <a:spLocks noGrp="1" noRot="1" noChangeAspect="1" noMove="1" noResize="1" noEditPoints="1" noAdjustHandles="1" noChangeArrowheads="1" noChangeShapeType="1" noTextEdit="1"/>
              </p:cNvSpPr>
              <p:nvPr>
                <p:ph idx="1"/>
              </p:nvPr>
            </p:nvSpPr>
            <p:spPr>
              <a:xfrm>
                <a:off x="276673" y="2090803"/>
                <a:ext cx="9584265" cy="5467805"/>
              </a:xfrm>
              <a:blipFill>
                <a:blip r:embed="rId3"/>
                <a:stretch>
                  <a:fillRect l="-699" t="-780" r="-127"/>
                </a:stretch>
              </a:blipFill>
            </p:spPr>
            <p:txBody>
              <a:bodyPr/>
              <a:lstStyle/>
              <a:p>
                <a:r>
                  <a:rPr lang="en-US">
                    <a:noFill/>
                  </a:rPr>
                  <a:t> </a:t>
                </a:r>
              </a:p>
            </p:txBody>
          </p:sp>
        </mc:Fallback>
      </mc:AlternateContent>
      <p:sp>
        <p:nvSpPr>
          <p:cNvPr id="4" name="Content Placeholder 3">
            <a:extLst>
              <a:ext uri="{FF2B5EF4-FFF2-40B4-BE49-F238E27FC236}">
                <a16:creationId xmlns:a16="http://schemas.microsoft.com/office/drawing/2014/main" id="{95A91D40-82F8-42DC-9051-6F875ED74D60}"/>
              </a:ext>
            </a:extLst>
          </p:cNvPr>
          <p:cNvSpPr>
            <a:spLocks noGrp="1"/>
          </p:cNvSpPr>
          <p:nvPr>
            <p:ph idx="10"/>
          </p:nvPr>
        </p:nvSpPr>
        <p:spPr/>
        <p:txBody>
          <a:bodyPr/>
          <a:lstStyle/>
          <a:p>
            <a:r>
              <a:rPr lang="en-US" dirty="0"/>
              <a:t>Differentially Private SGD</a:t>
            </a:r>
          </a:p>
          <a:p>
            <a:endParaRPr lang="en-US" dirty="0"/>
          </a:p>
        </p:txBody>
      </p:sp>
    </p:spTree>
    <p:extLst>
      <p:ext uri="{BB962C8B-B14F-4D97-AF65-F5344CB8AC3E}">
        <p14:creationId xmlns:p14="http://schemas.microsoft.com/office/powerpoint/2010/main" val="3648049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92C00-D8FE-4D74-AE6E-855C1134FA16}"/>
              </a:ext>
            </a:extLst>
          </p:cNvPr>
          <p:cNvSpPr>
            <a:spLocks noGrp="1"/>
          </p:cNvSpPr>
          <p:nvPr>
            <p:ph type="title"/>
          </p:nvPr>
        </p:nvSpPr>
        <p:spPr/>
        <p:txBody>
          <a:bodyPr/>
          <a:lstStyle/>
          <a:p>
            <a:r>
              <a:rPr lang="en-US" dirty="0"/>
              <a:t>DP with Laplacian Randomization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FE11CB4-ACE8-4370-913C-555B7D7BE9C1}"/>
                  </a:ext>
                </a:extLst>
              </p:cNvPr>
              <p:cNvSpPr>
                <a:spLocks noGrp="1"/>
              </p:cNvSpPr>
              <p:nvPr>
                <p:ph idx="1"/>
              </p:nvPr>
            </p:nvSpPr>
            <p:spPr/>
            <p:txBody>
              <a:bodyPr/>
              <a:lstStyle/>
              <a:p>
                <a:r>
                  <a:rPr lang="en-US" dirty="0"/>
                  <a:t>The figure shows the </a:t>
                </a:r>
                <a:r>
                  <a:rPr lang="en-US" dirty="0">
                    <a:solidFill>
                      <a:srgbClr val="FF0000"/>
                    </a:solidFill>
                  </a:rPr>
                  <a:t>probability distributions </a:t>
                </a:r>
                <a:r>
                  <a:rPr lang="en-US" dirty="0"/>
                  <a:t>of the outputs </a:t>
                </a:r>
                <a14:m>
                  <m:oMath xmlns:m="http://schemas.openxmlformats.org/officeDocument/2006/math">
                    <m:r>
                      <a:rPr lang="en-US" i="1" smtClean="0">
                        <a:latin typeface="Cambria Math" panose="02040503050406030204" pitchFamily="18" charset="0"/>
                        <a:ea typeface="Cambria Math" panose="02040503050406030204" pitchFamily="18" charset="0"/>
                      </a:rPr>
                      <m:t>ℳ</m:t>
                    </m:r>
                    <m:d>
                      <m:dPr>
                        <m:ctrlPr>
                          <a:rPr lang="en-US" i="1">
                            <a:latin typeface="Cambria Math" panose="02040503050406030204" pitchFamily="18" charset="0"/>
                          </a:rPr>
                        </m:ctrlPr>
                      </m:dPr>
                      <m:e>
                        <m:r>
                          <a:rPr lang="en-US" i="1">
                            <a:latin typeface="Cambria Math" panose="02040503050406030204" pitchFamily="18" charset="0"/>
                          </a:rPr>
                          <m:t>𝐷</m:t>
                        </m:r>
                      </m:e>
                    </m:d>
                  </m:oMath>
                </a14:m>
                <a:r>
                  <a:rPr lang="en-US" dirty="0"/>
                  <a:t> for three different levels of Laplacian noise with </a:t>
                </a:r>
                <a14:m>
                  <m:oMath xmlns:m="http://schemas.openxmlformats.org/officeDocument/2006/math">
                    <m:r>
                      <a:rPr lang="en-US" i="1">
                        <a:latin typeface="Cambria Math" panose="02040503050406030204" pitchFamily="18" charset="0"/>
                        <a:ea typeface="Cambria Math" panose="02040503050406030204" pitchFamily="18" charset="0"/>
                      </a:rPr>
                      <m:t>𝜀</m:t>
                    </m:r>
                    <m:r>
                      <a:rPr lang="en-US" b="0" i="1" smtClean="0">
                        <a:latin typeface="Cambria Math" panose="02040503050406030204" pitchFamily="18" charset="0"/>
                        <a:ea typeface="Cambria Math" panose="02040503050406030204" pitchFamily="18" charset="0"/>
                      </a:rPr>
                      <m:t>∈</m:t>
                    </m:r>
                    <m:d>
                      <m:dPr>
                        <m:begChr m:val="{"/>
                        <m:endChr m:val="}"/>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0.05, 0.1, 0.2</m:t>
                        </m:r>
                      </m:e>
                    </m:d>
                  </m:oMath>
                </a14:m>
                <a:endParaRPr lang="en-US" dirty="0"/>
              </a:p>
              <a:p>
                <a:pPr lvl="1"/>
                <a:r>
                  <a:rPr lang="en-US" dirty="0"/>
                  <a:t>The true output value is </a:t>
                </a:r>
                <a14:m>
                  <m:oMath xmlns:m="http://schemas.openxmlformats.org/officeDocument/2006/math">
                    <m:r>
                      <a:rPr lang="en-US" b="0" i="1" smtClean="0">
                        <a:latin typeface="Cambria Math" panose="02040503050406030204" pitchFamily="18" charset="0"/>
                        <a:ea typeface="Cambria Math" panose="02040503050406030204" pitchFamily="18" charset="0"/>
                      </a:rPr>
                      <m:t>𝑓</m:t>
                    </m:r>
                    <m:d>
                      <m:dPr>
                        <m:ctrlPr>
                          <a:rPr lang="en-US" i="1">
                            <a:latin typeface="Cambria Math" panose="02040503050406030204" pitchFamily="18" charset="0"/>
                          </a:rPr>
                        </m:ctrlPr>
                      </m:dPr>
                      <m:e>
                        <m:r>
                          <a:rPr lang="en-US" i="1">
                            <a:latin typeface="Cambria Math" panose="02040503050406030204" pitchFamily="18" charset="0"/>
                          </a:rPr>
                          <m:t>𝐷</m:t>
                        </m:r>
                      </m:e>
                    </m:d>
                    <m:r>
                      <a:rPr lang="en-US" b="0" i="1" smtClean="0">
                        <a:latin typeface="Cambria Math" panose="02040503050406030204" pitchFamily="18" charset="0"/>
                      </a:rPr>
                      <m:t>=1,000</m:t>
                    </m:r>
                  </m:oMath>
                </a14:m>
                <a:r>
                  <a:rPr lang="en-US" dirty="0"/>
                  <a:t> </a:t>
                </a:r>
              </a:p>
              <a:p>
                <a:pPr lvl="1"/>
                <a:r>
                  <a:rPr lang="en-US" dirty="0"/>
                  <a:t>Larger values of </a:t>
                </a:r>
                <a14:m>
                  <m:oMath xmlns:m="http://schemas.openxmlformats.org/officeDocument/2006/math">
                    <m:r>
                      <a:rPr lang="en-US" i="1">
                        <a:latin typeface="Cambria Math" panose="02040503050406030204" pitchFamily="18" charset="0"/>
                        <a:ea typeface="Cambria Math" panose="02040503050406030204" pitchFamily="18" charset="0"/>
                      </a:rPr>
                      <m:t>𝜀</m:t>
                    </m:r>
                  </m:oMath>
                </a14:m>
                <a:r>
                  <a:rPr lang="en-US" dirty="0"/>
                  <a:t> have distributions that are tighter around the true value of </a:t>
                </a:r>
                <a14:m>
                  <m:oMath xmlns:m="http://schemas.openxmlformats.org/officeDocument/2006/math">
                    <m:r>
                      <a:rPr lang="en-US" i="1">
                        <a:latin typeface="Cambria Math" panose="02040503050406030204" pitchFamily="18" charset="0"/>
                        <a:ea typeface="Cambria Math" panose="02040503050406030204" pitchFamily="18" charset="0"/>
                      </a:rPr>
                      <m:t>𝑓</m:t>
                    </m:r>
                    <m:d>
                      <m:dPr>
                        <m:ctrlPr>
                          <a:rPr lang="en-US" i="1">
                            <a:latin typeface="Cambria Math" panose="02040503050406030204" pitchFamily="18" charset="0"/>
                          </a:rPr>
                        </m:ctrlPr>
                      </m:dPr>
                      <m:e>
                        <m:r>
                          <a:rPr lang="en-US" i="1">
                            <a:latin typeface="Cambria Math" panose="02040503050406030204" pitchFamily="18" charset="0"/>
                          </a:rPr>
                          <m:t>𝐷</m:t>
                        </m:r>
                      </m:e>
                    </m:d>
                    <m:r>
                      <a:rPr lang="en-US" i="1">
                        <a:latin typeface="Cambria Math" panose="02040503050406030204" pitchFamily="18" charset="0"/>
                      </a:rPr>
                      <m:t>=1,000</m:t>
                    </m:r>
                  </m:oMath>
                </a14:m>
                <a:r>
                  <a:rPr lang="en-US" dirty="0"/>
                  <a:t> in the figure, and hence are more accurate, but leak more privacy</a:t>
                </a:r>
              </a:p>
            </p:txBody>
          </p:sp>
        </mc:Choice>
        <mc:Fallback xmlns="">
          <p:sp>
            <p:nvSpPr>
              <p:cNvPr id="3" name="Content Placeholder 2">
                <a:extLst>
                  <a:ext uri="{FF2B5EF4-FFF2-40B4-BE49-F238E27FC236}">
                    <a16:creationId xmlns:a16="http://schemas.microsoft.com/office/drawing/2014/main" id="{FFE11CB4-ACE8-4370-913C-555B7D7BE9C1}"/>
                  </a:ext>
                </a:extLst>
              </p:cNvPr>
              <p:cNvSpPr>
                <a:spLocks noGrp="1" noRot="1" noChangeAspect="1" noMove="1" noResize="1" noEditPoints="1" noAdjustHandles="1" noChangeArrowheads="1" noChangeShapeType="1" noTextEdit="1"/>
              </p:cNvSpPr>
              <p:nvPr>
                <p:ph idx="1"/>
              </p:nvPr>
            </p:nvSpPr>
            <p:spPr>
              <a:blipFill>
                <a:blip r:embed="rId3"/>
                <a:stretch>
                  <a:fillRect l="-699" t="-795"/>
                </a:stretch>
              </a:blipFill>
            </p:spPr>
            <p:txBody>
              <a:bodyPr/>
              <a:lstStyle/>
              <a:p>
                <a:r>
                  <a:rPr lang="en-US">
                    <a:noFill/>
                  </a:rPr>
                  <a:t> </a:t>
                </a:r>
              </a:p>
            </p:txBody>
          </p:sp>
        </mc:Fallback>
      </mc:AlternateContent>
      <p:sp>
        <p:nvSpPr>
          <p:cNvPr id="4" name="Content Placeholder 3">
            <a:extLst>
              <a:ext uri="{FF2B5EF4-FFF2-40B4-BE49-F238E27FC236}">
                <a16:creationId xmlns:a16="http://schemas.microsoft.com/office/drawing/2014/main" id="{D5CB6471-48EE-424A-AB24-28D4DA5DE966}"/>
              </a:ext>
            </a:extLst>
          </p:cNvPr>
          <p:cNvSpPr>
            <a:spLocks noGrp="1"/>
          </p:cNvSpPr>
          <p:nvPr>
            <p:ph idx="10"/>
          </p:nvPr>
        </p:nvSpPr>
        <p:spPr/>
        <p:txBody>
          <a:bodyPr/>
          <a:lstStyle/>
          <a:p>
            <a:r>
              <a:rPr lang="en-US" dirty="0"/>
              <a:t>Differentially Private SGD</a:t>
            </a:r>
          </a:p>
          <a:p>
            <a:endParaRPr lang="en-US" dirty="0"/>
          </a:p>
        </p:txBody>
      </p:sp>
      <p:pic>
        <p:nvPicPr>
          <p:cNvPr id="6" name="Picture 5">
            <a:extLst>
              <a:ext uri="{FF2B5EF4-FFF2-40B4-BE49-F238E27FC236}">
                <a16:creationId xmlns:a16="http://schemas.microsoft.com/office/drawing/2014/main" id="{97C8C9DA-8A0E-4705-BA73-76759C108391}"/>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6876007" y="4039853"/>
            <a:ext cx="3111425" cy="3469207"/>
          </a:xfrm>
          <a:prstGeom prst="rect">
            <a:avLst/>
          </a:prstGeom>
        </p:spPr>
      </p:pic>
      <p:pic>
        <p:nvPicPr>
          <p:cNvPr id="8" name="Picture 7">
            <a:extLst>
              <a:ext uri="{FF2B5EF4-FFF2-40B4-BE49-F238E27FC236}">
                <a16:creationId xmlns:a16="http://schemas.microsoft.com/office/drawing/2014/main" id="{FC325331-C3AE-4003-91AA-B31E0B43FE93}"/>
              </a:ext>
            </a:extLst>
          </p:cNvPr>
          <p:cNvPicPr>
            <a:picLocks noChangeAspect="1"/>
          </p:cNvPicPr>
          <p:nvPr/>
        </p:nvPicPr>
        <p:blipFill>
          <a:blip r:embed="rId6"/>
          <a:stretch>
            <a:fillRect/>
          </a:stretch>
        </p:blipFill>
        <p:spPr>
          <a:xfrm>
            <a:off x="6757392" y="3728257"/>
            <a:ext cx="3290167" cy="310776"/>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3458B491-C5ED-4964-B356-AF3D4AB46B71}"/>
                  </a:ext>
                </a:extLst>
              </p:cNvPr>
              <p:cNvSpPr txBox="1"/>
              <p:nvPr/>
            </p:nvSpPr>
            <p:spPr>
              <a:xfrm rot="16200000">
                <a:off x="6087729" y="5298403"/>
                <a:ext cx="1133556" cy="37029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ea typeface="Cambria Math" panose="02040503050406030204" pitchFamily="18" charset="0"/>
                        </a:rPr>
                        <m:t>𝑃𝑟</m:t>
                      </m:r>
                      <m:d>
                        <m:dPr>
                          <m:ctrlPr>
                            <a:rPr lang="en-US" sz="1600" b="0" i="1" smtClean="0">
                              <a:latin typeface="Cambria Math" panose="02040503050406030204" pitchFamily="18" charset="0"/>
                              <a:ea typeface="Cambria Math" panose="02040503050406030204" pitchFamily="18" charset="0"/>
                            </a:rPr>
                          </m:ctrlPr>
                        </m:dPr>
                        <m:e>
                          <m:r>
                            <a:rPr lang="en-US" sz="1600" i="1">
                              <a:latin typeface="Cambria Math" panose="02040503050406030204" pitchFamily="18" charset="0"/>
                              <a:ea typeface="Cambria Math" panose="02040503050406030204" pitchFamily="18" charset="0"/>
                            </a:rPr>
                            <m:t>ℳ</m:t>
                          </m:r>
                          <m:d>
                            <m:dPr>
                              <m:ctrlPr>
                                <a:rPr lang="en-US" sz="1600" i="1">
                                  <a:latin typeface="Cambria Math" panose="02040503050406030204" pitchFamily="18" charset="0"/>
                                </a:rPr>
                              </m:ctrlPr>
                            </m:dPr>
                            <m:e>
                              <m:r>
                                <a:rPr lang="en-US" sz="1600" i="1">
                                  <a:latin typeface="Cambria Math" panose="02040503050406030204" pitchFamily="18" charset="0"/>
                                </a:rPr>
                                <m:t>𝐷</m:t>
                              </m:r>
                            </m:e>
                          </m:d>
                        </m:e>
                      </m:d>
                    </m:oMath>
                  </m:oMathPara>
                </a14:m>
                <a:endParaRPr lang="en-US" sz="1600" dirty="0"/>
              </a:p>
            </p:txBody>
          </p:sp>
        </mc:Choice>
        <mc:Fallback xmlns="">
          <p:sp>
            <p:nvSpPr>
              <p:cNvPr id="9" name="TextBox 8">
                <a:extLst>
                  <a:ext uri="{FF2B5EF4-FFF2-40B4-BE49-F238E27FC236}">
                    <a16:creationId xmlns:a16="http://schemas.microsoft.com/office/drawing/2014/main" id="{3458B491-C5ED-4964-B356-AF3D4AB46B71}"/>
                  </a:ext>
                </a:extLst>
              </p:cNvPr>
              <p:cNvSpPr txBox="1">
                <a:spLocks noRot="1" noChangeAspect="1" noMove="1" noResize="1" noEditPoints="1" noAdjustHandles="1" noChangeArrowheads="1" noChangeShapeType="1" noTextEdit="1"/>
              </p:cNvSpPr>
              <p:nvPr/>
            </p:nvSpPr>
            <p:spPr>
              <a:xfrm rot="16200000">
                <a:off x="6087729" y="5298403"/>
                <a:ext cx="1133556" cy="370294"/>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AEF3F1E0-2B2B-4C25-BEB4-E1D42F5F6EFA}"/>
                  </a:ext>
                </a:extLst>
              </p:cNvPr>
              <p:cNvSpPr txBox="1"/>
              <p:nvPr/>
            </p:nvSpPr>
            <p:spPr>
              <a:xfrm>
                <a:off x="8052689" y="7436078"/>
                <a:ext cx="780988"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i="1">
                          <a:latin typeface="Cambria Math" panose="02040503050406030204" pitchFamily="18" charset="0"/>
                          <a:ea typeface="Cambria Math" panose="02040503050406030204" pitchFamily="18" charset="0"/>
                        </a:rPr>
                        <m:t>ℳ</m:t>
                      </m:r>
                      <m:d>
                        <m:dPr>
                          <m:ctrlPr>
                            <a:rPr lang="en-US" sz="1600" i="1">
                              <a:latin typeface="Cambria Math" panose="02040503050406030204" pitchFamily="18" charset="0"/>
                            </a:rPr>
                          </m:ctrlPr>
                        </m:dPr>
                        <m:e>
                          <m:r>
                            <a:rPr lang="en-US" sz="1600" i="1">
                              <a:latin typeface="Cambria Math" panose="02040503050406030204" pitchFamily="18" charset="0"/>
                            </a:rPr>
                            <m:t>𝐷</m:t>
                          </m:r>
                        </m:e>
                      </m:d>
                    </m:oMath>
                  </m:oMathPara>
                </a14:m>
                <a:endParaRPr lang="en-US" sz="1600" dirty="0"/>
              </a:p>
            </p:txBody>
          </p:sp>
        </mc:Choice>
        <mc:Fallback xmlns="">
          <p:sp>
            <p:nvSpPr>
              <p:cNvPr id="10" name="TextBox 9">
                <a:extLst>
                  <a:ext uri="{FF2B5EF4-FFF2-40B4-BE49-F238E27FC236}">
                    <a16:creationId xmlns:a16="http://schemas.microsoft.com/office/drawing/2014/main" id="{AEF3F1E0-2B2B-4C25-BEB4-E1D42F5F6EFA}"/>
                  </a:ext>
                </a:extLst>
              </p:cNvPr>
              <p:cNvSpPr txBox="1">
                <a:spLocks noRot="1" noChangeAspect="1" noMove="1" noResize="1" noEditPoints="1" noAdjustHandles="1" noChangeArrowheads="1" noChangeShapeType="1" noTextEdit="1"/>
              </p:cNvSpPr>
              <p:nvPr/>
            </p:nvSpPr>
            <p:spPr>
              <a:xfrm>
                <a:off x="8052689" y="7436078"/>
                <a:ext cx="780988" cy="338554"/>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Content Placeholder 2">
                <a:extLst>
                  <a:ext uri="{FF2B5EF4-FFF2-40B4-BE49-F238E27FC236}">
                    <a16:creationId xmlns:a16="http://schemas.microsoft.com/office/drawing/2014/main" id="{5F439FDE-9EC7-441B-BF99-7AC6CF5EBBF9}"/>
                  </a:ext>
                </a:extLst>
              </p:cNvPr>
              <p:cNvSpPr txBox="1">
                <a:spLocks/>
              </p:cNvSpPr>
              <p:nvPr/>
            </p:nvSpPr>
            <p:spPr>
              <a:xfrm>
                <a:off x="322671" y="3742183"/>
                <a:ext cx="6096882" cy="3600401"/>
              </a:xfrm>
              <a:prstGeom prst="rect">
                <a:avLst/>
              </a:prstGeom>
            </p:spPr>
            <p:txBody>
              <a:bodyPr vert="horz" lIns="91440" tIns="45720" rIns="91440" bIns="45720" rtlCol="0">
                <a:normAutofit/>
              </a:bodyPr>
              <a:lstStyle>
                <a:lvl1pPr marL="288925" indent="-288925" algn="l" defTabSz="914323" rtl="0" eaLnBrk="1" latinLnBrk="0" hangingPunct="1">
                  <a:spcBef>
                    <a:spcPct val="20000"/>
                  </a:spcBef>
                  <a:buClr>
                    <a:schemeClr val="tx2"/>
                  </a:buClr>
                  <a:buSzPct val="90000"/>
                  <a:buFont typeface="Palatino Linotype" panose="02040502050505030304" pitchFamily="18" charset="0"/>
                  <a:buChar char="•"/>
                  <a:defRPr sz="2000" kern="1200">
                    <a:solidFill>
                      <a:schemeClr val="tx1"/>
                    </a:solidFill>
                    <a:latin typeface="Palatino Linotype" panose="02040502050505030304" pitchFamily="18" charset="0"/>
                    <a:ea typeface="+mn-ea"/>
                    <a:cs typeface="+mn-cs"/>
                  </a:defRPr>
                </a:lvl1pPr>
                <a:lvl2pPr marL="631825" indent="-227013" algn="l" defTabSz="914323" rtl="0" eaLnBrk="1" latinLnBrk="0" hangingPunct="1">
                  <a:spcBef>
                    <a:spcPct val="20000"/>
                  </a:spcBef>
                  <a:buClr>
                    <a:schemeClr val="tx2"/>
                  </a:buClr>
                  <a:buSzPct val="90000"/>
                  <a:buFont typeface="Wingdings" panose="05000000000000000000" pitchFamily="2" charset="2"/>
                  <a:buChar char="§"/>
                  <a:defRPr sz="1800" kern="1200">
                    <a:solidFill>
                      <a:schemeClr val="tx1"/>
                    </a:solidFill>
                    <a:latin typeface="Palatino Linotype" panose="02040502050505030304" pitchFamily="18" charset="0"/>
                    <a:ea typeface="+mn-ea"/>
                    <a:cs typeface="+mn-cs"/>
                  </a:defRPr>
                </a:lvl2pPr>
                <a:lvl3pPr marL="914400" indent="-173038" algn="l" defTabSz="914323" rtl="0" eaLnBrk="1" latinLnBrk="0" hangingPunct="1">
                  <a:spcBef>
                    <a:spcPct val="20000"/>
                  </a:spcBef>
                  <a:buClr>
                    <a:schemeClr val="tx2"/>
                  </a:buClr>
                  <a:buFont typeface="Courier New" panose="02070309020205020404" pitchFamily="49" charset="0"/>
                  <a:buChar char="o"/>
                  <a:defRPr sz="1600" kern="1200">
                    <a:solidFill>
                      <a:schemeClr val="tx1"/>
                    </a:solidFill>
                    <a:latin typeface="Palatino Linotype" panose="02040502050505030304" pitchFamily="18" charset="0"/>
                    <a:ea typeface="+mn-ea"/>
                    <a:cs typeface="+mn-cs"/>
                  </a:defRPr>
                </a:lvl3pPr>
                <a:lvl4pPr marL="1146175" indent="-174625" algn="l" defTabSz="914323" rtl="0" eaLnBrk="1" latinLnBrk="0" hangingPunct="1">
                  <a:spcBef>
                    <a:spcPct val="20000"/>
                  </a:spcBef>
                  <a:buClr>
                    <a:schemeClr val="tx2"/>
                  </a:buClr>
                  <a:buFont typeface="Arial" panose="020B0604020202020204" pitchFamily="34" charset="0"/>
                  <a:buChar char="–"/>
                  <a:defRPr sz="1400" kern="1200">
                    <a:solidFill>
                      <a:schemeClr val="tx1"/>
                    </a:solidFill>
                    <a:latin typeface="Palatino Linotype" panose="02040502050505030304" pitchFamily="18" charset="0"/>
                    <a:ea typeface="+mn-ea"/>
                    <a:cs typeface="+mn-cs"/>
                  </a:defRPr>
                </a:lvl4pPr>
                <a:lvl5pPr marL="1376363" indent="-173038" algn="l" defTabSz="914323" rtl="0" eaLnBrk="1" latinLnBrk="0" hangingPunct="1">
                  <a:spcBef>
                    <a:spcPct val="20000"/>
                  </a:spcBef>
                  <a:buClr>
                    <a:schemeClr val="tx2"/>
                  </a:buClr>
                  <a:buFont typeface="Arial" panose="020B0604020202020204" pitchFamily="34" charset="0"/>
                  <a:buChar char="»"/>
                  <a:defRPr sz="1200" kern="1200">
                    <a:solidFill>
                      <a:schemeClr val="tx1"/>
                    </a:solidFill>
                    <a:latin typeface="Palatino Linotype" panose="02040502050505030304" pitchFamily="18" charset="0"/>
                    <a:ea typeface="+mn-ea"/>
                    <a:cs typeface="+mn-cs"/>
                  </a:defRPr>
                </a:lvl5pPr>
                <a:lvl6pPr marL="2514389"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51"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713"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74"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A mechanism </a:t>
                </a:r>
                <a14:m>
                  <m:oMath xmlns:m="http://schemas.openxmlformats.org/officeDocument/2006/math">
                    <m:r>
                      <a:rPr lang="en-US" i="1">
                        <a:latin typeface="Cambria Math" panose="02040503050406030204" pitchFamily="18" charset="0"/>
                        <a:ea typeface="Cambria Math" panose="02040503050406030204" pitchFamily="18" charset="0"/>
                      </a:rPr>
                      <m:t>ℳ</m:t>
                    </m:r>
                    <m:d>
                      <m:dPr>
                        <m:ctrlPr>
                          <a:rPr lang="en-US" i="1">
                            <a:latin typeface="Cambria Math" panose="02040503050406030204" pitchFamily="18" charset="0"/>
                          </a:rPr>
                        </m:ctrlPr>
                      </m:dPr>
                      <m:e>
                        <m:r>
                          <a:rPr lang="en-US" b="0" i="1" smtClean="0">
                            <a:latin typeface="Cambria Math" panose="02040503050406030204" pitchFamily="18" charset="0"/>
                          </a:rPr>
                          <m:t>𝐷</m:t>
                        </m:r>
                      </m:e>
                    </m:d>
                  </m:oMath>
                </a14:m>
                <a:r>
                  <a:rPr lang="en-US" dirty="0"/>
                  <a:t> is </a:t>
                </a:r>
                <a14:m>
                  <m:oMath xmlns:m="http://schemas.openxmlformats.org/officeDocument/2006/math">
                    <m:r>
                      <a:rPr lang="en-US" i="1">
                        <a:solidFill>
                          <a:srgbClr val="FF0000"/>
                        </a:solidFill>
                        <a:latin typeface="Cambria Math" panose="02040503050406030204" pitchFamily="18" charset="0"/>
                        <a:ea typeface="Cambria Math" panose="02040503050406030204" pitchFamily="18" charset="0"/>
                      </a:rPr>
                      <m:t>𝜀</m:t>
                    </m:r>
                  </m:oMath>
                </a14:m>
                <a:r>
                  <a:rPr lang="en-US" dirty="0">
                    <a:solidFill>
                      <a:srgbClr val="FF0000"/>
                    </a:solidFill>
                  </a:rPr>
                  <a:t>-differentially private </a:t>
                </a:r>
                <a:r>
                  <a:rPr lang="en-US" dirty="0"/>
                  <a:t>if for all databases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𝐷</m:t>
                        </m:r>
                      </m:e>
                      <m:sub>
                        <m:r>
                          <a:rPr lang="en-US" i="1">
                            <a:latin typeface="Cambria Math" panose="02040503050406030204" pitchFamily="18" charset="0"/>
                          </a:rPr>
                          <m:t>1</m:t>
                        </m:r>
                      </m:sub>
                    </m:sSub>
                  </m:oMath>
                </a14:m>
                <a:r>
                  <a:rPr lang="en-US" dirty="0"/>
                  <a:t> and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𝐷</m:t>
                        </m:r>
                      </m:e>
                      <m:sub>
                        <m:r>
                          <a:rPr lang="en-US" i="1">
                            <a:latin typeface="Cambria Math" panose="02040503050406030204" pitchFamily="18" charset="0"/>
                          </a:rPr>
                          <m:t>2</m:t>
                        </m:r>
                      </m:sub>
                    </m:sSub>
                  </m:oMath>
                </a14:m>
                <a:r>
                  <a:rPr lang="en-US" dirty="0"/>
                  <a:t> that differ by at most one instance, and for any subset of outputs </a:t>
                </a:r>
                <a:r>
                  <a:rPr lang="en-US" i="1" dirty="0"/>
                  <a:t>S</a:t>
                </a:r>
                <a:r>
                  <a:rPr lang="en-US" dirty="0"/>
                  <a:t>:</a:t>
                </a:r>
              </a:p>
              <a:p>
                <a:pPr marL="0" indent="0" algn="ctr">
                  <a:buNone/>
                </a:pPr>
                <a14:m>
                  <m:oMath xmlns:m="http://schemas.openxmlformats.org/officeDocument/2006/math">
                    <m:r>
                      <a:rPr lang="en-US" b="0" i="1" smtClean="0">
                        <a:solidFill>
                          <a:srgbClr val="FF0000"/>
                        </a:solidFill>
                        <a:latin typeface="Cambria Math" panose="02040503050406030204" pitchFamily="18" charset="0"/>
                        <a:ea typeface="Cambria Math" panose="02040503050406030204" pitchFamily="18" charset="0"/>
                      </a:rPr>
                      <m:t>𝑃𝑟</m:t>
                    </m:r>
                    <m:d>
                      <m:dPr>
                        <m:ctrlPr>
                          <a:rPr lang="en-US" b="0" i="1" smtClean="0">
                            <a:solidFill>
                              <a:srgbClr val="FF0000"/>
                            </a:solidFill>
                            <a:latin typeface="Cambria Math" panose="02040503050406030204" pitchFamily="18" charset="0"/>
                            <a:ea typeface="Cambria Math" panose="02040503050406030204" pitchFamily="18" charset="0"/>
                          </a:rPr>
                        </m:ctrlPr>
                      </m:dPr>
                      <m:e>
                        <m:r>
                          <a:rPr lang="en-US" i="1">
                            <a:solidFill>
                              <a:srgbClr val="FF0000"/>
                            </a:solidFill>
                            <a:latin typeface="Cambria Math" panose="02040503050406030204" pitchFamily="18" charset="0"/>
                            <a:ea typeface="Cambria Math" panose="02040503050406030204" pitchFamily="18" charset="0"/>
                          </a:rPr>
                          <m:t>ℳ</m:t>
                        </m:r>
                        <m:d>
                          <m:dPr>
                            <m:ctrlPr>
                              <a:rPr lang="en-US" i="1">
                                <a:solidFill>
                                  <a:srgbClr val="FF0000"/>
                                </a:solidFill>
                                <a:latin typeface="Cambria Math" panose="02040503050406030204" pitchFamily="18" charset="0"/>
                              </a:rPr>
                            </m:ctrlPr>
                          </m:dPr>
                          <m:e>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𝐷</m:t>
                                </m:r>
                              </m:e>
                              <m:sub>
                                <m:r>
                                  <a:rPr lang="en-US" i="1">
                                    <a:solidFill>
                                      <a:srgbClr val="FF0000"/>
                                    </a:solidFill>
                                    <a:latin typeface="Cambria Math" panose="02040503050406030204" pitchFamily="18" charset="0"/>
                                  </a:rPr>
                                  <m:t>1</m:t>
                                </m:r>
                              </m:sub>
                            </m:sSub>
                          </m:e>
                        </m:d>
                        <m:r>
                          <a:rPr lang="en-US" i="1" smtClean="0">
                            <a:solidFill>
                              <a:srgbClr val="FF0000"/>
                            </a:solidFill>
                            <a:latin typeface="Cambria Math" panose="02040503050406030204" pitchFamily="18" charset="0"/>
                            <a:ea typeface="Cambria Math" panose="02040503050406030204" pitchFamily="18" charset="0"/>
                          </a:rPr>
                          <m:t>∈</m:t>
                        </m:r>
                        <m:r>
                          <a:rPr lang="en-US" b="0" i="1" smtClean="0">
                            <a:solidFill>
                              <a:srgbClr val="FF0000"/>
                            </a:solidFill>
                            <a:latin typeface="Cambria Math" panose="02040503050406030204" pitchFamily="18" charset="0"/>
                            <a:ea typeface="Cambria Math" panose="02040503050406030204" pitchFamily="18" charset="0"/>
                          </a:rPr>
                          <m:t>𝑆</m:t>
                        </m:r>
                      </m:e>
                    </m:d>
                    <m:r>
                      <a:rPr lang="en-US">
                        <a:solidFill>
                          <a:srgbClr val="FF0000"/>
                        </a:solidFill>
                        <a:latin typeface="Cambria Math" panose="02040503050406030204" pitchFamily="18" charset="0"/>
                      </a:rPr>
                      <m:t>≤</m:t>
                    </m:r>
                    <m:sSup>
                      <m:sSupPr>
                        <m:ctrlPr>
                          <a:rPr lang="en-US" i="1" smtClean="0">
                            <a:solidFill>
                              <a:srgbClr val="FF0000"/>
                            </a:solidFill>
                            <a:latin typeface="Cambria Math" panose="02040503050406030204" pitchFamily="18" charset="0"/>
                          </a:rPr>
                        </m:ctrlPr>
                      </m:sSupPr>
                      <m:e>
                        <m:r>
                          <a:rPr lang="en-US" b="0" i="1" smtClean="0">
                            <a:solidFill>
                              <a:srgbClr val="FF0000"/>
                            </a:solidFill>
                            <a:latin typeface="Cambria Math" panose="02040503050406030204" pitchFamily="18" charset="0"/>
                          </a:rPr>
                          <m:t>𝑒</m:t>
                        </m:r>
                      </m:e>
                      <m:sup>
                        <m:r>
                          <a:rPr lang="en-US" i="1" smtClean="0">
                            <a:solidFill>
                              <a:srgbClr val="FF0000"/>
                            </a:solidFill>
                            <a:latin typeface="Cambria Math" panose="02040503050406030204" pitchFamily="18" charset="0"/>
                            <a:ea typeface="Cambria Math" panose="02040503050406030204" pitchFamily="18" charset="0"/>
                          </a:rPr>
                          <m:t>𝜀</m:t>
                        </m:r>
                      </m:sup>
                    </m:sSup>
                  </m:oMath>
                </a14:m>
                <a:r>
                  <a:rPr lang="en-US" dirty="0">
                    <a:solidFill>
                      <a:srgbClr val="FF0000"/>
                    </a:solidFill>
                    <a:ea typeface="Cambria Math" panose="02040503050406030204" pitchFamily="18" charset="0"/>
                  </a:rPr>
                  <a:t> </a:t>
                </a:r>
                <a14:m>
                  <m:oMath xmlns:m="http://schemas.openxmlformats.org/officeDocument/2006/math">
                    <m:r>
                      <a:rPr lang="en-US" i="1">
                        <a:solidFill>
                          <a:srgbClr val="FF0000"/>
                        </a:solidFill>
                        <a:latin typeface="Cambria Math" panose="02040503050406030204" pitchFamily="18" charset="0"/>
                        <a:ea typeface="Cambria Math" panose="02040503050406030204" pitchFamily="18" charset="0"/>
                      </a:rPr>
                      <m:t>𝑃𝑟</m:t>
                    </m:r>
                    <m:d>
                      <m:dPr>
                        <m:ctrlPr>
                          <a:rPr lang="en-US" i="1">
                            <a:solidFill>
                              <a:srgbClr val="FF0000"/>
                            </a:solidFill>
                            <a:latin typeface="Cambria Math" panose="02040503050406030204" pitchFamily="18" charset="0"/>
                            <a:ea typeface="Cambria Math" panose="02040503050406030204" pitchFamily="18" charset="0"/>
                          </a:rPr>
                        </m:ctrlPr>
                      </m:dPr>
                      <m:e>
                        <m:r>
                          <a:rPr lang="en-US" i="1">
                            <a:solidFill>
                              <a:srgbClr val="FF0000"/>
                            </a:solidFill>
                            <a:latin typeface="Cambria Math" panose="02040503050406030204" pitchFamily="18" charset="0"/>
                            <a:ea typeface="Cambria Math" panose="02040503050406030204" pitchFamily="18" charset="0"/>
                          </a:rPr>
                          <m:t>ℳ</m:t>
                        </m:r>
                        <m:d>
                          <m:dPr>
                            <m:ctrlPr>
                              <a:rPr lang="en-US" i="1">
                                <a:solidFill>
                                  <a:srgbClr val="FF0000"/>
                                </a:solidFill>
                                <a:latin typeface="Cambria Math" panose="02040503050406030204" pitchFamily="18" charset="0"/>
                              </a:rPr>
                            </m:ctrlPr>
                          </m:dPr>
                          <m:e>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𝐷</m:t>
                                </m:r>
                              </m:e>
                              <m:sub>
                                <m:r>
                                  <a:rPr lang="en-US" b="0" i="1" smtClean="0">
                                    <a:solidFill>
                                      <a:srgbClr val="FF0000"/>
                                    </a:solidFill>
                                    <a:latin typeface="Cambria Math" panose="02040503050406030204" pitchFamily="18" charset="0"/>
                                  </a:rPr>
                                  <m:t>2</m:t>
                                </m:r>
                              </m:sub>
                            </m:sSub>
                          </m:e>
                        </m:d>
                        <m:r>
                          <a:rPr lang="en-US" b="0" i="1" smtClean="0">
                            <a:solidFill>
                              <a:srgbClr val="FF0000"/>
                            </a:solidFill>
                            <a:latin typeface="Cambria Math" panose="02040503050406030204" pitchFamily="18" charset="0"/>
                            <a:ea typeface="Cambria Math" panose="02040503050406030204" pitchFamily="18" charset="0"/>
                          </a:rPr>
                          <m:t>∈</m:t>
                        </m:r>
                        <m:r>
                          <a:rPr lang="en-US" b="0" i="1" smtClean="0">
                            <a:solidFill>
                              <a:srgbClr val="FF0000"/>
                            </a:solidFill>
                            <a:latin typeface="Cambria Math" panose="02040503050406030204" pitchFamily="18" charset="0"/>
                            <a:ea typeface="Cambria Math" panose="02040503050406030204" pitchFamily="18" charset="0"/>
                          </a:rPr>
                          <m:t>𝑆</m:t>
                        </m:r>
                      </m:e>
                    </m:d>
                  </m:oMath>
                </a14:m>
                <a:endParaRPr lang="en-US" dirty="0"/>
              </a:p>
              <a:p>
                <a:pPr lvl="1"/>
                <a:r>
                  <a:rPr lang="en-US" dirty="0"/>
                  <a:t>In other words, </a:t>
                </a:r>
                <a14:m>
                  <m:oMath xmlns:m="http://schemas.openxmlformats.org/officeDocument/2006/math">
                    <m:r>
                      <a:rPr lang="en-US" i="1" smtClean="0">
                        <a:solidFill>
                          <a:schemeClr val="tx1"/>
                        </a:solidFill>
                        <a:latin typeface="Cambria Math" panose="02040503050406030204" pitchFamily="18" charset="0"/>
                        <a:ea typeface="Cambria Math" panose="02040503050406030204" pitchFamily="18" charset="0"/>
                      </a:rPr>
                      <m:t>𝜀</m:t>
                    </m:r>
                  </m:oMath>
                </a14:m>
                <a:r>
                  <a:rPr lang="en-US" dirty="0">
                    <a:solidFill>
                      <a:schemeClr val="tx1"/>
                    </a:solidFill>
                  </a:rPr>
                  <a:t>-differential privacy ensures that the probabilities of any two outputs</a:t>
                </a:r>
                <a:r>
                  <a:rPr lang="en-US" dirty="0"/>
                  <a:t> </a:t>
                </a:r>
                <a14:m>
                  <m:oMath xmlns:m="http://schemas.openxmlformats.org/officeDocument/2006/math">
                    <m:r>
                      <a:rPr lang="en-US" i="1" smtClean="0">
                        <a:latin typeface="Cambria Math" panose="02040503050406030204" pitchFamily="18" charset="0"/>
                        <a:ea typeface="Cambria Math" panose="02040503050406030204" pitchFamily="18" charset="0"/>
                      </a:rPr>
                      <m:t>ℳ</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𝐷</m:t>
                            </m:r>
                          </m:e>
                          <m:sub>
                            <m:r>
                              <a:rPr lang="en-US" i="1">
                                <a:latin typeface="Cambria Math" panose="02040503050406030204" pitchFamily="18" charset="0"/>
                              </a:rPr>
                              <m:t>1</m:t>
                            </m:r>
                          </m:sub>
                        </m:sSub>
                      </m:e>
                    </m:d>
                  </m:oMath>
                </a14:m>
                <a:r>
                  <a:rPr lang="en-US" dirty="0"/>
                  <a:t> and </a:t>
                </a:r>
                <a14:m>
                  <m:oMath xmlns:m="http://schemas.openxmlformats.org/officeDocument/2006/math">
                    <m:r>
                      <a:rPr lang="en-US" i="1">
                        <a:latin typeface="Cambria Math" panose="02040503050406030204" pitchFamily="18" charset="0"/>
                        <a:ea typeface="Cambria Math" panose="02040503050406030204" pitchFamily="18" charset="0"/>
                      </a:rPr>
                      <m:t>ℳ</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𝐷</m:t>
                            </m:r>
                          </m:e>
                          <m:sub>
                            <m:r>
                              <a:rPr lang="en-US" b="0" i="1" smtClean="0">
                                <a:latin typeface="Cambria Math" panose="02040503050406030204" pitchFamily="18" charset="0"/>
                              </a:rPr>
                              <m:t>2</m:t>
                            </m:r>
                          </m:sub>
                        </m:sSub>
                      </m:e>
                    </m:d>
                  </m:oMath>
                </a14:m>
                <a:r>
                  <a:rPr lang="en-US" dirty="0"/>
                  <a:t> differ by at most </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i="1">
                            <a:latin typeface="Cambria Math" panose="02040503050406030204" pitchFamily="18" charset="0"/>
                            <a:ea typeface="Cambria Math" panose="02040503050406030204" pitchFamily="18" charset="0"/>
                          </a:rPr>
                          <m:t>𝜀</m:t>
                        </m:r>
                      </m:sup>
                    </m:sSup>
                  </m:oMath>
                </a14:m>
                <a:r>
                  <a:rPr lang="en-US" dirty="0">
                    <a:ea typeface="Cambria Math" panose="02040503050406030204" pitchFamily="18" charset="0"/>
                  </a:rPr>
                  <a:t> </a:t>
                </a:r>
              </a:p>
              <a:p>
                <a:pPr lvl="1"/>
                <a:r>
                  <a:rPr lang="en-US" dirty="0">
                    <a:ea typeface="Cambria Math" panose="02040503050406030204" pitchFamily="18" charset="0"/>
                  </a:rPr>
                  <a:t>E.g., for </a:t>
                </a:r>
                <a14:m>
                  <m:oMath xmlns:m="http://schemas.openxmlformats.org/officeDocument/2006/math">
                    <m:r>
                      <a:rPr lang="en-US" i="1">
                        <a:latin typeface="Cambria Math" panose="02040503050406030204" pitchFamily="18" charset="0"/>
                        <a:ea typeface="Cambria Math" panose="02040503050406030204" pitchFamily="18" charset="0"/>
                      </a:rPr>
                      <m:t>𝜀</m:t>
                    </m:r>
                    <m:r>
                      <a:rPr lang="en-US" b="0" i="1" smtClean="0">
                        <a:latin typeface="Cambria Math" panose="02040503050406030204" pitchFamily="18" charset="0"/>
                        <a:ea typeface="Cambria Math" panose="02040503050406030204" pitchFamily="18" charset="0"/>
                      </a:rPr>
                      <m:t>=0.05</m:t>
                    </m:r>
                  </m:oMath>
                </a14:m>
                <a:r>
                  <a:rPr lang="en-US" dirty="0"/>
                  <a:t>, </a:t>
                </a:r>
                <a14:m>
                  <m:oMath xmlns:m="http://schemas.openxmlformats.org/officeDocument/2006/math">
                    <m:f>
                      <m:fPr>
                        <m:type m:val="lin"/>
                        <m:ctrlPr>
                          <a:rPr lang="en-US" i="1" smtClean="0">
                            <a:latin typeface="Cambria Math" panose="02040503050406030204" pitchFamily="18" charset="0"/>
                          </a:rPr>
                        </m:ctrlPr>
                      </m:fPr>
                      <m:num>
                        <m:r>
                          <a:rPr lang="en-US" b="0" i="1" smtClean="0">
                            <a:latin typeface="Cambria Math" panose="02040503050406030204" pitchFamily="18" charset="0"/>
                          </a:rPr>
                          <m:t>𝑃𝑟</m:t>
                        </m:r>
                        <m:d>
                          <m:dPr>
                            <m:ctrlPr>
                              <a:rPr lang="en-US" b="0" i="1" smtClean="0">
                                <a:latin typeface="Cambria Math" panose="02040503050406030204" pitchFamily="18" charset="0"/>
                              </a:rPr>
                            </m:ctrlPr>
                          </m:dPr>
                          <m:e>
                            <m:r>
                              <a:rPr lang="en-US" i="1">
                                <a:latin typeface="Cambria Math" panose="02040503050406030204" pitchFamily="18" charset="0"/>
                                <a:ea typeface="Cambria Math" panose="02040503050406030204" pitchFamily="18" charset="0"/>
                              </a:rPr>
                              <m:t>ℳ</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𝐷</m:t>
                                    </m:r>
                                  </m:e>
                                  <m:sub>
                                    <m:r>
                                      <a:rPr lang="en-US" i="1">
                                        <a:latin typeface="Cambria Math" panose="02040503050406030204" pitchFamily="18" charset="0"/>
                                      </a:rPr>
                                      <m:t>1</m:t>
                                    </m:r>
                                  </m:sub>
                                </m:sSub>
                              </m:e>
                            </m:d>
                          </m:e>
                        </m:d>
                      </m:num>
                      <m:den>
                        <m:r>
                          <a:rPr lang="en-US" b="0" i="1" smtClean="0">
                            <a:latin typeface="Cambria Math" panose="02040503050406030204" pitchFamily="18" charset="0"/>
                          </a:rPr>
                          <m:t>𝑃𝑟</m:t>
                        </m:r>
                        <m:d>
                          <m:dPr>
                            <m:ctrlPr>
                              <a:rPr lang="en-US" b="0" i="1" smtClean="0">
                                <a:latin typeface="Cambria Math" panose="02040503050406030204" pitchFamily="18" charset="0"/>
                              </a:rPr>
                            </m:ctrlPr>
                          </m:dPr>
                          <m:e>
                            <m:r>
                              <a:rPr lang="en-US" i="1">
                                <a:latin typeface="Cambria Math" panose="02040503050406030204" pitchFamily="18" charset="0"/>
                                <a:ea typeface="Cambria Math" panose="02040503050406030204" pitchFamily="18" charset="0"/>
                              </a:rPr>
                              <m:t>ℳ</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𝐷</m:t>
                                    </m:r>
                                  </m:e>
                                  <m:sub>
                                    <m:r>
                                      <a:rPr lang="en-US" i="1">
                                        <a:latin typeface="Cambria Math" panose="02040503050406030204" pitchFamily="18" charset="0"/>
                                      </a:rPr>
                                      <m:t>2</m:t>
                                    </m:r>
                                  </m:sub>
                                </m:sSub>
                              </m:e>
                            </m:d>
                          </m:e>
                        </m:d>
                      </m:den>
                    </m:f>
                    <m:r>
                      <a:rPr lang="en-US" i="1">
                        <a:latin typeface="Cambria Math" panose="02040503050406030204" pitchFamily="18" charset="0"/>
                      </a:rPr>
                      <m:t> </m:t>
                    </m:r>
                  </m:oMath>
                </a14:m>
                <a:r>
                  <a:rPr lang="en-US" dirty="0"/>
                  <a:t>is at most </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b="0" i="1" smtClean="0">
                            <a:latin typeface="Cambria Math" panose="02040503050406030204" pitchFamily="18" charset="0"/>
                          </a:rPr>
                          <m:t>0.05</m:t>
                        </m:r>
                      </m:sup>
                    </m:sSup>
                    <m:r>
                      <a:rPr lang="en-US" b="0" i="1" smtClean="0">
                        <a:latin typeface="Cambria Math" panose="02040503050406030204" pitchFamily="18" charset="0"/>
                        <a:ea typeface="Cambria Math" panose="02040503050406030204" pitchFamily="18" charset="0"/>
                      </a:rPr>
                      <m:t>=</m:t>
                    </m:r>
                  </m:oMath>
                </a14:m>
                <a:r>
                  <a:rPr lang="en-US" dirty="0"/>
                  <a:t> 1.05</a:t>
                </a:r>
              </a:p>
              <a:p>
                <a:pPr lvl="1"/>
                <a:r>
                  <a:rPr lang="en-US" dirty="0"/>
                  <a:t>Smaller </a:t>
                </a:r>
                <a14:m>
                  <m:oMath xmlns:m="http://schemas.openxmlformats.org/officeDocument/2006/math">
                    <m:r>
                      <a:rPr lang="en-US" i="1" smtClean="0">
                        <a:latin typeface="Cambria Math" panose="02040503050406030204" pitchFamily="18" charset="0"/>
                        <a:ea typeface="Cambria Math" panose="02040503050406030204" pitchFamily="18" charset="0"/>
                      </a:rPr>
                      <m:t>𝜀</m:t>
                    </m:r>
                  </m:oMath>
                </a14:m>
                <a:r>
                  <a:rPr lang="en-US" dirty="0"/>
                  <a:t> ensures less similar outputs </a:t>
                </a:r>
                <a14:m>
                  <m:oMath xmlns:m="http://schemas.openxmlformats.org/officeDocument/2006/math">
                    <m:r>
                      <a:rPr lang="en-US" i="1">
                        <a:latin typeface="Cambria Math" panose="02040503050406030204" pitchFamily="18" charset="0"/>
                        <a:ea typeface="Cambria Math" panose="02040503050406030204" pitchFamily="18" charset="0"/>
                      </a:rPr>
                      <m:t>ℳ</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𝐷</m:t>
                            </m:r>
                          </m:e>
                          <m:sub>
                            <m:r>
                              <a:rPr lang="en-US" i="1">
                                <a:latin typeface="Cambria Math" panose="02040503050406030204" pitchFamily="18" charset="0"/>
                              </a:rPr>
                              <m:t>1</m:t>
                            </m:r>
                          </m:sub>
                        </m:sSub>
                      </m:e>
                    </m:d>
                  </m:oMath>
                </a14:m>
                <a:r>
                  <a:rPr lang="en-US" dirty="0"/>
                  <a:t> and </a:t>
                </a:r>
                <a14:m>
                  <m:oMath xmlns:m="http://schemas.openxmlformats.org/officeDocument/2006/math">
                    <m:r>
                      <a:rPr lang="en-US" i="1">
                        <a:latin typeface="Cambria Math" panose="02040503050406030204" pitchFamily="18" charset="0"/>
                        <a:ea typeface="Cambria Math" panose="02040503050406030204" pitchFamily="18" charset="0"/>
                      </a:rPr>
                      <m:t>ℳ</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𝐷</m:t>
                            </m:r>
                          </m:e>
                          <m:sub>
                            <m:r>
                              <a:rPr lang="en-US" i="1">
                                <a:latin typeface="Cambria Math" panose="02040503050406030204" pitchFamily="18" charset="0"/>
                              </a:rPr>
                              <m:t>2</m:t>
                            </m:r>
                          </m:sub>
                        </m:sSub>
                      </m:e>
                    </m:d>
                  </m:oMath>
                </a14:m>
                <a:r>
                  <a:rPr lang="en-US" dirty="0"/>
                  <a:t>, and provides higher levels of privacy</a:t>
                </a:r>
              </a:p>
            </p:txBody>
          </p:sp>
        </mc:Choice>
        <mc:Fallback xmlns="">
          <p:sp>
            <p:nvSpPr>
              <p:cNvPr id="11" name="Content Placeholder 2">
                <a:extLst>
                  <a:ext uri="{FF2B5EF4-FFF2-40B4-BE49-F238E27FC236}">
                    <a16:creationId xmlns:a16="http://schemas.microsoft.com/office/drawing/2014/main" id="{5F439FDE-9EC7-441B-BF99-7AC6CF5EBBF9}"/>
                  </a:ext>
                </a:extLst>
              </p:cNvPr>
              <p:cNvSpPr txBox="1">
                <a:spLocks noRot="1" noChangeAspect="1" noMove="1" noResize="1" noEditPoints="1" noAdjustHandles="1" noChangeArrowheads="1" noChangeShapeType="1" noTextEdit="1"/>
              </p:cNvSpPr>
              <p:nvPr/>
            </p:nvSpPr>
            <p:spPr>
              <a:xfrm>
                <a:off x="322671" y="3742183"/>
                <a:ext cx="6096882" cy="3600401"/>
              </a:xfrm>
              <a:prstGeom prst="rect">
                <a:avLst/>
              </a:prstGeom>
              <a:blipFill>
                <a:blip r:embed="rId9"/>
                <a:stretch>
                  <a:fillRect l="-1100" t="-1186" r="-1500" b="-169"/>
                </a:stretch>
              </a:blipFill>
            </p:spPr>
            <p:txBody>
              <a:bodyPr/>
              <a:lstStyle/>
              <a:p>
                <a:r>
                  <a:rPr lang="en-US">
                    <a:noFill/>
                  </a:rPr>
                  <a:t> </a:t>
                </a:r>
              </a:p>
            </p:txBody>
          </p:sp>
        </mc:Fallback>
      </mc:AlternateContent>
    </p:spTree>
    <p:extLst>
      <p:ext uri="{BB962C8B-B14F-4D97-AF65-F5344CB8AC3E}">
        <p14:creationId xmlns:p14="http://schemas.microsoft.com/office/powerpoint/2010/main" val="13683529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3CF46-277A-4ABF-894F-78F8DDEA38CC}"/>
              </a:ext>
            </a:extLst>
          </p:cNvPr>
          <p:cNvSpPr>
            <a:spLocks noGrp="1"/>
          </p:cNvSpPr>
          <p:nvPr>
            <p:ph type="title"/>
          </p:nvPr>
        </p:nvSpPr>
        <p:spPr/>
        <p:txBody>
          <a:bodyPr/>
          <a:lstStyle/>
          <a:p>
            <a:r>
              <a:rPr lang="en-US" dirty="0"/>
              <a:t>DP with Gaussian Randomization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B7FC51E-E1DA-4263-AB87-3510DFB0E64C}"/>
                  </a:ext>
                </a:extLst>
              </p:cNvPr>
              <p:cNvSpPr>
                <a:spLocks noGrp="1"/>
              </p:cNvSpPr>
              <p:nvPr>
                <p:ph idx="1"/>
              </p:nvPr>
            </p:nvSpPr>
            <p:spPr/>
            <p:txBody>
              <a:bodyPr/>
              <a:lstStyle/>
              <a:p>
                <a:r>
                  <a:rPr lang="en-US" dirty="0"/>
                  <a:t>There are other DP mechanisms besides the Laplacian mechanism, that are more suitable for some applications</a:t>
                </a:r>
              </a:p>
              <a:p>
                <a:r>
                  <a:rPr lang="en-US" dirty="0"/>
                  <a:t>The </a:t>
                </a:r>
                <a:r>
                  <a:rPr lang="en-US" b="1" i="1" dirty="0">
                    <a:solidFill>
                      <a:srgbClr val="0070C0"/>
                    </a:solidFill>
                  </a:rPr>
                  <a:t>Gaussian mechanism </a:t>
                </a:r>
                <a:r>
                  <a:rPr lang="en-US" dirty="0"/>
                  <a:t>adds Gaussian noise instead of Laplacian noise, and the level of noise is based on the </a:t>
                </a:r>
                <a14:m>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ℓ</m:t>
                        </m:r>
                      </m:e>
                      <m:sub>
                        <m:r>
                          <a:rPr lang="en-US" b="0" i="1" smtClean="0">
                            <a:latin typeface="Cambria Math" panose="02040503050406030204" pitchFamily="18" charset="0"/>
                          </a:rPr>
                          <m:t>2</m:t>
                        </m:r>
                      </m:sub>
                    </m:sSub>
                  </m:oMath>
                </a14:m>
                <a:r>
                  <a:rPr lang="en-US" dirty="0"/>
                  <a:t>-norm sensitivity, instead of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ℓ</m:t>
                        </m:r>
                      </m:e>
                      <m:sub>
                        <m:r>
                          <a:rPr lang="en-US" b="0" i="1" smtClean="0">
                            <a:latin typeface="Cambria Math" panose="02040503050406030204" pitchFamily="18" charset="0"/>
                          </a:rPr>
                          <m:t>1</m:t>
                        </m:r>
                      </m:sub>
                    </m:sSub>
                  </m:oMath>
                </a14:m>
                <a:r>
                  <a:rPr lang="en-US" dirty="0"/>
                  <a:t>-norm</a:t>
                </a:r>
              </a:p>
              <a:p>
                <a:r>
                  <a:rPr lang="en-US" dirty="0"/>
                  <a:t>A Gaussian mechanism is </a:t>
                </a:r>
                <a14:m>
                  <m:oMath xmlns:m="http://schemas.openxmlformats.org/officeDocument/2006/math">
                    <m:d>
                      <m:dPr>
                        <m:ctrlPr>
                          <a:rPr lang="en-US" i="1" smtClean="0">
                            <a:solidFill>
                              <a:srgbClr val="FF0000"/>
                            </a:solidFill>
                            <a:latin typeface="Cambria Math" panose="02040503050406030204" pitchFamily="18" charset="0"/>
                            <a:ea typeface="Cambria Math" panose="02040503050406030204" pitchFamily="18" charset="0"/>
                          </a:rPr>
                        </m:ctrlPr>
                      </m:dPr>
                      <m:e>
                        <m:r>
                          <a:rPr lang="en-US" i="1">
                            <a:solidFill>
                              <a:srgbClr val="FF0000"/>
                            </a:solidFill>
                            <a:latin typeface="Cambria Math" panose="02040503050406030204" pitchFamily="18" charset="0"/>
                            <a:ea typeface="Cambria Math" panose="02040503050406030204" pitchFamily="18" charset="0"/>
                          </a:rPr>
                          <m:t>𝜀</m:t>
                        </m:r>
                        <m:r>
                          <a:rPr lang="en-US" b="0" i="1" smtClean="0">
                            <a:solidFill>
                              <a:srgbClr val="FF0000"/>
                            </a:solidFill>
                            <a:latin typeface="Cambria Math" panose="02040503050406030204" pitchFamily="18" charset="0"/>
                            <a:ea typeface="Cambria Math" panose="02040503050406030204" pitchFamily="18" charset="0"/>
                          </a:rPr>
                          <m:t>,</m:t>
                        </m:r>
                        <m:r>
                          <a:rPr lang="en-US" b="0" i="1" smtClean="0">
                            <a:solidFill>
                              <a:srgbClr val="FF0000"/>
                            </a:solidFill>
                            <a:latin typeface="Cambria Math" panose="02040503050406030204" pitchFamily="18" charset="0"/>
                            <a:ea typeface="Cambria Math" panose="02040503050406030204" pitchFamily="18" charset="0"/>
                          </a:rPr>
                          <m:t>𝛿</m:t>
                        </m:r>
                      </m:e>
                    </m:d>
                  </m:oMath>
                </a14:m>
                <a:r>
                  <a:rPr lang="en-US" dirty="0">
                    <a:solidFill>
                      <a:srgbClr val="FF0000"/>
                    </a:solidFill>
                  </a:rPr>
                  <a:t>-differentially private </a:t>
                </a:r>
                <a:r>
                  <a:rPr lang="en-US" dirty="0"/>
                  <a:t>if</a:t>
                </a:r>
                <a:r>
                  <a:rPr lang="en-US" dirty="0">
                    <a:solidFill>
                      <a:srgbClr val="FF0000"/>
                    </a:solidFill>
                  </a:rPr>
                  <a:t> </a:t>
                </a:r>
                <a:r>
                  <a:rPr lang="en-US" dirty="0"/>
                  <a:t>for all databases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𝐷</m:t>
                        </m:r>
                      </m:e>
                      <m:sub>
                        <m:r>
                          <a:rPr lang="en-US" i="1">
                            <a:latin typeface="Cambria Math" panose="02040503050406030204" pitchFamily="18" charset="0"/>
                          </a:rPr>
                          <m:t>1</m:t>
                        </m:r>
                      </m:sub>
                    </m:sSub>
                  </m:oMath>
                </a14:m>
                <a:r>
                  <a:rPr lang="en-US" dirty="0"/>
                  <a:t> and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𝐷</m:t>
                        </m:r>
                      </m:e>
                      <m:sub>
                        <m:r>
                          <a:rPr lang="en-US" i="1">
                            <a:latin typeface="Cambria Math" panose="02040503050406030204" pitchFamily="18" charset="0"/>
                          </a:rPr>
                          <m:t>2</m:t>
                        </m:r>
                      </m:sub>
                    </m:sSub>
                  </m:oMath>
                </a14:m>
                <a:r>
                  <a:rPr lang="en-US" dirty="0"/>
                  <a:t> that differ by at most one instance, and for any subset of outputs </a:t>
                </a:r>
                <a:r>
                  <a:rPr lang="en-US" i="1" dirty="0"/>
                  <a:t>S</a:t>
                </a:r>
                <a:r>
                  <a:rPr lang="en-US" dirty="0"/>
                  <a:t>:</a:t>
                </a:r>
              </a:p>
              <a:p>
                <a:pPr marL="0" indent="0" algn="ctr">
                  <a:buNone/>
                </a:pPr>
                <a:r>
                  <a:rPr lang="en-US" dirty="0"/>
                  <a:t> </a:t>
                </a:r>
                <a14:m>
                  <m:oMath xmlns:m="http://schemas.openxmlformats.org/officeDocument/2006/math">
                    <m:r>
                      <a:rPr lang="en-US" i="1" smtClean="0">
                        <a:solidFill>
                          <a:srgbClr val="FF0000"/>
                        </a:solidFill>
                        <a:latin typeface="Cambria Math" panose="02040503050406030204" pitchFamily="18" charset="0"/>
                        <a:ea typeface="Cambria Math" panose="02040503050406030204" pitchFamily="18" charset="0"/>
                      </a:rPr>
                      <m:t>𝑃𝑟</m:t>
                    </m:r>
                    <m:d>
                      <m:dPr>
                        <m:ctrlPr>
                          <a:rPr lang="en-US" i="1">
                            <a:solidFill>
                              <a:srgbClr val="FF0000"/>
                            </a:solidFill>
                            <a:latin typeface="Cambria Math" panose="02040503050406030204" pitchFamily="18" charset="0"/>
                            <a:ea typeface="Cambria Math" panose="02040503050406030204" pitchFamily="18" charset="0"/>
                          </a:rPr>
                        </m:ctrlPr>
                      </m:dPr>
                      <m:e>
                        <m:r>
                          <a:rPr lang="en-US" i="1">
                            <a:solidFill>
                              <a:srgbClr val="FF0000"/>
                            </a:solidFill>
                            <a:latin typeface="Cambria Math" panose="02040503050406030204" pitchFamily="18" charset="0"/>
                            <a:ea typeface="Cambria Math" panose="02040503050406030204" pitchFamily="18" charset="0"/>
                          </a:rPr>
                          <m:t>ℳ</m:t>
                        </m:r>
                        <m:d>
                          <m:dPr>
                            <m:ctrlPr>
                              <a:rPr lang="en-US" i="1">
                                <a:solidFill>
                                  <a:srgbClr val="FF0000"/>
                                </a:solidFill>
                                <a:latin typeface="Cambria Math" panose="02040503050406030204" pitchFamily="18" charset="0"/>
                              </a:rPr>
                            </m:ctrlPr>
                          </m:dPr>
                          <m:e>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𝐷</m:t>
                                </m:r>
                              </m:e>
                              <m:sub>
                                <m:r>
                                  <a:rPr lang="en-US" i="1">
                                    <a:solidFill>
                                      <a:srgbClr val="FF0000"/>
                                    </a:solidFill>
                                    <a:latin typeface="Cambria Math" panose="02040503050406030204" pitchFamily="18" charset="0"/>
                                  </a:rPr>
                                  <m:t>1</m:t>
                                </m:r>
                              </m:sub>
                            </m:sSub>
                          </m:e>
                        </m:d>
                        <m:r>
                          <a:rPr lang="en-US" i="1" smtClean="0">
                            <a:solidFill>
                              <a:srgbClr val="FF0000"/>
                            </a:solidFill>
                            <a:latin typeface="Cambria Math" panose="02040503050406030204" pitchFamily="18" charset="0"/>
                            <a:ea typeface="Cambria Math" panose="02040503050406030204" pitchFamily="18" charset="0"/>
                          </a:rPr>
                          <m:t>∈</m:t>
                        </m:r>
                        <m:r>
                          <a:rPr lang="en-US" b="0" i="1" smtClean="0">
                            <a:solidFill>
                              <a:srgbClr val="FF0000"/>
                            </a:solidFill>
                            <a:latin typeface="Cambria Math" panose="02040503050406030204" pitchFamily="18" charset="0"/>
                            <a:ea typeface="Cambria Math" panose="02040503050406030204" pitchFamily="18" charset="0"/>
                          </a:rPr>
                          <m:t>𝑆</m:t>
                        </m:r>
                      </m:e>
                    </m:d>
                    <m:r>
                      <a:rPr lang="en-US">
                        <a:solidFill>
                          <a:srgbClr val="FF0000"/>
                        </a:solidFill>
                        <a:latin typeface="Cambria Math" panose="02040503050406030204" pitchFamily="18" charset="0"/>
                      </a:rPr>
                      <m:t>≤</m:t>
                    </m:r>
                    <m:sSup>
                      <m:sSupPr>
                        <m:ctrlPr>
                          <a:rPr lang="en-US" i="1">
                            <a:solidFill>
                              <a:srgbClr val="FF0000"/>
                            </a:solidFill>
                            <a:latin typeface="Cambria Math" panose="02040503050406030204" pitchFamily="18" charset="0"/>
                          </a:rPr>
                        </m:ctrlPr>
                      </m:sSupPr>
                      <m:e>
                        <m:r>
                          <a:rPr lang="en-US" i="1">
                            <a:solidFill>
                              <a:srgbClr val="FF0000"/>
                            </a:solidFill>
                            <a:latin typeface="Cambria Math" panose="02040503050406030204" pitchFamily="18" charset="0"/>
                          </a:rPr>
                          <m:t>𝑒</m:t>
                        </m:r>
                      </m:e>
                      <m:sup>
                        <m:r>
                          <a:rPr lang="en-US" i="1">
                            <a:solidFill>
                              <a:srgbClr val="FF0000"/>
                            </a:solidFill>
                            <a:latin typeface="Cambria Math" panose="02040503050406030204" pitchFamily="18" charset="0"/>
                            <a:ea typeface="Cambria Math" panose="02040503050406030204" pitchFamily="18" charset="0"/>
                          </a:rPr>
                          <m:t>𝜀</m:t>
                        </m:r>
                      </m:sup>
                    </m:sSup>
                  </m:oMath>
                </a14:m>
                <a:r>
                  <a:rPr lang="en-US" dirty="0">
                    <a:solidFill>
                      <a:srgbClr val="FF0000"/>
                    </a:solidFill>
                    <a:ea typeface="Cambria Math" panose="02040503050406030204" pitchFamily="18" charset="0"/>
                  </a:rPr>
                  <a:t> </a:t>
                </a:r>
                <a14:m>
                  <m:oMath xmlns:m="http://schemas.openxmlformats.org/officeDocument/2006/math">
                    <m:r>
                      <a:rPr lang="en-US" i="1">
                        <a:solidFill>
                          <a:srgbClr val="FF0000"/>
                        </a:solidFill>
                        <a:latin typeface="Cambria Math" panose="02040503050406030204" pitchFamily="18" charset="0"/>
                        <a:ea typeface="Cambria Math" panose="02040503050406030204" pitchFamily="18" charset="0"/>
                      </a:rPr>
                      <m:t>𝑃𝑟</m:t>
                    </m:r>
                    <m:d>
                      <m:dPr>
                        <m:ctrlPr>
                          <a:rPr lang="en-US" i="1">
                            <a:solidFill>
                              <a:srgbClr val="FF0000"/>
                            </a:solidFill>
                            <a:latin typeface="Cambria Math" panose="02040503050406030204" pitchFamily="18" charset="0"/>
                            <a:ea typeface="Cambria Math" panose="02040503050406030204" pitchFamily="18" charset="0"/>
                          </a:rPr>
                        </m:ctrlPr>
                      </m:dPr>
                      <m:e>
                        <m:r>
                          <a:rPr lang="en-US" i="1">
                            <a:solidFill>
                              <a:srgbClr val="FF0000"/>
                            </a:solidFill>
                            <a:latin typeface="Cambria Math" panose="02040503050406030204" pitchFamily="18" charset="0"/>
                            <a:ea typeface="Cambria Math" panose="02040503050406030204" pitchFamily="18" charset="0"/>
                          </a:rPr>
                          <m:t>ℳ</m:t>
                        </m:r>
                        <m:d>
                          <m:dPr>
                            <m:ctrlPr>
                              <a:rPr lang="en-US" i="1">
                                <a:solidFill>
                                  <a:srgbClr val="FF0000"/>
                                </a:solidFill>
                                <a:latin typeface="Cambria Math" panose="02040503050406030204" pitchFamily="18" charset="0"/>
                              </a:rPr>
                            </m:ctrlPr>
                          </m:dPr>
                          <m:e>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𝐷</m:t>
                                </m:r>
                              </m:e>
                              <m:sub>
                                <m:r>
                                  <a:rPr lang="en-US" i="1">
                                    <a:solidFill>
                                      <a:srgbClr val="FF0000"/>
                                    </a:solidFill>
                                    <a:latin typeface="Cambria Math" panose="02040503050406030204" pitchFamily="18" charset="0"/>
                                  </a:rPr>
                                  <m:t>2</m:t>
                                </m:r>
                              </m:sub>
                            </m:sSub>
                          </m:e>
                        </m:d>
                        <m:r>
                          <a:rPr lang="en-US" i="1" smtClean="0">
                            <a:solidFill>
                              <a:srgbClr val="FF0000"/>
                            </a:solidFill>
                            <a:latin typeface="Cambria Math" panose="02040503050406030204" pitchFamily="18" charset="0"/>
                            <a:ea typeface="Cambria Math" panose="02040503050406030204" pitchFamily="18" charset="0"/>
                          </a:rPr>
                          <m:t>∈</m:t>
                        </m:r>
                        <m:r>
                          <a:rPr lang="en-US" b="0" i="1" smtClean="0">
                            <a:solidFill>
                              <a:srgbClr val="FF0000"/>
                            </a:solidFill>
                            <a:latin typeface="Cambria Math" panose="02040503050406030204" pitchFamily="18" charset="0"/>
                            <a:ea typeface="Cambria Math" panose="02040503050406030204" pitchFamily="18" charset="0"/>
                          </a:rPr>
                          <m:t>𝑆</m:t>
                        </m:r>
                      </m:e>
                    </m:d>
                    <m:r>
                      <a:rPr lang="en-US" b="0" i="1" smtClean="0">
                        <a:solidFill>
                          <a:srgbClr val="FF0000"/>
                        </a:solidFill>
                        <a:latin typeface="Cambria Math" panose="02040503050406030204" pitchFamily="18" charset="0"/>
                      </a:rPr>
                      <m:t>+</m:t>
                    </m:r>
                    <m:r>
                      <a:rPr lang="en-US" b="0" i="1" smtClean="0">
                        <a:solidFill>
                          <a:srgbClr val="FF0000"/>
                        </a:solidFill>
                        <a:latin typeface="Cambria Math" panose="02040503050406030204" pitchFamily="18" charset="0"/>
                        <a:ea typeface="Cambria Math" panose="02040503050406030204" pitchFamily="18" charset="0"/>
                      </a:rPr>
                      <m:t>𝛿</m:t>
                    </m:r>
                  </m:oMath>
                </a14:m>
                <a:endParaRPr lang="en-US" dirty="0">
                  <a:solidFill>
                    <a:srgbClr val="FF0000"/>
                  </a:solidFill>
                </a:endParaRPr>
              </a:p>
              <a:p>
                <a:r>
                  <a:rPr lang="en-US" dirty="0"/>
                  <a:t>The </a:t>
                </a:r>
                <a14:m>
                  <m:oMath xmlns:m="http://schemas.openxmlformats.org/officeDocument/2006/math">
                    <m:d>
                      <m:dPr>
                        <m:ctrlPr>
                          <a:rPr lang="en-US" i="1" smtClean="0">
                            <a:solidFill>
                              <a:schemeClr val="tx1"/>
                            </a:solidFill>
                            <a:latin typeface="Cambria Math" panose="02040503050406030204" pitchFamily="18" charset="0"/>
                            <a:ea typeface="Cambria Math" panose="02040503050406030204" pitchFamily="18" charset="0"/>
                          </a:rPr>
                        </m:ctrlPr>
                      </m:dPr>
                      <m:e>
                        <m:r>
                          <a:rPr lang="en-US" i="1">
                            <a:solidFill>
                              <a:schemeClr val="tx1"/>
                            </a:solidFill>
                            <a:latin typeface="Cambria Math" panose="02040503050406030204" pitchFamily="18" charset="0"/>
                            <a:ea typeface="Cambria Math" panose="02040503050406030204" pitchFamily="18" charset="0"/>
                          </a:rPr>
                          <m:t>𝜀</m:t>
                        </m:r>
                        <m:r>
                          <a:rPr lang="en-US" b="0" i="1" smtClean="0">
                            <a:solidFill>
                              <a:schemeClr val="tx1"/>
                            </a:solidFill>
                            <a:latin typeface="Cambria Math" panose="02040503050406030204" pitchFamily="18" charset="0"/>
                            <a:ea typeface="Cambria Math" panose="02040503050406030204" pitchFamily="18" charset="0"/>
                          </a:rPr>
                          <m:t>,</m:t>
                        </m:r>
                        <m:r>
                          <a:rPr lang="en-US" b="0" i="1" smtClean="0">
                            <a:solidFill>
                              <a:schemeClr val="tx1"/>
                            </a:solidFill>
                            <a:latin typeface="Cambria Math" panose="02040503050406030204" pitchFamily="18" charset="0"/>
                            <a:ea typeface="Cambria Math" panose="02040503050406030204" pitchFamily="18" charset="0"/>
                          </a:rPr>
                          <m:t>𝛿</m:t>
                        </m:r>
                      </m:e>
                    </m:d>
                  </m:oMath>
                </a14:m>
                <a:r>
                  <a:rPr lang="en-US" dirty="0"/>
                  <a:t>-differential privacy that is provided by the Gaussian mechanism introduces the </a:t>
                </a:r>
                <a:r>
                  <a:rPr lang="en-US" dirty="0">
                    <a:solidFill>
                      <a:srgbClr val="FF0000"/>
                    </a:solidFill>
                  </a:rPr>
                  <a:t>probability parameter </a:t>
                </a:r>
                <a14:m>
                  <m:oMath xmlns:m="http://schemas.openxmlformats.org/officeDocument/2006/math">
                    <m:r>
                      <a:rPr lang="en-US" i="1">
                        <a:solidFill>
                          <a:srgbClr val="FF0000"/>
                        </a:solidFill>
                        <a:latin typeface="Cambria Math" panose="02040503050406030204" pitchFamily="18" charset="0"/>
                        <a:ea typeface="Cambria Math" panose="02040503050406030204" pitchFamily="18" charset="0"/>
                      </a:rPr>
                      <m:t>𝛿</m:t>
                    </m:r>
                  </m:oMath>
                </a14:m>
                <a:endParaRPr lang="en-US" dirty="0"/>
              </a:p>
              <a:p>
                <a:pPr lvl="1"/>
                <a:r>
                  <a:rPr lang="en-US" dirty="0"/>
                  <a:t>Informally, </a:t>
                </a:r>
                <a14:m>
                  <m:oMath xmlns:m="http://schemas.openxmlformats.org/officeDocument/2006/math">
                    <m:d>
                      <m:dPr>
                        <m:ctrlPr>
                          <a:rPr lang="en-US" i="1" smtClean="0">
                            <a:solidFill>
                              <a:schemeClr val="tx1"/>
                            </a:solidFill>
                            <a:latin typeface="Cambria Math" panose="02040503050406030204" pitchFamily="18" charset="0"/>
                            <a:ea typeface="Cambria Math" panose="02040503050406030204" pitchFamily="18" charset="0"/>
                          </a:rPr>
                        </m:ctrlPr>
                      </m:dPr>
                      <m:e>
                        <m:r>
                          <a:rPr lang="en-US" i="1">
                            <a:solidFill>
                              <a:schemeClr val="tx1"/>
                            </a:solidFill>
                            <a:latin typeface="Cambria Math" panose="02040503050406030204" pitchFamily="18" charset="0"/>
                            <a:ea typeface="Cambria Math" panose="02040503050406030204" pitchFamily="18" charset="0"/>
                          </a:rPr>
                          <m:t>𝜀</m:t>
                        </m:r>
                        <m:r>
                          <a:rPr lang="en-US" b="0" i="1" smtClean="0">
                            <a:solidFill>
                              <a:schemeClr val="tx1"/>
                            </a:solidFill>
                            <a:latin typeface="Cambria Math" panose="02040503050406030204" pitchFamily="18" charset="0"/>
                            <a:ea typeface="Cambria Math" panose="02040503050406030204" pitchFamily="18" charset="0"/>
                          </a:rPr>
                          <m:t>,</m:t>
                        </m:r>
                        <m:r>
                          <a:rPr lang="en-US" b="0" i="1" smtClean="0">
                            <a:solidFill>
                              <a:schemeClr val="tx1"/>
                            </a:solidFill>
                            <a:latin typeface="Cambria Math" panose="02040503050406030204" pitchFamily="18" charset="0"/>
                            <a:ea typeface="Cambria Math" panose="02040503050406030204" pitchFamily="18" charset="0"/>
                          </a:rPr>
                          <m:t>𝛿</m:t>
                        </m:r>
                      </m:e>
                    </m:d>
                  </m:oMath>
                </a14:m>
                <a:r>
                  <a:rPr lang="en-US" dirty="0"/>
                  <a:t>-differential privacy is guaranteed with probability </a:t>
                </a:r>
                <a14:m>
                  <m:oMath xmlns:m="http://schemas.openxmlformats.org/officeDocument/2006/math">
                    <m:r>
                      <a:rPr lang="en-US" b="0" i="0" smtClean="0">
                        <a:solidFill>
                          <a:schemeClr val="tx1"/>
                        </a:solidFill>
                        <a:latin typeface="Cambria Math" panose="02040503050406030204" pitchFamily="18" charset="0"/>
                        <a:ea typeface="Cambria Math" panose="02040503050406030204" pitchFamily="18" charset="0"/>
                      </a:rPr>
                      <m:t>1−</m:t>
                    </m:r>
                    <m:r>
                      <a:rPr lang="en-US" i="1">
                        <a:solidFill>
                          <a:schemeClr val="tx1"/>
                        </a:solidFill>
                        <a:latin typeface="Cambria Math" panose="02040503050406030204" pitchFamily="18" charset="0"/>
                        <a:ea typeface="Cambria Math" panose="02040503050406030204" pitchFamily="18" charset="0"/>
                      </a:rPr>
                      <m:t>𝛿</m:t>
                    </m:r>
                  </m:oMath>
                </a14:m>
                <a:endParaRPr lang="en-US" dirty="0"/>
              </a:p>
              <a:p>
                <a:pPr lvl="1"/>
                <a:r>
                  <a:rPr lang="en-US" dirty="0"/>
                  <a:t>E.g., for </a:t>
                </a:r>
                <a14:m>
                  <m:oMath xmlns:m="http://schemas.openxmlformats.org/officeDocument/2006/math">
                    <m:r>
                      <a:rPr lang="en-US" i="1" smtClean="0">
                        <a:solidFill>
                          <a:schemeClr val="tx1"/>
                        </a:solidFill>
                        <a:latin typeface="Cambria Math" panose="02040503050406030204" pitchFamily="18" charset="0"/>
                        <a:ea typeface="Cambria Math" panose="02040503050406030204" pitchFamily="18" charset="0"/>
                      </a:rPr>
                      <m:t>𝛿</m:t>
                    </m:r>
                    <m:r>
                      <a:rPr lang="en-US" b="0" i="1" smtClean="0">
                        <a:solidFill>
                          <a:schemeClr val="tx1"/>
                        </a:solidFill>
                        <a:latin typeface="Cambria Math" panose="02040503050406030204" pitchFamily="18" charset="0"/>
                        <a:ea typeface="Cambria Math" panose="02040503050406030204" pitchFamily="18" charset="0"/>
                      </a:rPr>
                      <m:t>=0.05</m:t>
                    </m:r>
                  </m:oMath>
                </a14:m>
                <a:r>
                  <a:rPr lang="en-US" dirty="0"/>
                  <a:t>, the method is 𝜀-differentially private with 95% probability </a:t>
                </a:r>
              </a:p>
              <a:p>
                <a:r>
                  <a:rPr lang="en-US" dirty="0"/>
                  <a:t>The Gaussian mechanism is therefore weaker than the Laplacian mechanism, since it allows scenarios when the privacy cannot be guaranteed</a:t>
                </a:r>
              </a:p>
              <a:p>
                <a:pPr lvl="1"/>
                <a:endParaRPr lang="en-US" dirty="0"/>
              </a:p>
              <a:p>
                <a:endParaRPr lang="en-US" dirty="0"/>
              </a:p>
            </p:txBody>
          </p:sp>
        </mc:Choice>
        <mc:Fallback xmlns="">
          <p:sp>
            <p:nvSpPr>
              <p:cNvPr id="3" name="Content Placeholder 2">
                <a:extLst>
                  <a:ext uri="{FF2B5EF4-FFF2-40B4-BE49-F238E27FC236}">
                    <a16:creationId xmlns:a16="http://schemas.microsoft.com/office/drawing/2014/main" xmlns:a14="http://schemas.microsoft.com/office/drawing/2010/main" xmlns="" id="{6B7FC51E-E1DA-4263-AB87-3510DFB0E64C}"/>
                  </a:ext>
                </a:extLst>
              </p:cNvPr>
              <p:cNvSpPr>
                <a:spLocks noGrp="1" noRot="1" noChangeAspect="1" noMove="1" noResize="1" noEditPoints="1" noAdjustHandles="1" noChangeArrowheads="1" noChangeShapeType="1" noTextEdit="1"/>
              </p:cNvSpPr>
              <p:nvPr>
                <p:ph idx="1"/>
              </p:nvPr>
            </p:nvSpPr>
            <p:spPr>
              <a:blipFill rotWithShape="0">
                <a:blip r:embed="rId3"/>
                <a:stretch>
                  <a:fillRect l="-699" t="-795" r="-445"/>
                </a:stretch>
              </a:blipFill>
            </p:spPr>
            <p:txBody>
              <a:bodyPr/>
              <a:lstStyle/>
              <a:p>
                <a:r>
                  <a:rPr lang="en-US">
                    <a:noFill/>
                  </a:rPr>
                  <a:t> </a:t>
                </a:r>
              </a:p>
            </p:txBody>
          </p:sp>
        </mc:Fallback>
      </mc:AlternateContent>
      <p:sp>
        <p:nvSpPr>
          <p:cNvPr id="4" name="Content Placeholder 3">
            <a:extLst>
              <a:ext uri="{FF2B5EF4-FFF2-40B4-BE49-F238E27FC236}">
                <a16:creationId xmlns:a16="http://schemas.microsoft.com/office/drawing/2014/main" id="{F27F7577-F1D4-4D1C-BA37-82A33C515C46}"/>
              </a:ext>
            </a:extLst>
          </p:cNvPr>
          <p:cNvSpPr>
            <a:spLocks noGrp="1"/>
          </p:cNvSpPr>
          <p:nvPr>
            <p:ph idx="10"/>
          </p:nvPr>
        </p:nvSpPr>
        <p:spPr/>
        <p:txBody>
          <a:bodyPr/>
          <a:lstStyle/>
          <a:p>
            <a:r>
              <a:rPr lang="en-US" dirty="0"/>
              <a:t>Differentially Private SGD</a:t>
            </a:r>
          </a:p>
          <a:p>
            <a:endParaRPr lang="en-US" dirty="0"/>
          </a:p>
        </p:txBody>
      </p:sp>
    </p:spTree>
    <p:extLst>
      <p:ext uri="{BB962C8B-B14F-4D97-AF65-F5344CB8AC3E}">
        <p14:creationId xmlns:p14="http://schemas.microsoft.com/office/powerpoint/2010/main" val="42137275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F564C-6EC9-4DF0-BFB5-8462E4397783}"/>
              </a:ext>
            </a:extLst>
          </p:cNvPr>
          <p:cNvSpPr>
            <a:spLocks noGrp="1"/>
          </p:cNvSpPr>
          <p:nvPr>
            <p:ph type="title"/>
          </p:nvPr>
        </p:nvSpPr>
        <p:spPr/>
        <p:txBody>
          <a:bodyPr/>
          <a:lstStyle/>
          <a:p>
            <a:r>
              <a:rPr lang="en-US" dirty="0"/>
              <a:t>DP in Machine Learning</a:t>
            </a:r>
          </a:p>
        </p:txBody>
      </p:sp>
      <p:sp>
        <p:nvSpPr>
          <p:cNvPr id="3" name="Content Placeholder 2">
            <a:extLst>
              <a:ext uri="{FF2B5EF4-FFF2-40B4-BE49-F238E27FC236}">
                <a16:creationId xmlns:a16="http://schemas.microsoft.com/office/drawing/2014/main" id="{2ED58F85-871E-4A11-996B-92ED6F54E834}"/>
              </a:ext>
            </a:extLst>
          </p:cNvPr>
          <p:cNvSpPr>
            <a:spLocks noGrp="1"/>
          </p:cNvSpPr>
          <p:nvPr>
            <p:ph idx="1"/>
          </p:nvPr>
        </p:nvSpPr>
        <p:spPr/>
        <p:txBody>
          <a:bodyPr/>
          <a:lstStyle/>
          <a:p>
            <a:r>
              <a:rPr lang="en-US" dirty="0"/>
              <a:t>Training ML models can be considered an extension of the previous example on querying databases</a:t>
            </a:r>
          </a:p>
          <a:p>
            <a:pPr lvl="1"/>
            <a:r>
              <a:rPr lang="en-US" dirty="0"/>
              <a:t>I.e., ML models use data to learn a function, which is afterward used for prediction</a:t>
            </a:r>
          </a:p>
          <a:p>
            <a:r>
              <a:rPr lang="en-US" dirty="0"/>
              <a:t>The datasets for training ML models often contain sensitive information (e.g., medical records, personal information), so it is important to provide privacy guarantees</a:t>
            </a:r>
          </a:p>
          <a:p>
            <a:pPr lvl="1"/>
            <a:r>
              <a:rPr lang="en-US" dirty="0"/>
              <a:t>On the other hand, we know that ML models can memorize the training data, which can be exploited by adversaries to recover information about the data from a trained model</a:t>
            </a:r>
          </a:p>
          <a:p>
            <a:r>
              <a:rPr lang="en-US" dirty="0"/>
              <a:t>The challenge is: how to extract enough information from data to train accurate ML models without revealing the data</a:t>
            </a:r>
          </a:p>
          <a:p>
            <a:endParaRPr lang="en-US" dirty="0"/>
          </a:p>
          <a:p>
            <a:endParaRPr lang="en-US" dirty="0"/>
          </a:p>
          <a:p>
            <a:endParaRPr lang="en-US" dirty="0"/>
          </a:p>
          <a:p>
            <a:pPr lvl="1"/>
            <a:endParaRPr lang="en-US" dirty="0"/>
          </a:p>
        </p:txBody>
      </p:sp>
      <p:sp>
        <p:nvSpPr>
          <p:cNvPr id="4" name="Content Placeholder 3">
            <a:extLst>
              <a:ext uri="{FF2B5EF4-FFF2-40B4-BE49-F238E27FC236}">
                <a16:creationId xmlns:a16="http://schemas.microsoft.com/office/drawing/2014/main" id="{43F69BDA-AD57-4C8B-AD33-A8CAA41FBF39}"/>
              </a:ext>
            </a:extLst>
          </p:cNvPr>
          <p:cNvSpPr>
            <a:spLocks noGrp="1"/>
          </p:cNvSpPr>
          <p:nvPr>
            <p:ph idx="10"/>
          </p:nvPr>
        </p:nvSpPr>
        <p:spPr/>
        <p:txBody>
          <a:bodyPr/>
          <a:lstStyle/>
          <a:p>
            <a:r>
              <a:rPr lang="en-US" dirty="0"/>
              <a:t>Differentially Private SGD</a:t>
            </a:r>
          </a:p>
          <a:p>
            <a:endParaRPr lang="en-US" dirty="0"/>
          </a:p>
        </p:txBody>
      </p:sp>
    </p:spTree>
    <p:extLst>
      <p:ext uri="{BB962C8B-B14F-4D97-AF65-F5344CB8AC3E}">
        <p14:creationId xmlns:p14="http://schemas.microsoft.com/office/powerpoint/2010/main" val="37382976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DP in Machine Learning</a:t>
            </a:r>
          </a:p>
        </p:txBody>
      </p:sp>
      <p:sp>
        <p:nvSpPr>
          <p:cNvPr id="3" name="Content Placeholder 2"/>
          <p:cNvSpPr>
            <a:spLocks noGrp="1"/>
          </p:cNvSpPr>
          <p:nvPr>
            <p:ph idx="1"/>
          </p:nvPr>
        </p:nvSpPr>
        <p:spPr/>
        <p:txBody>
          <a:bodyPr/>
          <a:lstStyle/>
          <a:p>
            <a:r>
              <a:rPr lang="en-US" dirty="0"/>
              <a:t>In ML, DP is achieved by adding noise to:</a:t>
            </a:r>
          </a:p>
          <a:p>
            <a:pPr lvl="1"/>
            <a:r>
              <a:rPr lang="en-US" b="1" i="1" dirty="0">
                <a:solidFill>
                  <a:srgbClr val="00B0F0"/>
                </a:solidFill>
              </a:rPr>
              <a:t>Model parameters</a:t>
            </a:r>
          </a:p>
          <a:p>
            <a:pPr lvl="2"/>
            <a:r>
              <a:rPr lang="en-US" dirty="0"/>
              <a:t>Several works applied DP to conventional ML methods</a:t>
            </a:r>
          </a:p>
          <a:p>
            <a:pPr lvl="2"/>
            <a:r>
              <a:rPr lang="en-US" dirty="0">
                <a:solidFill>
                  <a:srgbClr val="FF0000"/>
                </a:solidFill>
              </a:rPr>
              <a:t>Differentially private SGD </a:t>
            </a:r>
            <a:r>
              <a:rPr lang="en-US" dirty="0"/>
              <a:t>(</a:t>
            </a:r>
            <a:r>
              <a:rPr lang="en-US" dirty="0" err="1"/>
              <a:t>Abadi</a:t>
            </a:r>
            <a:r>
              <a:rPr lang="en-US" dirty="0"/>
              <a:t>, 2016) clips and adds noise to the gradients of deep NNs during training</a:t>
            </a:r>
          </a:p>
          <a:p>
            <a:pPr lvl="3"/>
            <a:r>
              <a:rPr lang="en-US" dirty="0"/>
              <a:t>This reduces the memorization of individual input instances by the model</a:t>
            </a:r>
          </a:p>
          <a:p>
            <a:pPr lvl="2"/>
            <a:r>
              <a:rPr lang="en-US" dirty="0"/>
              <a:t>The approaches that apply obfuscation to the model parameters via DP are also referred to as </a:t>
            </a:r>
            <a:r>
              <a:rPr lang="en-US" dirty="0">
                <a:solidFill>
                  <a:srgbClr val="FF0000"/>
                </a:solidFill>
              </a:rPr>
              <a:t>differentially private ML</a:t>
            </a:r>
          </a:p>
          <a:p>
            <a:pPr lvl="1"/>
            <a:r>
              <a:rPr lang="en-US" b="1" i="1" dirty="0">
                <a:solidFill>
                  <a:srgbClr val="00B0F0"/>
                </a:solidFill>
              </a:rPr>
              <a:t>Model outputs</a:t>
            </a:r>
          </a:p>
          <a:p>
            <a:pPr lvl="2"/>
            <a:r>
              <a:rPr lang="en-US" dirty="0">
                <a:solidFill>
                  <a:srgbClr val="FF0000"/>
                </a:solidFill>
              </a:rPr>
              <a:t>PATE</a:t>
            </a:r>
            <a:r>
              <a:rPr lang="en-US" dirty="0"/>
              <a:t> (Private Aggregation of Teacher Ensembles) approach (</a:t>
            </a:r>
            <a:r>
              <a:rPr lang="en-US" dirty="0" err="1"/>
              <a:t>Papernot</a:t>
            </a:r>
            <a:r>
              <a:rPr lang="en-US" dirty="0"/>
              <a:t>, 2018) employs an ensemble of models trained on disjoint subsets of the training data, called teacher models</a:t>
            </a:r>
          </a:p>
          <a:p>
            <a:pPr lvl="2"/>
            <a:r>
              <a:rPr lang="en-US" dirty="0"/>
              <a:t>Noise is added to the outputs of the teacher models, and the aggregated outputs are used to train another model, called student model</a:t>
            </a:r>
          </a:p>
          <a:p>
            <a:pPr lvl="1"/>
            <a:r>
              <a:rPr lang="en-US" b="1" i="1" dirty="0">
                <a:solidFill>
                  <a:srgbClr val="00B0F0"/>
                </a:solidFill>
              </a:rPr>
              <a:t>Training data</a:t>
            </a:r>
          </a:p>
          <a:p>
            <a:pPr lvl="2"/>
            <a:r>
              <a:rPr lang="en-US" dirty="0"/>
              <a:t>Obfuscation of training data in ML has been also investigated in several works</a:t>
            </a:r>
          </a:p>
          <a:p>
            <a:pPr lvl="2"/>
            <a:endParaRPr lang="en-US" dirty="0"/>
          </a:p>
          <a:p>
            <a:endParaRPr lang="en-US" dirty="0"/>
          </a:p>
        </p:txBody>
      </p:sp>
      <p:sp>
        <p:nvSpPr>
          <p:cNvPr id="4" name="Content Placeholder 3"/>
          <p:cNvSpPr>
            <a:spLocks noGrp="1"/>
          </p:cNvSpPr>
          <p:nvPr>
            <p:ph idx="10"/>
          </p:nvPr>
        </p:nvSpPr>
        <p:spPr/>
        <p:txBody>
          <a:bodyPr/>
          <a:lstStyle/>
          <a:p>
            <a:r>
              <a:rPr lang="en-US" dirty="0"/>
              <a:t>Differential Privacy</a:t>
            </a:r>
          </a:p>
        </p:txBody>
      </p:sp>
    </p:spTree>
    <p:extLst>
      <p:ext uri="{BB962C8B-B14F-4D97-AF65-F5344CB8AC3E}">
        <p14:creationId xmlns:p14="http://schemas.microsoft.com/office/powerpoint/2010/main" val="10792820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DP in Machine Learning</a:t>
            </a:r>
          </a:p>
        </p:txBody>
      </p:sp>
      <p:sp>
        <p:nvSpPr>
          <p:cNvPr id="3" name="Content Placeholder 2"/>
          <p:cNvSpPr>
            <a:spLocks noGrp="1"/>
          </p:cNvSpPr>
          <p:nvPr>
            <p:ph idx="1"/>
          </p:nvPr>
        </p:nvSpPr>
        <p:spPr/>
        <p:txBody>
          <a:bodyPr/>
          <a:lstStyle/>
          <a:p>
            <a:r>
              <a:rPr lang="en-US" dirty="0"/>
              <a:t>DP is typically applied in a </a:t>
            </a:r>
            <a:r>
              <a:rPr lang="en-US" b="1" i="1" dirty="0">
                <a:solidFill>
                  <a:srgbClr val="0070C0"/>
                </a:solidFill>
              </a:rPr>
              <a:t>centralized learning setting</a:t>
            </a:r>
            <a:r>
              <a:rPr lang="en-US" dirty="0"/>
              <a:t>, where the data and model are at the same location</a:t>
            </a:r>
          </a:p>
          <a:p>
            <a:pPr lvl="1"/>
            <a:r>
              <a:rPr lang="en-US" dirty="0"/>
              <a:t>In this scenario, all data is gathered in one central location for model training</a:t>
            </a:r>
          </a:p>
          <a:p>
            <a:pPr lvl="1"/>
            <a:r>
              <a:rPr lang="en-US" dirty="0"/>
              <a:t>E.g., </a:t>
            </a:r>
            <a:r>
              <a:rPr lang="en-US" dirty="0" err="1"/>
              <a:t>MLaaS</a:t>
            </a:r>
            <a:r>
              <a:rPr lang="en-US" dirty="0">
                <a:solidFill>
                  <a:srgbClr val="FF0000"/>
                </a:solidFill>
              </a:rPr>
              <a:t> </a:t>
            </a:r>
            <a:r>
              <a:rPr lang="en-US" dirty="0"/>
              <a:t>typically requires that the users upload their data to a cloud-based server for training a model</a:t>
            </a:r>
          </a:p>
          <a:p>
            <a:r>
              <a:rPr lang="en-US" dirty="0"/>
              <a:t>Recently, DP has also been applied in a </a:t>
            </a:r>
            <a:r>
              <a:rPr lang="en-US" b="1" i="1" dirty="0">
                <a:solidFill>
                  <a:srgbClr val="0070C0"/>
                </a:solidFill>
              </a:rPr>
              <a:t>distributed learning setting</a:t>
            </a:r>
            <a:r>
              <a:rPr lang="en-US" dirty="0"/>
              <a:t>, where the data are kept at separate locations from the model</a:t>
            </a:r>
          </a:p>
          <a:p>
            <a:pPr lvl="1"/>
            <a:r>
              <a:rPr lang="en-US" dirty="0">
                <a:solidFill>
                  <a:srgbClr val="FF0000"/>
                </a:solidFill>
              </a:rPr>
              <a:t>DP-</a:t>
            </a:r>
            <a:r>
              <a:rPr lang="en-US" dirty="0" err="1">
                <a:solidFill>
                  <a:srgbClr val="FF0000"/>
                </a:solidFill>
              </a:rPr>
              <a:t>FedAvg</a:t>
            </a:r>
            <a:r>
              <a:rPr lang="en-US" dirty="0"/>
              <a:t> (McMahan, 2018) is applied to federated learning </a:t>
            </a:r>
          </a:p>
          <a:p>
            <a:pPr lvl="1"/>
            <a:r>
              <a:rPr lang="en-US" dirty="0"/>
              <a:t>It introduced the Federated Averaging algorithm to limits the contributions by the data from individual users to the learning model</a:t>
            </a:r>
          </a:p>
          <a:p>
            <a:endParaRPr lang="en-US" dirty="0"/>
          </a:p>
        </p:txBody>
      </p:sp>
      <p:sp>
        <p:nvSpPr>
          <p:cNvPr id="4" name="Content Placeholder 3"/>
          <p:cNvSpPr>
            <a:spLocks noGrp="1"/>
          </p:cNvSpPr>
          <p:nvPr>
            <p:ph idx="10"/>
          </p:nvPr>
        </p:nvSpPr>
        <p:spPr/>
        <p:txBody>
          <a:bodyPr/>
          <a:lstStyle/>
          <a:p>
            <a:r>
              <a:rPr lang="en-US" dirty="0"/>
              <a:t>Differential Privacy</a:t>
            </a:r>
          </a:p>
        </p:txBody>
      </p:sp>
    </p:spTree>
    <p:extLst>
      <p:ext uri="{BB962C8B-B14F-4D97-AF65-F5344CB8AC3E}">
        <p14:creationId xmlns:p14="http://schemas.microsoft.com/office/powerpoint/2010/main" val="24052913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Distributed Learning</a:t>
            </a:r>
          </a:p>
        </p:txBody>
      </p:sp>
      <p:sp>
        <p:nvSpPr>
          <p:cNvPr id="3" name="Content Placeholder 2"/>
          <p:cNvSpPr>
            <a:spLocks noGrp="1"/>
          </p:cNvSpPr>
          <p:nvPr>
            <p:ph idx="1"/>
          </p:nvPr>
        </p:nvSpPr>
        <p:spPr/>
        <p:txBody>
          <a:bodyPr/>
          <a:lstStyle/>
          <a:p>
            <a:r>
              <a:rPr lang="en-US" b="1" i="1" dirty="0">
                <a:solidFill>
                  <a:srgbClr val="0070C0"/>
                </a:solidFill>
              </a:rPr>
              <a:t>Distributed learning </a:t>
            </a:r>
            <a:r>
              <a:rPr lang="en-US" dirty="0"/>
              <a:t>allows multiple parties to train a global model without releasing their private data</a:t>
            </a:r>
          </a:p>
          <a:p>
            <a:r>
              <a:rPr lang="en-US" dirty="0"/>
              <a:t>Some form of </a:t>
            </a:r>
            <a:r>
              <a:rPr lang="en-US" dirty="0">
                <a:solidFill>
                  <a:srgbClr val="FF0000"/>
                </a:solidFill>
              </a:rPr>
              <a:t>aggregation</a:t>
            </a:r>
            <a:r>
              <a:rPr lang="en-US" dirty="0"/>
              <a:t> is applied to the local updates of the model parameters by the users in distributed learning to create a global model</a:t>
            </a:r>
          </a:p>
          <a:p>
            <a:pPr lvl="1"/>
            <a:r>
              <a:rPr lang="en-US" dirty="0"/>
              <a:t>E.g., averaging is one common form of aggregation</a:t>
            </a:r>
          </a:p>
          <a:p>
            <a:r>
              <a:rPr lang="en-US" dirty="0">
                <a:solidFill>
                  <a:srgbClr val="FF0000"/>
                </a:solidFill>
              </a:rPr>
              <a:t>Federated learning </a:t>
            </a:r>
            <a:r>
              <a:rPr lang="en-US" dirty="0"/>
              <a:t>is the most popular distributed learning scheme</a:t>
            </a:r>
          </a:p>
          <a:p>
            <a:endParaRPr lang="en-US" dirty="0"/>
          </a:p>
          <a:p>
            <a:endParaRPr lang="en-US" dirty="0"/>
          </a:p>
        </p:txBody>
      </p:sp>
      <p:sp>
        <p:nvSpPr>
          <p:cNvPr id="4" name="Content Placeholder 3"/>
          <p:cNvSpPr>
            <a:spLocks noGrp="1"/>
          </p:cNvSpPr>
          <p:nvPr>
            <p:ph idx="10"/>
          </p:nvPr>
        </p:nvSpPr>
        <p:spPr/>
        <p:txBody>
          <a:bodyPr/>
          <a:lstStyle/>
          <a:p>
            <a:r>
              <a:rPr lang="en-US" dirty="0"/>
              <a:t>Distributed Learning</a:t>
            </a:r>
          </a:p>
        </p:txBody>
      </p:sp>
      <p:pic>
        <p:nvPicPr>
          <p:cNvPr id="5" name="Picture 4"/>
          <p:cNvPicPr>
            <a:picLocks noChangeAspect="1"/>
          </p:cNvPicPr>
          <p:nvPr/>
        </p:nvPicPr>
        <p:blipFill>
          <a:blip r:embed="rId2"/>
          <a:stretch>
            <a:fillRect/>
          </a:stretch>
        </p:blipFill>
        <p:spPr>
          <a:xfrm>
            <a:off x="2436912" y="4211367"/>
            <a:ext cx="4968552" cy="3275233"/>
          </a:xfrm>
          <a:prstGeom prst="rect">
            <a:avLst/>
          </a:prstGeom>
        </p:spPr>
      </p:pic>
      <p:sp>
        <p:nvSpPr>
          <p:cNvPr id="6" name="TextBox 5">
            <a:extLst>
              <a:ext uri="{FF2B5EF4-FFF2-40B4-BE49-F238E27FC236}">
                <a16:creationId xmlns:a16="http://schemas.microsoft.com/office/drawing/2014/main" id="{9F888386-0D5A-45AB-9E14-145C9B7F7109}"/>
              </a:ext>
            </a:extLst>
          </p:cNvPr>
          <p:cNvSpPr txBox="1"/>
          <p:nvPr/>
        </p:nvSpPr>
        <p:spPr>
          <a:xfrm>
            <a:off x="1140768" y="7526179"/>
            <a:ext cx="7560840" cy="246221"/>
          </a:xfrm>
          <a:prstGeom prst="rect">
            <a:avLst/>
          </a:prstGeom>
          <a:noFill/>
        </p:spPr>
        <p:txBody>
          <a:bodyPr wrap="square" rtlCol="0">
            <a:spAutoFit/>
          </a:bodyPr>
          <a:lstStyle/>
          <a:p>
            <a:pPr algn="ctr"/>
            <a:r>
              <a:rPr lang="en-US" sz="1000" dirty="0"/>
              <a:t>Figure form: Liu et al. (2020) When Machine Learning Meets Privacy: A Survey and Outlook </a:t>
            </a:r>
          </a:p>
        </p:txBody>
      </p:sp>
    </p:spTree>
    <p:extLst>
      <p:ext uri="{BB962C8B-B14F-4D97-AF65-F5344CB8AC3E}">
        <p14:creationId xmlns:p14="http://schemas.microsoft.com/office/powerpoint/2010/main" val="31336105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Distributed Learning</a:t>
            </a:r>
          </a:p>
        </p:txBody>
      </p:sp>
      <p:sp>
        <p:nvSpPr>
          <p:cNvPr id="3" name="Content Placeholder 2"/>
          <p:cNvSpPr>
            <a:spLocks noGrp="1"/>
          </p:cNvSpPr>
          <p:nvPr>
            <p:ph idx="1"/>
          </p:nvPr>
        </p:nvSpPr>
        <p:spPr>
          <a:xfrm>
            <a:off x="276673" y="2090803"/>
            <a:ext cx="9584265" cy="5539813"/>
          </a:xfrm>
        </p:spPr>
        <p:txBody>
          <a:bodyPr>
            <a:normAutofit/>
          </a:bodyPr>
          <a:lstStyle/>
          <a:p>
            <a:r>
              <a:rPr lang="en-US" b="1" i="1" dirty="0">
                <a:solidFill>
                  <a:srgbClr val="0070C0"/>
                </a:solidFill>
              </a:rPr>
              <a:t>Federated learning </a:t>
            </a:r>
            <a:r>
              <a:rPr lang="en-US" dirty="0"/>
              <a:t>or </a:t>
            </a:r>
            <a:r>
              <a:rPr lang="en-US" b="1" i="1" dirty="0">
                <a:solidFill>
                  <a:srgbClr val="0070C0"/>
                </a:solidFill>
              </a:rPr>
              <a:t>collaborative learning </a:t>
            </a:r>
            <a:r>
              <a:rPr lang="en-US" dirty="0"/>
              <a:t>– learn one global model using data stored at multiple locations (e.g., remote devices)</a:t>
            </a:r>
          </a:p>
          <a:p>
            <a:pPr lvl="1"/>
            <a:r>
              <a:rPr lang="en-US" dirty="0"/>
              <a:t>The data are processed locally, and used to update the model</a:t>
            </a:r>
          </a:p>
          <a:p>
            <a:pPr lvl="2"/>
            <a:r>
              <a:rPr lang="en-US" dirty="0"/>
              <a:t>The data do not leave the remote devices, remains private</a:t>
            </a:r>
          </a:p>
          <a:p>
            <a:pPr lvl="1"/>
            <a:r>
              <a:rPr lang="en-US" dirty="0"/>
              <a:t>The central server aggregates the updates and creates the global model</a:t>
            </a:r>
          </a:p>
          <a:p>
            <a:r>
              <a:rPr lang="en-US" b="1" i="1" dirty="0">
                <a:solidFill>
                  <a:srgbClr val="0070C0"/>
                </a:solidFill>
              </a:rPr>
              <a:t>Decentralized Peer-to-Peer (P2P) learning</a:t>
            </a:r>
            <a:r>
              <a:rPr lang="en-US" dirty="0"/>
              <a:t> – the remote devices communicate and exchange the updates directly, </a:t>
            </a:r>
            <a:r>
              <a:rPr lang="en-US" dirty="0">
                <a:solidFill>
                  <a:srgbClr val="FF0000"/>
                </a:solidFill>
              </a:rPr>
              <a:t>without a central server</a:t>
            </a:r>
          </a:p>
          <a:p>
            <a:pPr lvl="1"/>
            <a:r>
              <a:rPr lang="en-US" dirty="0"/>
              <a:t>Removes the need to send updates to a potentially untrusted central server</a:t>
            </a:r>
          </a:p>
          <a:p>
            <a:r>
              <a:rPr lang="en-US" b="1" i="1" dirty="0">
                <a:solidFill>
                  <a:srgbClr val="0070C0"/>
                </a:solidFill>
              </a:rPr>
              <a:t>Split learning </a:t>
            </a:r>
            <a:r>
              <a:rPr lang="en-US" dirty="0"/>
              <a:t>– each remote device is used to </a:t>
            </a:r>
            <a:r>
              <a:rPr lang="en-US" dirty="0">
                <a:solidFill>
                  <a:srgbClr val="FF0000"/>
                </a:solidFill>
              </a:rPr>
              <a:t>train several layers </a:t>
            </a:r>
            <a:r>
              <a:rPr lang="en-US" dirty="0"/>
              <a:t>of the global model, and send the outputs to a central server</a:t>
            </a:r>
          </a:p>
          <a:p>
            <a:pPr lvl="1"/>
            <a:r>
              <a:rPr lang="en-US" dirty="0"/>
              <a:t>The remote devices can train the initial layers of a DNN, and the central server can train the final layers</a:t>
            </a:r>
          </a:p>
          <a:p>
            <a:pPr lvl="2"/>
            <a:r>
              <a:rPr lang="en-US" dirty="0"/>
              <a:t>The gradient is back-propagated from the central server to each user to sequentially complete the back-propagation through all layers of the model</a:t>
            </a:r>
          </a:p>
          <a:p>
            <a:pPr lvl="1"/>
            <a:r>
              <a:rPr lang="en-US" dirty="0"/>
              <a:t>The devices send the intermediate layers outputs, rather than model parameters</a:t>
            </a:r>
          </a:p>
          <a:p>
            <a:pPr lvl="1"/>
            <a:r>
              <a:rPr lang="en-US" dirty="0"/>
              <a:t>Split learning is more common for </a:t>
            </a:r>
            <a:r>
              <a:rPr lang="en-US" dirty="0" err="1"/>
              <a:t>IoT</a:t>
            </a:r>
            <a:r>
              <a:rPr lang="en-US" dirty="0"/>
              <a:t> devices with limited computational resources</a:t>
            </a:r>
          </a:p>
        </p:txBody>
      </p:sp>
      <p:sp>
        <p:nvSpPr>
          <p:cNvPr id="4" name="Content Placeholder 3"/>
          <p:cNvSpPr>
            <a:spLocks noGrp="1"/>
          </p:cNvSpPr>
          <p:nvPr>
            <p:ph idx="10"/>
          </p:nvPr>
        </p:nvSpPr>
        <p:spPr/>
        <p:txBody>
          <a:bodyPr/>
          <a:lstStyle/>
          <a:p>
            <a:r>
              <a:rPr lang="en-US" dirty="0"/>
              <a:t>Distributed Learning</a:t>
            </a:r>
          </a:p>
        </p:txBody>
      </p:sp>
    </p:spTree>
    <p:extLst>
      <p:ext uri="{BB962C8B-B14F-4D97-AF65-F5344CB8AC3E}">
        <p14:creationId xmlns:p14="http://schemas.microsoft.com/office/powerpoint/2010/main" val="26926020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ML-Specific Techniques</a:t>
            </a:r>
          </a:p>
        </p:txBody>
      </p:sp>
      <p:sp>
        <p:nvSpPr>
          <p:cNvPr id="3" name="Content Placeholder 2"/>
          <p:cNvSpPr>
            <a:spLocks noGrp="1"/>
          </p:cNvSpPr>
          <p:nvPr>
            <p:ph idx="1"/>
          </p:nvPr>
        </p:nvSpPr>
        <p:spPr/>
        <p:txBody>
          <a:bodyPr>
            <a:normAutofit/>
          </a:bodyPr>
          <a:lstStyle/>
          <a:p>
            <a:r>
              <a:rPr lang="en-US" dirty="0"/>
              <a:t>In the lecture on privacy attacks in ML, we mentioned that overfitting is one of the reasons for information leakage</a:t>
            </a:r>
          </a:p>
          <a:p>
            <a:r>
              <a:rPr lang="en-US" b="1" i="1" dirty="0">
                <a:solidFill>
                  <a:srgbClr val="0070C0"/>
                </a:solidFill>
              </a:rPr>
              <a:t>Regularization techniques </a:t>
            </a:r>
            <a:r>
              <a:rPr lang="en-US" dirty="0"/>
              <a:t>in ML can therefore be used to reduce overfitting, as well as a defense strategy</a:t>
            </a:r>
          </a:p>
          <a:p>
            <a:pPr lvl="1"/>
            <a:r>
              <a:rPr lang="en-US" dirty="0"/>
              <a:t>Different regularization techniques in NNs include:</a:t>
            </a:r>
          </a:p>
          <a:p>
            <a:pPr lvl="2"/>
            <a:r>
              <a:rPr lang="en-US" dirty="0">
                <a:solidFill>
                  <a:srgbClr val="FF0000"/>
                </a:solidFill>
              </a:rPr>
              <a:t>Explicit regularization</a:t>
            </a:r>
            <a:r>
              <a:rPr lang="en-US" dirty="0"/>
              <a:t>: dropout, early stopping, weight decay</a:t>
            </a:r>
          </a:p>
          <a:p>
            <a:pPr lvl="2"/>
            <a:r>
              <a:rPr lang="en-US" dirty="0">
                <a:solidFill>
                  <a:srgbClr val="FF0000"/>
                </a:solidFill>
              </a:rPr>
              <a:t>Implicit regularization</a:t>
            </a:r>
            <a:r>
              <a:rPr lang="en-US" dirty="0"/>
              <a:t>: batch normalization</a:t>
            </a:r>
          </a:p>
          <a:p>
            <a:r>
              <a:rPr lang="en-US" dirty="0"/>
              <a:t>Other ML-specific techniques include:</a:t>
            </a:r>
          </a:p>
          <a:p>
            <a:pPr lvl="1"/>
            <a:r>
              <a:rPr lang="en-US" dirty="0"/>
              <a:t>Dimensionality reduction – removing inputs with features that occur rarely in the training set</a:t>
            </a:r>
          </a:p>
          <a:p>
            <a:pPr lvl="1"/>
            <a:r>
              <a:rPr lang="en-US" dirty="0"/>
              <a:t>Weight-normalization – rescaling the weights of the model during training</a:t>
            </a:r>
          </a:p>
          <a:p>
            <a:pPr lvl="1"/>
            <a:r>
              <a:rPr lang="en-US" dirty="0"/>
              <a:t>Selective gradient sharing – in federated learning, the users share a fraction of the gradient at each update</a:t>
            </a:r>
          </a:p>
        </p:txBody>
      </p:sp>
      <p:sp>
        <p:nvSpPr>
          <p:cNvPr id="4" name="Content Placeholder 3"/>
          <p:cNvSpPr>
            <a:spLocks noGrp="1"/>
          </p:cNvSpPr>
          <p:nvPr>
            <p:ph idx="10"/>
          </p:nvPr>
        </p:nvSpPr>
        <p:spPr/>
        <p:txBody>
          <a:bodyPr/>
          <a:lstStyle/>
          <a:p>
            <a:r>
              <a:rPr lang="en-US" dirty="0"/>
              <a:t>ML-Specific Techniques</a:t>
            </a:r>
          </a:p>
        </p:txBody>
      </p:sp>
    </p:spTree>
    <p:extLst>
      <p:ext uri="{BB962C8B-B14F-4D97-AF65-F5344CB8AC3E}">
        <p14:creationId xmlns:p14="http://schemas.microsoft.com/office/powerpoint/2010/main" val="22101772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3"/>
          <p:cNvSpPr txBox="1">
            <a:spLocks noGrp="1"/>
          </p:cNvSpPr>
          <p:nvPr>
            <p:ph type="ctrTitle"/>
          </p:nvPr>
        </p:nvSpPr>
        <p:spPr>
          <a:xfrm>
            <a:off x="787545" y="3502575"/>
            <a:ext cx="8323260" cy="767250"/>
          </a:xfrm>
          <a:prstGeom prst="rect">
            <a:avLst/>
          </a:prstGeom>
        </p:spPr>
        <p:txBody>
          <a:bodyPr spcFirstLastPara="1" wrap="square" lIns="100568" tIns="100568" rIns="100568" bIns="100568" anchor="b" anchorCtr="0">
            <a:noAutofit/>
          </a:bodyPr>
          <a:lstStyle/>
          <a:p>
            <a:r>
              <a:rPr lang="en" sz="4367" dirty="0">
                <a:latin typeface="Times New Roman" panose="02020603050405020304" pitchFamily="18" charset="0"/>
                <a:cs typeface="Times New Roman" panose="02020603050405020304" pitchFamily="18" charset="0"/>
              </a:rPr>
              <a:t>Introduction to Differential Privacy</a:t>
            </a:r>
            <a:endParaRPr sz="4367" dirty="0">
              <a:latin typeface="Times New Roman" panose="02020603050405020304" pitchFamily="18" charset="0"/>
              <a:cs typeface="Times New Roman" panose="02020603050405020304" pitchFamily="18" charset="0"/>
            </a:endParaRPr>
          </a:p>
        </p:txBody>
      </p:sp>
      <p:sp>
        <p:nvSpPr>
          <p:cNvPr id="96" name="Google Shape;96;p13"/>
          <p:cNvSpPr txBox="1">
            <a:spLocks noGrp="1"/>
          </p:cNvSpPr>
          <p:nvPr>
            <p:ph type="subTitle" idx="1"/>
          </p:nvPr>
        </p:nvSpPr>
        <p:spPr>
          <a:xfrm>
            <a:off x="6827260" y="5835428"/>
            <a:ext cx="2797410" cy="476190"/>
          </a:xfrm>
          <a:prstGeom prst="rect">
            <a:avLst/>
          </a:prstGeom>
        </p:spPr>
        <p:txBody>
          <a:bodyPr spcFirstLastPara="1" wrap="square" lIns="100568" tIns="100568" rIns="100568" bIns="100568" anchor="t" anchorCtr="0">
            <a:normAutofit fontScale="92500" lnSpcReduction="20000"/>
          </a:bodyPr>
          <a:lstStyle/>
          <a:p>
            <a:pPr marL="0" indent="0"/>
            <a:r>
              <a:rPr lang="en" dirty="0">
                <a:latin typeface="Times New Roman" panose="02020603050405020304" pitchFamily="18" charset="0"/>
                <a:cs typeface="Times New Roman" panose="02020603050405020304" pitchFamily="18" charset="0"/>
              </a:rPr>
              <a:t>Elijah Danquah Darko</a:t>
            </a:r>
            <a:endParaRP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559690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Lecture Outline</a:t>
            </a:r>
          </a:p>
        </p:txBody>
      </p:sp>
      <p:sp>
        <p:nvSpPr>
          <p:cNvPr id="3" name="Content Placeholder 2"/>
          <p:cNvSpPr>
            <a:spLocks noGrp="1"/>
          </p:cNvSpPr>
          <p:nvPr>
            <p:ph idx="1"/>
          </p:nvPr>
        </p:nvSpPr>
        <p:spPr/>
        <p:txBody>
          <a:bodyPr>
            <a:normAutofit/>
          </a:bodyPr>
          <a:lstStyle/>
          <a:p>
            <a:r>
              <a:rPr lang="en-US" dirty="0"/>
              <a:t>Defenses against Privacy Attacks</a:t>
            </a:r>
          </a:p>
          <a:p>
            <a:pPr lvl="1"/>
            <a:r>
              <a:rPr lang="en-US" dirty="0"/>
              <a:t>Anonymization techniques</a:t>
            </a:r>
          </a:p>
          <a:p>
            <a:pPr lvl="1"/>
            <a:r>
              <a:rPr lang="en-US" dirty="0"/>
              <a:t>Encryption techniques</a:t>
            </a:r>
          </a:p>
          <a:p>
            <a:pPr lvl="1"/>
            <a:r>
              <a:rPr lang="en-US" dirty="0"/>
              <a:t>Differential privacy</a:t>
            </a:r>
          </a:p>
          <a:p>
            <a:pPr lvl="1"/>
            <a:r>
              <a:rPr lang="en-US" dirty="0"/>
              <a:t>Distributed learning</a:t>
            </a:r>
          </a:p>
          <a:p>
            <a:pPr lvl="1"/>
            <a:r>
              <a:rPr lang="en-US" dirty="0"/>
              <a:t>ML-specific techniques</a:t>
            </a:r>
          </a:p>
          <a:p>
            <a:r>
              <a:rPr lang="en-US" dirty="0"/>
              <a:t>Elijah Darko presentation</a:t>
            </a:r>
          </a:p>
          <a:p>
            <a:pPr lvl="1"/>
            <a:r>
              <a:rPr lang="en-US" dirty="0"/>
              <a:t>Introduction to differential privacy</a:t>
            </a:r>
          </a:p>
          <a:p>
            <a:r>
              <a:rPr lang="en-US" dirty="0"/>
              <a:t>Differentially private SGD</a:t>
            </a:r>
          </a:p>
          <a:p>
            <a:r>
              <a:rPr lang="en-US" dirty="0"/>
              <a:t>Scalable private learning with PATE</a:t>
            </a:r>
          </a:p>
          <a:p>
            <a:endParaRPr lang="en-US" dirty="0">
              <a:solidFill>
                <a:srgbClr val="FF0000"/>
              </a:solidFill>
            </a:endParaRPr>
          </a:p>
          <a:p>
            <a:pPr lvl="1"/>
            <a:endParaRPr lang="en-US" dirty="0">
              <a:solidFill>
                <a:srgbClr val="FF0000"/>
              </a:solidFill>
            </a:endParaRPr>
          </a:p>
        </p:txBody>
      </p:sp>
    </p:spTree>
    <p:extLst>
      <p:ext uri="{BB962C8B-B14F-4D97-AF65-F5344CB8AC3E}">
        <p14:creationId xmlns:p14="http://schemas.microsoft.com/office/powerpoint/2010/main" val="20982655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2" name="TextBox 1">
            <a:extLst>
              <a:ext uri="{FF2B5EF4-FFF2-40B4-BE49-F238E27FC236}">
                <a16:creationId xmlns:a16="http://schemas.microsoft.com/office/drawing/2014/main" id="{6EDAA6C3-53F3-A542-D249-FE13B519A49B}"/>
              </a:ext>
            </a:extLst>
          </p:cNvPr>
          <p:cNvSpPr txBox="1"/>
          <p:nvPr/>
        </p:nvSpPr>
        <p:spPr>
          <a:xfrm>
            <a:off x="517763" y="2777186"/>
            <a:ext cx="4633961" cy="1884490"/>
          </a:xfrm>
          <a:prstGeom prst="rect">
            <a:avLst/>
          </a:prstGeom>
          <a:noFill/>
        </p:spPr>
        <p:txBody>
          <a:bodyPr wrap="none" rtlCol="0">
            <a:spAutoFit/>
          </a:bodyPr>
          <a:lstStyle/>
          <a:p>
            <a:pPr marL="332796" indent="-332796" defTabSz="741602">
              <a:buFont typeface="Arial" panose="020B0604020202020204" pitchFamily="34" charset="0"/>
              <a:buChar char="•"/>
            </a:pPr>
            <a:r>
              <a:rPr lang="en-US" sz="2329" dirty="0">
                <a:solidFill>
                  <a:srgbClr val="000000"/>
                </a:solidFill>
                <a:latin typeface="Times New Roman" panose="02020603050405020304" pitchFamily="18" charset="0"/>
                <a:cs typeface="Times New Roman" panose="02020603050405020304" pitchFamily="18" charset="0"/>
              </a:rPr>
              <a:t>Privacy in information age</a:t>
            </a:r>
          </a:p>
          <a:p>
            <a:pPr marL="332796" indent="-332796" defTabSz="741602">
              <a:buFont typeface="Arial" panose="020B0604020202020204" pitchFamily="34" charset="0"/>
              <a:buChar char="•"/>
            </a:pPr>
            <a:r>
              <a:rPr lang="en-US" sz="2329" dirty="0">
                <a:solidFill>
                  <a:srgbClr val="000000"/>
                </a:solidFill>
                <a:latin typeface="Times New Roman" panose="02020603050405020304" pitchFamily="18" charset="0"/>
                <a:cs typeface="Times New Roman" panose="02020603050405020304" pitchFamily="18" charset="0"/>
              </a:rPr>
              <a:t>Traditional Privacy Models</a:t>
            </a:r>
          </a:p>
          <a:p>
            <a:pPr marL="332796" indent="-332796" defTabSz="741602">
              <a:buFont typeface="Arial" panose="020B0604020202020204" pitchFamily="34" charset="0"/>
              <a:buChar char="•"/>
            </a:pPr>
            <a:r>
              <a:rPr lang="en-US" sz="2329" dirty="0">
                <a:solidFill>
                  <a:srgbClr val="000000"/>
                </a:solidFill>
                <a:latin typeface="Times New Roman" panose="02020603050405020304" pitchFamily="18" charset="0"/>
                <a:cs typeface="Times New Roman" panose="02020603050405020304" pitchFamily="18" charset="0"/>
              </a:rPr>
              <a:t>Differential Privacy</a:t>
            </a:r>
          </a:p>
          <a:p>
            <a:pPr marL="332796" indent="-332796" defTabSz="741602">
              <a:buFont typeface="Arial" panose="020B0604020202020204" pitchFamily="34" charset="0"/>
              <a:buChar char="•"/>
            </a:pPr>
            <a:r>
              <a:rPr lang="en-US" sz="2329" dirty="0">
                <a:solidFill>
                  <a:srgbClr val="000000"/>
                </a:solidFill>
                <a:latin typeface="Times New Roman" panose="02020603050405020304" pitchFamily="18" charset="0"/>
                <a:cs typeface="Times New Roman" panose="02020603050405020304" pitchFamily="18" charset="0"/>
              </a:rPr>
              <a:t>Differential Privacy Mechanism</a:t>
            </a:r>
          </a:p>
          <a:p>
            <a:pPr marL="332796" indent="-332796" defTabSz="741602">
              <a:buFont typeface="Arial" panose="020B0604020202020204" pitchFamily="34" charset="0"/>
              <a:buChar char="•"/>
            </a:pPr>
            <a:r>
              <a:rPr lang="en-US" sz="2329" dirty="0">
                <a:solidFill>
                  <a:srgbClr val="000000"/>
                </a:solidFill>
                <a:latin typeface="Times New Roman" panose="02020603050405020304" pitchFamily="18" charset="0"/>
                <a:cs typeface="Times New Roman" panose="02020603050405020304" pitchFamily="18" charset="0"/>
              </a:rPr>
              <a:t>Applications in Machine Learning</a:t>
            </a:r>
            <a:endParaRPr lang="en-US" sz="2038" dirty="0">
              <a:solidFill>
                <a:srgbClr val="00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C7C9BF3F-5FC5-E084-BBB0-C2C5164171A5}"/>
              </a:ext>
            </a:extLst>
          </p:cNvPr>
          <p:cNvSpPr txBox="1"/>
          <p:nvPr/>
        </p:nvSpPr>
        <p:spPr>
          <a:xfrm>
            <a:off x="521287" y="1527409"/>
            <a:ext cx="1390124" cy="540469"/>
          </a:xfrm>
          <a:prstGeom prst="rect">
            <a:avLst/>
          </a:prstGeom>
          <a:noFill/>
        </p:spPr>
        <p:txBody>
          <a:bodyPr wrap="none" rtlCol="0">
            <a:spAutoFit/>
          </a:bodyPr>
          <a:lstStyle/>
          <a:p>
            <a:pPr defTabSz="741602"/>
            <a:r>
              <a:rPr lang="en-US" sz="2912" b="1" dirty="0">
                <a:solidFill>
                  <a:srgbClr val="000000"/>
                </a:solidFill>
                <a:latin typeface="Times New Roman" panose="02020603050405020304" pitchFamily="18" charset="0"/>
                <a:cs typeface="Times New Roman" panose="02020603050405020304" pitchFamily="18" charset="0"/>
              </a:rPr>
              <a:t>Outline</a:t>
            </a:r>
            <a:endParaRPr lang="en-US" sz="2912" b="1" dirty="0">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56530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B5E9A5-6F78-1051-E0CF-493FB20C9A1D}"/>
              </a:ext>
            </a:extLst>
          </p:cNvPr>
          <p:cNvPicPr>
            <a:picLocks noChangeAspect="1"/>
          </p:cNvPicPr>
          <p:nvPr/>
        </p:nvPicPr>
        <p:blipFill>
          <a:blip r:embed="rId2"/>
          <a:stretch>
            <a:fillRect/>
          </a:stretch>
        </p:blipFill>
        <p:spPr>
          <a:xfrm>
            <a:off x="1096680" y="1958982"/>
            <a:ext cx="7865041" cy="4482581"/>
          </a:xfrm>
          <a:prstGeom prst="rect">
            <a:avLst/>
          </a:prstGeom>
        </p:spPr>
      </p:pic>
      <p:sp>
        <p:nvSpPr>
          <p:cNvPr id="5" name="TextBox 4">
            <a:extLst>
              <a:ext uri="{FF2B5EF4-FFF2-40B4-BE49-F238E27FC236}">
                <a16:creationId xmlns:a16="http://schemas.microsoft.com/office/drawing/2014/main" id="{2F382D23-2D31-5B44-9959-BAE9ED426607}"/>
              </a:ext>
            </a:extLst>
          </p:cNvPr>
          <p:cNvSpPr txBox="1"/>
          <p:nvPr/>
        </p:nvSpPr>
        <p:spPr>
          <a:xfrm>
            <a:off x="905923" y="6454662"/>
            <a:ext cx="2207656" cy="209929"/>
          </a:xfrm>
          <a:prstGeom prst="rect">
            <a:avLst/>
          </a:prstGeom>
          <a:noFill/>
        </p:spPr>
        <p:txBody>
          <a:bodyPr wrap="none" rtlCol="0">
            <a:spAutoFit/>
          </a:bodyPr>
          <a:lstStyle/>
          <a:p>
            <a:pPr defTabSz="741602"/>
            <a:r>
              <a:rPr lang="en-US" sz="764" dirty="0">
                <a:solidFill>
                  <a:srgbClr val="000000"/>
                </a:solidFill>
                <a:latin typeface="Times New Roman" panose="02020603050405020304"/>
              </a:rPr>
              <a:t>Source: https://</a:t>
            </a:r>
            <a:r>
              <a:rPr lang="en-US" sz="764" dirty="0" err="1">
                <a:solidFill>
                  <a:srgbClr val="000000"/>
                </a:solidFill>
                <a:latin typeface="Times New Roman" panose="02020603050405020304"/>
              </a:rPr>
              <a:t>datareportal.com</a:t>
            </a:r>
            <a:r>
              <a:rPr lang="en-US" sz="764" dirty="0">
                <a:solidFill>
                  <a:srgbClr val="000000"/>
                </a:solidFill>
                <a:latin typeface="Times New Roman" panose="02020603050405020304"/>
              </a:rPr>
              <a:t>/social-media-users</a:t>
            </a:r>
          </a:p>
        </p:txBody>
      </p:sp>
      <p:sp>
        <p:nvSpPr>
          <p:cNvPr id="8" name="TextBox 7">
            <a:extLst>
              <a:ext uri="{FF2B5EF4-FFF2-40B4-BE49-F238E27FC236}">
                <a16:creationId xmlns:a16="http://schemas.microsoft.com/office/drawing/2014/main" id="{FB6F9637-8138-4A2F-8273-110A4AED847C}"/>
              </a:ext>
            </a:extLst>
          </p:cNvPr>
          <p:cNvSpPr txBox="1"/>
          <p:nvPr/>
        </p:nvSpPr>
        <p:spPr>
          <a:xfrm>
            <a:off x="443753" y="1303804"/>
            <a:ext cx="184731" cy="317010"/>
          </a:xfrm>
          <a:prstGeom prst="rect">
            <a:avLst/>
          </a:prstGeom>
          <a:noFill/>
        </p:spPr>
        <p:txBody>
          <a:bodyPr wrap="none" rtlCol="0">
            <a:spAutoFit/>
          </a:bodyPr>
          <a:lstStyle/>
          <a:p>
            <a:pPr defTabSz="741602"/>
            <a:endParaRPr lang="en-US" sz="1460" dirty="0">
              <a:solidFill>
                <a:srgbClr val="FFFFFF"/>
              </a:solidFill>
              <a:latin typeface="Times New Roman" panose="02020603050405020304"/>
            </a:endParaRPr>
          </a:p>
        </p:txBody>
      </p:sp>
      <p:sp>
        <p:nvSpPr>
          <p:cNvPr id="9" name="TextBox 8">
            <a:extLst>
              <a:ext uri="{FF2B5EF4-FFF2-40B4-BE49-F238E27FC236}">
                <a16:creationId xmlns:a16="http://schemas.microsoft.com/office/drawing/2014/main" id="{A3FA7C6D-C781-41B0-F9EB-778EA15B92AC}"/>
              </a:ext>
            </a:extLst>
          </p:cNvPr>
          <p:cNvSpPr txBox="1"/>
          <p:nvPr/>
        </p:nvSpPr>
        <p:spPr>
          <a:xfrm>
            <a:off x="154365" y="1330837"/>
            <a:ext cx="3382657" cy="450764"/>
          </a:xfrm>
          <a:prstGeom prst="rect">
            <a:avLst/>
          </a:prstGeom>
          <a:noFill/>
        </p:spPr>
        <p:txBody>
          <a:bodyPr wrap="none" rtlCol="0">
            <a:spAutoFit/>
          </a:bodyPr>
          <a:lstStyle/>
          <a:p>
            <a:pPr defTabSz="741602"/>
            <a:r>
              <a:rPr lang="en-US" sz="2329" dirty="0">
                <a:solidFill>
                  <a:srgbClr val="000000"/>
                </a:solidFill>
                <a:latin typeface="Times New Roman" panose="02020603050405020304" pitchFamily="18" charset="0"/>
                <a:cs typeface="Times New Roman" panose="02020603050405020304" pitchFamily="18" charset="0"/>
              </a:rPr>
              <a:t>Privacy in information age</a:t>
            </a:r>
          </a:p>
        </p:txBody>
      </p:sp>
    </p:spTree>
    <p:extLst>
      <p:ext uri="{BB962C8B-B14F-4D97-AF65-F5344CB8AC3E}">
        <p14:creationId xmlns:p14="http://schemas.microsoft.com/office/powerpoint/2010/main" val="22574600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18"/>
          <p:cNvSpPr txBox="1">
            <a:spLocks noGrp="1"/>
          </p:cNvSpPr>
          <p:nvPr>
            <p:ph type="title"/>
          </p:nvPr>
        </p:nvSpPr>
        <p:spPr>
          <a:xfrm>
            <a:off x="342871" y="1508276"/>
            <a:ext cx="9372660" cy="668580"/>
          </a:xfrm>
          <a:prstGeom prst="rect">
            <a:avLst/>
          </a:prstGeom>
        </p:spPr>
        <p:txBody>
          <a:bodyPr spcFirstLastPara="1" wrap="square" lIns="100568" tIns="100568" rIns="100568" bIns="100568" anchor="t" anchorCtr="0">
            <a:normAutofit/>
          </a:bodyPr>
          <a:lstStyle/>
          <a:p>
            <a:r>
              <a:rPr lang="en">
                <a:latin typeface="Times New Roman" panose="02020603050405020304" pitchFamily="18" charset="0"/>
                <a:cs typeface="Times New Roman" panose="02020603050405020304" pitchFamily="18" charset="0"/>
              </a:rPr>
              <a:t>Traditional Privacy Models</a:t>
            </a:r>
            <a:endParaRPr>
              <a:latin typeface="Times New Roman" panose="02020603050405020304" pitchFamily="18" charset="0"/>
              <a:cs typeface="Times New Roman" panose="02020603050405020304" pitchFamily="18" charset="0"/>
            </a:endParaRPr>
          </a:p>
        </p:txBody>
      </p:sp>
      <p:sp>
        <p:nvSpPr>
          <p:cNvPr id="128" name="Google Shape;128;p18"/>
          <p:cNvSpPr txBox="1"/>
          <p:nvPr/>
        </p:nvSpPr>
        <p:spPr>
          <a:xfrm>
            <a:off x="342869" y="2080798"/>
            <a:ext cx="9456332" cy="4316534"/>
          </a:xfrm>
          <a:prstGeom prst="rect">
            <a:avLst/>
          </a:prstGeom>
          <a:noFill/>
          <a:ln>
            <a:noFill/>
          </a:ln>
        </p:spPr>
        <p:txBody>
          <a:bodyPr spcFirstLastPara="1" wrap="square" lIns="100568" tIns="100568" rIns="100568" bIns="100568" anchor="t" anchorCtr="0">
            <a:spAutoFit/>
          </a:bodyPr>
          <a:lstStyle/>
          <a:p>
            <a:pPr marL="332796" indent="-332796" defTabSz="1005755">
              <a:buClr>
                <a:srgbClr val="000000"/>
              </a:buClr>
              <a:buFont typeface="Arial" panose="020B0604020202020204" pitchFamily="34" charset="0"/>
              <a:buChar char="•"/>
            </a:pPr>
            <a:r>
              <a:rPr lang="en" sz="1747" kern="0" dirty="0">
                <a:solidFill>
                  <a:srgbClr val="000000"/>
                </a:solidFill>
                <a:latin typeface="Times New Roman" panose="02020603050405020304" pitchFamily="18" charset="0"/>
                <a:ea typeface="Roboto"/>
                <a:cs typeface="Times New Roman" panose="02020603050405020304" pitchFamily="18" charset="0"/>
                <a:sym typeface="Roboto"/>
              </a:rPr>
              <a:t>Anonymization Techniques</a:t>
            </a:r>
          </a:p>
          <a:p>
            <a:pPr marL="703597" lvl="1" indent="-332796" defTabSz="1005755">
              <a:buClr>
                <a:srgbClr val="000000"/>
              </a:buClr>
              <a:buFont typeface="Wingdings" pitchFamily="2" charset="2"/>
              <a:buChar char="q"/>
            </a:pPr>
            <a:r>
              <a:rPr lang="en" sz="1747" kern="0" dirty="0">
                <a:solidFill>
                  <a:srgbClr val="000000"/>
                </a:solidFill>
                <a:latin typeface="Times New Roman" panose="02020603050405020304" pitchFamily="18" charset="0"/>
                <a:ea typeface="Roboto"/>
                <a:cs typeface="Times New Roman" panose="02020603050405020304" pitchFamily="18" charset="0"/>
                <a:sym typeface="Roboto"/>
              </a:rPr>
              <a:t>Data Anonymization / De-identification</a:t>
            </a:r>
          </a:p>
          <a:p>
            <a:pPr marL="1074398" lvl="2" indent="-332796" defTabSz="1005755">
              <a:buClr>
                <a:srgbClr val="000000"/>
              </a:buClr>
              <a:buFont typeface="Courier New" panose="02070309020205020404" pitchFamily="49" charset="0"/>
              <a:buChar char="o"/>
            </a:pPr>
            <a:r>
              <a:rPr lang="en-US" sz="1456" dirty="0">
                <a:solidFill>
                  <a:srgbClr val="000000"/>
                </a:solidFill>
                <a:latin typeface="Times New Roman" panose="02020603050405020304" pitchFamily="18" charset="0"/>
                <a:cs typeface="Times New Roman" panose="02020603050405020304" pitchFamily="18" charset="0"/>
              </a:rPr>
              <a:t>Removing identifiable information from the dataset column-wise</a:t>
            </a:r>
          </a:p>
          <a:p>
            <a:pPr marL="1074398" lvl="2" indent="-332796" defTabSz="1005755">
              <a:buClr>
                <a:srgbClr val="000000"/>
              </a:buClr>
              <a:buFont typeface="Courier New" panose="02070309020205020404" pitchFamily="49" charset="0"/>
              <a:buChar char="o"/>
            </a:pPr>
            <a:r>
              <a:rPr lang="en-US" sz="1456" dirty="0">
                <a:solidFill>
                  <a:srgbClr val="000000"/>
                </a:solidFill>
                <a:latin typeface="Times New Roman" panose="02020603050405020304" pitchFamily="18" charset="0"/>
                <a:cs typeface="Times New Roman" panose="02020603050405020304" pitchFamily="18" charset="0"/>
              </a:rPr>
              <a:t>Methods consist of stripping, masking, swapping, perturbing, some columns in the dataset</a:t>
            </a:r>
          </a:p>
          <a:p>
            <a:pPr marL="370801" lvl="1" defTabSz="1005755">
              <a:buClr>
                <a:srgbClr val="000000"/>
              </a:buClr>
            </a:pPr>
            <a:endParaRPr lang="en-US" sz="1456" dirty="0">
              <a:solidFill>
                <a:srgbClr val="000000"/>
              </a:solidFill>
              <a:latin typeface="Times New Roman" panose="02020603050405020304" pitchFamily="18" charset="0"/>
              <a:cs typeface="Times New Roman" panose="02020603050405020304" pitchFamily="18" charset="0"/>
            </a:endParaRPr>
          </a:p>
          <a:p>
            <a:pPr marL="703597" lvl="1" indent="-332796" defTabSz="1005755">
              <a:buClr>
                <a:srgbClr val="000000"/>
              </a:buClr>
              <a:buFont typeface="Arial" panose="020B0604020202020204" pitchFamily="34" charset="0"/>
              <a:buChar char="•"/>
            </a:pPr>
            <a:r>
              <a:rPr lang="en-US" sz="1747" kern="0" dirty="0">
                <a:solidFill>
                  <a:srgbClr val="000000"/>
                </a:solidFill>
                <a:latin typeface="Times New Roman" panose="02020603050405020304" pitchFamily="18" charset="0"/>
                <a:ea typeface="Roboto"/>
                <a:cs typeface="Times New Roman" panose="02020603050405020304" pitchFamily="18" charset="0"/>
                <a:sym typeface="Roboto"/>
              </a:rPr>
              <a:t>k-Anonymity [</a:t>
            </a:r>
            <a:r>
              <a:rPr lang="en-US" sz="1747" kern="0" dirty="0" err="1">
                <a:solidFill>
                  <a:srgbClr val="000000"/>
                </a:solidFill>
                <a:latin typeface="Times New Roman" panose="02020603050405020304" pitchFamily="18" charset="0"/>
                <a:ea typeface="Roboto"/>
                <a:cs typeface="Times New Roman" panose="02020603050405020304" pitchFamily="18" charset="0"/>
                <a:sym typeface="Roboto"/>
              </a:rPr>
              <a:t>Emam</a:t>
            </a:r>
            <a:r>
              <a:rPr lang="en-US" sz="1747" kern="0" dirty="0">
                <a:solidFill>
                  <a:srgbClr val="000000"/>
                </a:solidFill>
                <a:latin typeface="Times New Roman" panose="02020603050405020304" pitchFamily="18" charset="0"/>
                <a:ea typeface="Roboto"/>
                <a:cs typeface="Times New Roman" panose="02020603050405020304" pitchFamily="18" charset="0"/>
                <a:sym typeface="Roboto"/>
              </a:rPr>
              <a:t> et al.]</a:t>
            </a:r>
          </a:p>
          <a:p>
            <a:pPr marL="332796" indent="-332796" defTabSz="1005755">
              <a:buClr>
                <a:srgbClr val="000000"/>
              </a:buClr>
              <a:buFont typeface="Arial" panose="020B0604020202020204" pitchFamily="34" charset="0"/>
              <a:buChar char="•"/>
            </a:pPr>
            <a:endParaRPr lang="en-US" sz="1747" kern="0" dirty="0">
              <a:solidFill>
                <a:srgbClr val="000000"/>
              </a:solidFill>
              <a:latin typeface="Times New Roman" panose="02020603050405020304" pitchFamily="18" charset="0"/>
              <a:ea typeface="Roboto"/>
              <a:cs typeface="Times New Roman" panose="02020603050405020304" pitchFamily="18" charset="0"/>
              <a:sym typeface="Roboto"/>
            </a:endParaRPr>
          </a:p>
          <a:p>
            <a:pPr marL="370801" lvl="1" defTabSz="1005755">
              <a:buClr>
                <a:srgbClr val="000000"/>
              </a:buClr>
            </a:pPr>
            <a:endParaRPr lang="en" sz="1747" kern="0" dirty="0">
              <a:solidFill>
                <a:srgbClr val="000000"/>
              </a:solidFill>
              <a:latin typeface="Times New Roman" panose="02020603050405020304" pitchFamily="18" charset="0"/>
              <a:ea typeface="Roboto"/>
              <a:cs typeface="Times New Roman" panose="02020603050405020304" pitchFamily="18" charset="0"/>
              <a:sym typeface="Roboto"/>
            </a:endParaRPr>
          </a:p>
          <a:p>
            <a:pPr marL="332796" indent="-332796" defTabSz="1005755">
              <a:buClr>
                <a:srgbClr val="000000"/>
              </a:buClr>
              <a:buFont typeface="Arial" panose="020B0604020202020204" pitchFamily="34" charset="0"/>
              <a:buChar char="•"/>
            </a:pPr>
            <a:r>
              <a:rPr lang="en" sz="1747" kern="0" dirty="0">
                <a:solidFill>
                  <a:srgbClr val="000000"/>
                </a:solidFill>
                <a:latin typeface="Times New Roman" panose="02020603050405020304" pitchFamily="18" charset="0"/>
                <a:ea typeface="Roboto"/>
                <a:cs typeface="Times New Roman" panose="02020603050405020304" pitchFamily="18" charset="0"/>
                <a:sym typeface="Roboto"/>
              </a:rPr>
              <a:t>Encryption Techniques</a:t>
            </a:r>
          </a:p>
          <a:p>
            <a:pPr marL="703597" lvl="1" indent="-332796" defTabSz="1005755">
              <a:buClr>
                <a:srgbClr val="000000"/>
              </a:buClr>
              <a:buFont typeface="Arial" panose="020B0604020202020204" pitchFamily="34" charset="0"/>
              <a:buChar char="•"/>
            </a:pPr>
            <a:r>
              <a:rPr lang="en" sz="1747" kern="0" dirty="0">
                <a:solidFill>
                  <a:srgbClr val="000000"/>
                </a:solidFill>
                <a:latin typeface="Times New Roman" panose="02020603050405020304" pitchFamily="18" charset="0"/>
                <a:ea typeface="Roboto"/>
                <a:cs typeface="Times New Roman" panose="02020603050405020304" pitchFamily="18" charset="0"/>
                <a:sym typeface="Roboto"/>
              </a:rPr>
              <a:t>Homomorphic encryption</a:t>
            </a:r>
          </a:p>
          <a:p>
            <a:pPr marL="703597" lvl="1" indent="-332796" defTabSz="1005755">
              <a:buClr>
                <a:srgbClr val="000000"/>
              </a:buClr>
              <a:buFont typeface="Arial" panose="020B0604020202020204" pitchFamily="34" charset="0"/>
              <a:buChar char="•"/>
            </a:pPr>
            <a:endParaRPr lang="en" sz="1747" kern="0" dirty="0">
              <a:solidFill>
                <a:srgbClr val="000000"/>
              </a:solidFill>
              <a:latin typeface="Times New Roman" panose="02020603050405020304" pitchFamily="18" charset="0"/>
              <a:ea typeface="Roboto"/>
              <a:cs typeface="Times New Roman" panose="02020603050405020304" pitchFamily="18" charset="0"/>
              <a:sym typeface="Roboto"/>
            </a:endParaRPr>
          </a:p>
          <a:p>
            <a:pPr marL="703597" lvl="1" indent="-332796" defTabSz="1005755">
              <a:buClr>
                <a:srgbClr val="000000"/>
              </a:buClr>
              <a:buFont typeface="Arial" panose="020B0604020202020204" pitchFamily="34" charset="0"/>
              <a:buChar char="•"/>
            </a:pPr>
            <a:r>
              <a:rPr lang="en" sz="1747" kern="0" dirty="0">
                <a:solidFill>
                  <a:srgbClr val="000000"/>
                </a:solidFill>
                <a:latin typeface="Times New Roman" panose="02020603050405020304" pitchFamily="18" charset="0"/>
                <a:ea typeface="Roboto"/>
                <a:cs typeface="Times New Roman" panose="02020603050405020304" pitchFamily="18" charset="0"/>
                <a:sym typeface="Roboto"/>
              </a:rPr>
              <a:t>Secure multi-party computation</a:t>
            </a:r>
          </a:p>
          <a:p>
            <a:pPr marL="1074398" lvl="2" indent="-332796" defTabSz="1005755">
              <a:buClr>
                <a:srgbClr val="000000"/>
              </a:buClr>
              <a:buFont typeface="Arial" panose="020B0604020202020204" pitchFamily="34" charset="0"/>
              <a:buChar char="•"/>
            </a:pPr>
            <a:endParaRPr lang="en-US" sz="1747" kern="0" dirty="0">
              <a:solidFill>
                <a:srgbClr val="000000"/>
              </a:solidFill>
              <a:latin typeface="Times New Roman" panose="02020603050405020304" pitchFamily="18" charset="0"/>
              <a:ea typeface="Roboto"/>
              <a:cs typeface="Times New Roman" panose="02020603050405020304" pitchFamily="18" charset="0"/>
              <a:sym typeface="Roboto"/>
            </a:endParaRPr>
          </a:p>
          <a:p>
            <a:pPr marL="703597" lvl="1" indent="-332796" defTabSz="1005755">
              <a:buClr>
                <a:srgbClr val="000000"/>
              </a:buClr>
              <a:buFont typeface="Courier New" panose="02070309020205020404" pitchFamily="49" charset="0"/>
              <a:buChar char="o"/>
            </a:pPr>
            <a:endParaRPr lang="en-US" sz="1456" dirty="0">
              <a:solidFill>
                <a:srgbClr val="000000"/>
              </a:solidFill>
              <a:latin typeface="Times New Roman" panose="02020603050405020304" pitchFamily="18" charset="0"/>
              <a:cs typeface="Times New Roman" panose="02020603050405020304" pitchFamily="18" charset="0"/>
            </a:endParaRPr>
          </a:p>
          <a:p>
            <a:pPr marL="703597" lvl="1" indent="-332796" defTabSz="1005755">
              <a:buClr>
                <a:srgbClr val="000000"/>
              </a:buClr>
              <a:buFont typeface="Courier New" panose="02070309020205020404" pitchFamily="49" charset="0"/>
              <a:buChar char="o"/>
            </a:pPr>
            <a:endParaRPr lang="en-US" sz="1456" dirty="0">
              <a:solidFill>
                <a:srgbClr val="000000"/>
              </a:solidFill>
              <a:latin typeface="Times New Roman" panose="02020603050405020304" pitchFamily="18" charset="0"/>
              <a:cs typeface="Times New Roman" panose="02020603050405020304" pitchFamily="18" charset="0"/>
            </a:endParaRPr>
          </a:p>
          <a:p>
            <a:pPr marL="703597" lvl="1" indent="-332796" defTabSz="1005755">
              <a:buClr>
                <a:srgbClr val="000000"/>
              </a:buClr>
              <a:buFont typeface="Arial" panose="020B0604020202020204" pitchFamily="34" charset="0"/>
              <a:buChar char="•"/>
            </a:pPr>
            <a:endParaRPr sz="1980" kern="0" dirty="0">
              <a:solidFill>
                <a:srgbClr val="000000"/>
              </a:solidFill>
              <a:latin typeface="Times New Roman" panose="02020603050405020304" pitchFamily="18" charset="0"/>
              <a:ea typeface="Roboto"/>
              <a:cs typeface="Times New Roman" panose="02020603050405020304" pitchFamily="18" charset="0"/>
              <a:sym typeface="Roboto"/>
            </a:endParaRPr>
          </a:p>
        </p:txBody>
      </p:sp>
    </p:spTree>
    <p:extLst>
      <p:ext uri="{BB962C8B-B14F-4D97-AF65-F5344CB8AC3E}">
        <p14:creationId xmlns:p14="http://schemas.microsoft.com/office/powerpoint/2010/main" val="2778874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390461CF-19A0-5A4A-3394-E7F9EA2A13A7}"/>
              </a:ext>
            </a:extLst>
          </p:cNvPr>
          <p:cNvSpPr txBox="1">
            <a:spLocks/>
          </p:cNvSpPr>
          <p:nvPr/>
        </p:nvSpPr>
        <p:spPr>
          <a:xfrm>
            <a:off x="468870" y="2051584"/>
            <a:ext cx="9435166" cy="4193407"/>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1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1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1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1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1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1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1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1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15" b="0" i="0" u="none" strike="noStrike" cap="none">
                <a:solidFill>
                  <a:srgbClr val="000000"/>
                </a:solidFill>
                <a:latin typeface="Arial"/>
                <a:ea typeface="Arial"/>
                <a:cs typeface="Arial"/>
                <a:sym typeface="Arial"/>
              </a:defRPr>
            </a:lvl9pPr>
          </a:lstStyle>
          <a:p>
            <a:pPr marL="171598" indent="-171598" defTabSz="665592">
              <a:buFont typeface="Arial" panose="020B0604020202020204" pitchFamily="34" charset="0"/>
              <a:buChar char="•"/>
            </a:pPr>
            <a:r>
              <a:rPr lang="en-US" sz="1747" kern="0" dirty="0">
                <a:solidFill>
                  <a:srgbClr val="374151"/>
                </a:solidFill>
                <a:latin typeface="Times New Roman" panose="02020603050405020304" pitchFamily="18" charset="0"/>
                <a:ea typeface="Calibri" panose="020F0502020204030204" pitchFamily="34" charset="0"/>
                <a:cs typeface="Times New Roman" panose="02020603050405020304" pitchFamily="18" charset="0"/>
              </a:rPr>
              <a:t>Differential privacy is a privacy framework that aims to protect sensitive information while still allowing for useful data analysis. </a:t>
            </a:r>
          </a:p>
          <a:p>
            <a:pPr marL="171598" indent="-171598" defTabSz="665592">
              <a:buFont typeface="Arial" panose="020B0604020202020204" pitchFamily="34" charset="0"/>
              <a:buChar char="•"/>
            </a:pPr>
            <a:r>
              <a:rPr lang="en-US" sz="1747" kern="0" dirty="0">
                <a:solidFill>
                  <a:srgbClr val="374151"/>
                </a:solidFill>
                <a:latin typeface="Times New Roman" panose="02020603050405020304" pitchFamily="18" charset="0"/>
                <a:ea typeface="Calibri" panose="020F0502020204030204" pitchFamily="34" charset="0"/>
                <a:cs typeface="Times New Roman" panose="02020603050405020304" pitchFamily="18" charset="0"/>
              </a:rPr>
              <a:t>Differential privacy mathematically guarantees that anyone seeing the result of a differentially private analysis will essentially make the same inference about any individual’s private information, whether or not that individual’s private information is included in the input to the analysis.</a:t>
            </a:r>
          </a:p>
          <a:p>
            <a:pPr marL="171598" indent="-171598" defTabSz="665592">
              <a:buFont typeface="Arial" panose="020B0604020202020204" pitchFamily="34" charset="0"/>
              <a:buChar char="•"/>
            </a:pPr>
            <a:r>
              <a:rPr lang="en-US" sz="1747" kern="0" dirty="0">
                <a:solidFill>
                  <a:srgbClr val="374151"/>
                </a:solidFill>
                <a:latin typeface="Times New Roman" panose="02020603050405020304" pitchFamily="18" charset="0"/>
                <a:ea typeface="Calibri" panose="020F0502020204030204" pitchFamily="34" charset="0"/>
                <a:cs typeface="Times New Roman" panose="02020603050405020304" pitchFamily="18" charset="0"/>
              </a:rPr>
              <a:t>In practice, differential privacy involves adding noise to data before it is analyzed, so that the true values of individual data points are obscured. One of the key challenges in implementing differential privacy is balancing privacy with the usefulness of the data.</a:t>
            </a:r>
          </a:p>
          <a:p>
            <a:pPr marL="171598" indent="-171598" defTabSz="665592">
              <a:buFont typeface="Arial" panose="020B0604020202020204" pitchFamily="34" charset="0"/>
              <a:buChar char="•"/>
            </a:pPr>
            <a:r>
              <a:rPr lang="en-US" sz="1747" kern="0" dirty="0">
                <a:solidFill>
                  <a:srgbClr val="374151"/>
                </a:solidFill>
                <a:latin typeface="Times New Roman" panose="02020603050405020304" pitchFamily="18" charset="0"/>
                <a:ea typeface="Calibri" panose="020F0502020204030204" pitchFamily="34" charset="0"/>
                <a:cs typeface="Times New Roman" panose="02020603050405020304" pitchFamily="18" charset="0"/>
              </a:rPr>
              <a:t>Deep neural networks are highly expressive models that can potentially memorize individual training examples. Deep learning with differential privacy is an emerging field that combines the power of deep neural networks with the privacy guarantees of differential privacy. </a:t>
            </a:r>
          </a:p>
          <a:p>
            <a:pPr marL="171598" indent="-171598" defTabSz="665592">
              <a:buFont typeface="Arial" panose="020B0604020202020204" pitchFamily="34" charset="0"/>
              <a:buChar char="•"/>
            </a:pPr>
            <a:r>
              <a:rPr lang="en-US" sz="1747" kern="0" dirty="0">
                <a:solidFill>
                  <a:srgbClr val="374151"/>
                </a:solidFill>
                <a:latin typeface="Times New Roman" panose="02020603050405020304" pitchFamily="18" charset="0"/>
                <a:ea typeface="Calibri" panose="020F0502020204030204" pitchFamily="34" charset="0"/>
                <a:cs typeface="Times New Roman" panose="02020603050405020304" pitchFamily="18" charset="0"/>
              </a:rPr>
              <a:t>The goal is to develop machine learning algorithms that can analyze sensitive data while preserving the privacy of individuals in the data.</a:t>
            </a:r>
          </a:p>
          <a:p>
            <a:pPr marL="171598" indent="-171598" defTabSz="665592">
              <a:buFont typeface="Arial" panose="020B0604020202020204" pitchFamily="34" charset="0"/>
              <a:buChar char="•"/>
            </a:pPr>
            <a:endParaRPr lang="en-US" sz="1747" kern="0" dirty="0">
              <a:solidFill>
                <a:srgbClr val="374151"/>
              </a:solidFill>
              <a:latin typeface="Times New Roman" panose="02020603050405020304" pitchFamily="18" charset="0"/>
              <a:ea typeface="Calibri" panose="020F0502020204030204" pitchFamily="34" charset="0"/>
              <a:cs typeface="Times New Roman" panose="02020603050405020304" pitchFamily="18" charset="0"/>
            </a:endParaRPr>
          </a:p>
          <a:p>
            <a:pPr marL="137278" indent="-137278" defTabSz="665592">
              <a:buFont typeface="Arial" panose="020B0604020202020204" pitchFamily="34" charset="0"/>
              <a:buChar char="•"/>
            </a:pPr>
            <a:endParaRPr lang="en-US" sz="2620" kern="0" dirty="0">
              <a:latin typeface="Times New Roman" panose="02020603050405020304" pitchFamily="18" charset="0"/>
              <a:cs typeface="Times New Roman" panose="02020603050405020304" pitchFamily="18" charset="0"/>
            </a:endParaRPr>
          </a:p>
        </p:txBody>
      </p:sp>
      <p:sp>
        <p:nvSpPr>
          <p:cNvPr id="13" name="Google Shape;206;p25">
            <a:extLst>
              <a:ext uri="{FF2B5EF4-FFF2-40B4-BE49-F238E27FC236}">
                <a16:creationId xmlns:a16="http://schemas.microsoft.com/office/drawing/2014/main" id="{6718D2E9-0A81-D8DE-B3A6-8ADB23219806}"/>
              </a:ext>
            </a:extLst>
          </p:cNvPr>
          <p:cNvSpPr txBox="1">
            <a:spLocks noGrp="1"/>
          </p:cNvSpPr>
          <p:nvPr>
            <p:ph type="title"/>
          </p:nvPr>
        </p:nvSpPr>
        <p:spPr>
          <a:xfrm>
            <a:off x="468870" y="1453450"/>
            <a:ext cx="3239802" cy="491543"/>
          </a:xfrm>
          <a:prstGeom prst="rect">
            <a:avLst/>
          </a:prstGeom>
        </p:spPr>
        <p:txBody>
          <a:bodyPr spcFirstLastPara="1" wrap="square" lIns="100568" tIns="100568" rIns="100568" bIns="100568" anchor="t" anchorCtr="0">
            <a:normAutofit fontScale="90000"/>
          </a:bodyPr>
          <a:lstStyle/>
          <a:p>
            <a:r>
              <a:rPr lang="en" dirty="0"/>
              <a:t>Differential Privacy</a:t>
            </a:r>
            <a:endParaRPr dirty="0"/>
          </a:p>
        </p:txBody>
      </p:sp>
    </p:spTree>
    <p:extLst>
      <p:ext uri="{BB962C8B-B14F-4D97-AF65-F5344CB8AC3E}">
        <p14:creationId xmlns:p14="http://schemas.microsoft.com/office/powerpoint/2010/main" val="29777850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49B6CDB-5302-4FEC-9F38-6011F8EC51EF}"/>
              </a:ext>
            </a:extLst>
          </p:cNvPr>
          <p:cNvPicPr>
            <a:picLocks noChangeAspect="1"/>
          </p:cNvPicPr>
          <p:nvPr/>
        </p:nvPicPr>
        <p:blipFill>
          <a:blip r:embed="rId2"/>
          <a:stretch>
            <a:fillRect/>
          </a:stretch>
        </p:blipFill>
        <p:spPr>
          <a:xfrm>
            <a:off x="0" y="1057275"/>
            <a:ext cx="10058400" cy="5657851"/>
          </a:xfrm>
          <a:prstGeom prst="rect">
            <a:avLst/>
          </a:prstGeom>
        </p:spPr>
      </p:pic>
    </p:spTree>
    <p:extLst>
      <p:ext uri="{BB962C8B-B14F-4D97-AF65-F5344CB8AC3E}">
        <p14:creationId xmlns:p14="http://schemas.microsoft.com/office/powerpoint/2010/main" val="37487942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927B6C0-1A26-ED9C-E6B9-13099E54EB96}"/>
              </a:ext>
            </a:extLst>
          </p:cNvPr>
          <p:cNvPicPr>
            <a:picLocks noChangeAspect="1"/>
          </p:cNvPicPr>
          <p:nvPr/>
        </p:nvPicPr>
        <p:blipFill>
          <a:blip r:embed="rId2"/>
          <a:stretch>
            <a:fillRect/>
          </a:stretch>
        </p:blipFill>
        <p:spPr>
          <a:xfrm>
            <a:off x="0" y="1081025"/>
            <a:ext cx="10058400" cy="5634099"/>
          </a:xfrm>
          <a:prstGeom prst="rect">
            <a:avLst/>
          </a:prstGeom>
        </p:spPr>
      </p:pic>
    </p:spTree>
    <p:extLst>
      <p:ext uri="{BB962C8B-B14F-4D97-AF65-F5344CB8AC3E}">
        <p14:creationId xmlns:p14="http://schemas.microsoft.com/office/powerpoint/2010/main" val="28033871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194EAD8-A278-602F-CFED-B7AA75A17D44}"/>
              </a:ext>
            </a:extLst>
          </p:cNvPr>
          <p:cNvPicPr>
            <a:picLocks noChangeAspect="1"/>
          </p:cNvPicPr>
          <p:nvPr/>
        </p:nvPicPr>
        <p:blipFill>
          <a:blip r:embed="rId2"/>
          <a:stretch>
            <a:fillRect/>
          </a:stretch>
        </p:blipFill>
        <p:spPr>
          <a:xfrm>
            <a:off x="0" y="1057276"/>
            <a:ext cx="10058400" cy="5657849"/>
          </a:xfrm>
          <a:prstGeom prst="rect">
            <a:avLst/>
          </a:prstGeom>
        </p:spPr>
      </p:pic>
    </p:spTree>
    <p:extLst>
      <p:ext uri="{BB962C8B-B14F-4D97-AF65-F5344CB8AC3E}">
        <p14:creationId xmlns:p14="http://schemas.microsoft.com/office/powerpoint/2010/main" val="35313412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1CB3969-FCAA-A8B6-31D2-9F06039827E4}"/>
              </a:ext>
            </a:extLst>
          </p:cNvPr>
          <p:cNvPicPr>
            <a:picLocks noChangeAspect="1"/>
          </p:cNvPicPr>
          <p:nvPr/>
        </p:nvPicPr>
        <p:blipFill>
          <a:blip r:embed="rId2"/>
          <a:stretch>
            <a:fillRect/>
          </a:stretch>
        </p:blipFill>
        <p:spPr>
          <a:xfrm>
            <a:off x="0" y="1057275"/>
            <a:ext cx="10058400" cy="5657850"/>
          </a:xfrm>
          <a:prstGeom prst="rect">
            <a:avLst/>
          </a:prstGeom>
        </p:spPr>
      </p:pic>
    </p:spTree>
    <p:extLst>
      <p:ext uri="{BB962C8B-B14F-4D97-AF65-F5344CB8AC3E}">
        <p14:creationId xmlns:p14="http://schemas.microsoft.com/office/powerpoint/2010/main" val="9421870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7">
            <a:extLst>
              <a:ext uri="{FF2B5EF4-FFF2-40B4-BE49-F238E27FC236}">
                <a16:creationId xmlns:a16="http://schemas.microsoft.com/office/drawing/2014/main" id="{1DCB16F5-080C-B35D-3CC0-DB23B7A13D5E}"/>
              </a:ext>
            </a:extLst>
          </p:cNvPr>
          <p:cNvSpPr txBox="1">
            <a:spLocks/>
          </p:cNvSpPr>
          <p:nvPr/>
        </p:nvSpPr>
        <p:spPr>
          <a:xfrm>
            <a:off x="206782" y="2176855"/>
            <a:ext cx="5806373" cy="433022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11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11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11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11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11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11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11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11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115" b="0" i="0" u="none" strike="noStrike" cap="none">
                <a:solidFill>
                  <a:srgbClr val="000000"/>
                </a:solidFill>
                <a:latin typeface="Arial"/>
                <a:ea typeface="Arial"/>
                <a:cs typeface="Arial"/>
                <a:sym typeface="Arial"/>
              </a:defRPr>
            </a:lvl9pPr>
          </a:lstStyle>
          <a:p>
            <a:pPr marL="171598" indent="-171598" defTabSz="665592">
              <a:buFont typeface="Arial" panose="020B0604020202020204" pitchFamily="34" charset="0"/>
              <a:buChar char="•"/>
            </a:pPr>
            <a:r>
              <a:rPr lang="en-US" sz="1747" kern="0" dirty="0">
                <a:solidFill>
                  <a:srgbClr val="374151"/>
                </a:solidFill>
                <a:latin typeface="Times New Roman" panose="02020603050405020304" pitchFamily="18" charset="0"/>
                <a:ea typeface="Calibri" panose="020F0502020204030204" pitchFamily="34" charset="0"/>
                <a:cs typeface="Times New Roman" panose="02020603050405020304" pitchFamily="18" charset="0"/>
              </a:rPr>
              <a:t>The formal definition of </a:t>
            </a:r>
            <a:r>
              <a:rPr lang="el-GR" sz="1747" kern="0" dirty="0">
                <a:solidFill>
                  <a:srgbClr val="374151"/>
                </a:solidFill>
                <a:latin typeface="Times New Roman" panose="02020603050405020304" pitchFamily="18" charset="0"/>
                <a:ea typeface="Calibri" panose="020F0502020204030204" pitchFamily="34" charset="0"/>
                <a:cs typeface="Times New Roman" panose="02020603050405020304" pitchFamily="18" charset="0"/>
              </a:rPr>
              <a:t>(ε, δ)-</a:t>
            </a:r>
            <a:r>
              <a:rPr lang="en-US" sz="1747" kern="0" dirty="0">
                <a:solidFill>
                  <a:srgbClr val="374151"/>
                </a:solidFill>
                <a:latin typeface="Times New Roman" panose="02020603050405020304" pitchFamily="18" charset="0"/>
                <a:ea typeface="Calibri" panose="020F0502020204030204" pitchFamily="34" charset="0"/>
                <a:cs typeface="Times New Roman" panose="02020603050405020304" pitchFamily="18" charset="0"/>
              </a:rPr>
              <a:t>differential privacy:</a:t>
            </a:r>
          </a:p>
          <a:p>
            <a:pPr marL="446155" lvl="1" defTabSz="665592">
              <a:buFont typeface="Arial" panose="020B0604020202020204" pitchFamily="34" charset="0"/>
              <a:buChar char="•"/>
            </a:pPr>
            <a:r>
              <a:rPr lang="en-US" sz="1747" kern="0" dirty="0">
                <a:solidFill>
                  <a:srgbClr val="374151"/>
                </a:solidFill>
                <a:latin typeface="Times New Roman" panose="02020603050405020304" pitchFamily="18" charset="0"/>
                <a:ea typeface="Calibri" panose="020F0502020204030204" pitchFamily="34" charset="0"/>
                <a:cs typeface="Times New Roman" panose="02020603050405020304" pitchFamily="18" charset="0"/>
              </a:rPr>
              <a:t> A randomized mechanism M: D → R satisfies </a:t>
            </a:r>
            <a:r>
              <a:rPr lang="en-US" sz="1747" kern="0" dirty="0" err="1">
                <a:solidFill>
                  <a:srgbClr val="374151"/>
                </a:solidFill>
                <a:latin typeface="Times New Roman" panose="02020603050405020304" pitchFamily="18" charset="0"/>
                <a:ea typeface="Calibri" panose="020F0502020204030204" pitchFamily="34" charset="0"/>
                <a:cs typeface="Times New Roman" panose="02020603050405020304" pitchFamily="18" charset="0"/>
              </a:rPr>
              <a:t>ε</a:t>
            </a:r>
            <a:r>
              <a:rPr lang="en-US" sz="1747" kern="0" dirty="0">
                <a:solidFill>
                  <a:srgbClr val="374151"/>
                </a:solidFill>
                <a:latin typeface="Times New Roman" panose="02020603050405020304" pitchFamily="18" charset="0"/>
                <a:ea typeface="Calibri" panose="020F0502020204030204" pitchFamily="34" charset="0"/>
                <a:cs typeface="Times New Roman" panose="02020603050405020304" pitchFamily="18" charset="0"/>
              </a:rPr>
              <a:t>-differential privacy if for any two adjacent inputs d, d' ∈ D and for any subset of outputs S ⊆ R,  it holds that: </a:t>
            </a:r>
          </a:p>
          <a:p>
            <a:pPr marL="446155" lvl="1" defTabSz="665592">
              <a:buFont typeface="Arial" panose="020B0604020202020204" pitchFamily="34" charset="0"/>
              <a:buChar char="•"/>
            </a:pPr>
            <a:endParaRPr lang="en-US" sz="1747" kern="0" dirty="0">
              <a:solidFill>
                <a:srgbClr val="374151"/>
              </a:solidFill>
              <a:latin typeface="Times New Roman" panose="02020603050405020304" pitchFamily="18" charset="0"/>
              <a:ea typeface="Calibri" panose="020F0502020204030204" pitchFamily="34" charset="0"/>
              <a:cs typeface="Times New Roman" panose="02020603050405020304" pitchFamily="18" charset="0"/>
            </a:endParaRPr>
          </a:p>
          <a:p>
            <a:pPr marL="446155" lvl="1" defTabSz="665592">
              <a:buFont typeface="Arial" panose="020B0604020202020204" pitchFamily="34" charset="0"/>
              <a:buChar char="•"/>
            </a:pPr>
            <a:endParaRPr lang="en-US" sz="1747" kern="0" dirty="0">
              <a:solidFill>
                <a:srgbClr val="374151"/>
              </a:solidFill>
              <a:latin typeface="Times New Roman" panose="02020603050405020304" pitchFamily="18" charset="0"/>
              <a:ea typeface="Calibri" panose="020F0502020204030204" pitchFamily="34" charset="0"/>
              <a:cs typeface="Times New Roman" panose="02020603050405020304" pitchFamily="18" charset="0"/>
            </a:endParaRPr>
          </a:p>
          <a:p>
            <a:pPr marL="446155" lvl="1" defTabSz="665592">
              <a:buFont typeface="Arial" panose="020B0604020202020204" pitchFamily="34" charset="0"/>
              <a:buChar char="•"/>
            </a:pPr>
            <a:endParaRPr lang="en-US" sz="1747" kern="0" dirty="0">
              <a:solidFill>
                <a:srgbClr val="374151"/>
              </a:solidFill>
              <a:latin typeface="Times New Roman" panose="02020603050405020304" pitchFamily="18" charset="0"/>
              <a:ea typeface="Calibri" panose="020F0502020204030204" pitchFamily="34" charset="0"/>
              <a:cs typeface="Times New Roman" panose="02020603050405020304" pitchFamily="18" charset="0"/>
            </a:endParaRPr>
          </a:p>
          <a:p>
            <a:pPr marL="446155" lvl="1" defTabSz="665592">
              <a:buFont typeface="Arial" panose="020B0604020202020204" pitchFamily="34" charset="0"/>
              <a:buChar char="•"/>
            </a:pPr>
            <a:endParaRPr lang="en-US" sz="1747" kern="0" dirty="0">
              <a:solidFill>
                <a:srgbClr val="374151"/>
              </a:solidFill>
              <a:latin typeface="Times New Roman" panose="02020603050405020304" pitchFamily="18" charset="0"/>
              <a:ea typeface="Calibri" panose="020F0502020204030204" pitchFamily="34" charset="0"/>
              <a:cs typeface="Times New Roman" panose="02020603050405020304" pitchFamily="18" charset="0"/>
            </a:endParaRPr>
          </a:p>
          <a:p>
            <a:pPr marL="446155" lvl="1" defTabSz="665592">
              <a:buFont typeface="Arial" panose="020B0604020202020204" pitchFamily="34" charset="0"/>
              <a:buChar char="•"/>
            </a:pPr>
            <a:r>
              <a:rPr lang="en-US" sz="1747" kern="0" dirty="0" err="1">
                <a:solidFill>
                  <a:srgbClr val="374151"/>
                </a:solidFill>
                <a:latin typeface="Times New Roman" panose="02020603050405020304" pitchFamily="18" charset="0"/>
                <a:ea typeface="Calibri" panose="020F0502020204030204" pitchFamily="34" charset="0"/>
                <a:cs typeface="Times New Roman" panose="02020603050405020304" pitchFamily="18" charset="0"/>
              </a:rPr>
              <a:t>ε</a:t>
            </a:r>
            <a:r>
              <a:rPr lang="en-US" sz="1747" kern="0" dirty="0">
                <a:solidFill>
                  <a:srgbClr val="374151"/>
                </a:solidFill>
                <a:latin typeface="Times New Roman" panose="02020603050405020304" pitchFamily="18" charset="0"/>
                <a:ea typeface="Calibri" panose="020F0502020204030204" pitchFamily="34" charset="0"/>
                <a:cs typeface="Times New Roman" panose="02020603050405020304" pitchFamily="18" charset="0"/>
              </a:rPr>
              <a:t> is a parameter that determines the strength of the privacy guarantee provided by a differentially private mechanism. A smaller value of </a:t>
            </a:r>
            <a:r>
              <a:rPr lang="en-US" sz="1747" kern="0" dirty="0" err="1">
                <a:solidFill>
                  <a:srgbClr val="374151"/>
                </a:solidFill>
                <a:latin typeface="Times New Roman" panose="02020603050405020304" pitchFamily="18" charset="0"/>
                <a:ea typeface="Calibri" panose="020F0502020204030204" pitchFamily="34" charset="0"/>
                <a:cs typeface="Times New Roman" panose="02020603050405020304" pitchFamily="18" charset="0"/>
              </a:rPr>
              <a:t>ε</a:t>
            </a:r>
            <a:r>
              <a:rPr lang="en-US" sz="1747" kern="0" dirty="0">
                <a:solidFill>
                  <a:srgbClr val="374151"/>
                </a:solidFill>
                <a:latin typeface="Times New Roman" panose="02020603050405020304" pitchFamily="18" charset="0"/>
                <a:ea typeface="Calibri" panose="020F0502020204030204" pitchFamily="34" charset="0"/>
                <a:cs typeface="Times New Roman" panose="02020603050405020304" pitchFamily="18" charset="0"/>
              </a:rPr>
              <a:t> corresponds to a stronger privacy guarantee.</a:t>
            </a:r>
          </a:p>
          <a:p>
            <a:pPr marL="446155" lvl="1" defTabSz="665592">
              <a:buFont typeface="Arial" panose="020B0604020202020204" pitchFamily="34" charset="0"/>
              <a:buChar char="•"/>
            </a:pPr>
            <a:r>
              <a:rPr lang="el-GR" sz="1747" kern="0" dirty="0">
                <a:solidFill>
                  <a:srgbClr val="374151"/>
                </a:solidFill>
                <a:latin typeface="Times New Roman" panose="02020603050405020304" pitchFamily="18" charset="0"/>
                <a:ea typeface="Calibri" panose="020F0502020204030204" pitchFamily="34" charset="0"/>
                <a:cs typeface="Times New Roman" panose="02020603050405020304" pitchFamily="18" charset="0"/>
              </a:rPr>
              <a:t>δ</a:t>
            </a:r>
            <a:r>
              <a:rPr lang="en-US" sz="1747" kern="0" dirty="0">
                <a:solidFill>
                  <a:srgbClr val="374151"/>
                </a:solidFill>
                <a:latin typeface="Times New Roman" panose="02020603050405020304" pitchFamily="18" charset="0"/>
                <a:ea typeface="Calibri" panose="020F0502020204030204" pitchFamily="34" charset="0"/>
                <a:cs typeface="Times New Roman" panose="02020603050405020304" pitchFamily="18" charset="0"/>
              </a:rPr>
              <a:t> is the probability that allows for plain </a:t>
            </a:r>
            <a:r>
              <a:rPr lang="en-US" sz="1747" kern="0" dirty="0" err="1">
                <a:solidFill>
                  <a:srgbClr val="374151"/>
                </a:solidFill>
                <a:latin typeface="Times New Roman" panose="02020603050405020304" pitchFamily="18" charset="0"/>
                <a:ea typeface="Calibri" panose="020F0502020204030204" pitchFamily="34" charset="0"/>
                <a:cs typeface="Times New Roman" panose="02020603050405020304" pitchFamily="18" charset="0"/>
              </a:rPr>
              <a:t>ε</a:t>
            </a:r>
            <a:r>
              <a:rPr lang="en-US" sz="1747" kern="0" dirty="0">
                <a:solidFill>
                  <a:srgbClr val="374151"/>
                </a:solidFill>
                <a:latin typeface="Times New Roman" panose="02020603050405020304" pitchFamily="18" charset="0"/>
                <a:ea typeface="Calibri" panose="020F0502020204030204" pitchFamily="34" charset="0"/>
                <a:cs typeface="Times New Roman" panose="02020603050405020304" pitchFamily="18" charset="0"/>
              </a:rPr>
              <a:t>-differential privacy broken. </a:t>
            </a:r>
          </a:p>
          <a:p>
            <a:pPr marL="171598" indent="-171598" defTabSz="665592">
              <a:buFont typeface="Arial" panose="020B0604020202020204" pitchFamily="34" charset="0"/>
              <a:buChar char="•"/>
            </a:pPr>
            <a:endParaRPr lang="en-US" sz="1747" kern="0" dirty="0">
              <a:solidFill>
                <a:srgbClr val="374151"/>
              </a:solidFill>
              <a:latin typeface="Times New Roman" panose="02020603050405020304" pitchFamily="18" charset="0"/>
              <a:ea typeface="Calibri" panose="020F0502020204030204" pitchFamily="34" charset="0"/>
              <a:cs typeface="Times New Roman" panose="02020603050405020304" pitchFamily="18" charset="0"/>
            </a:endParaRPr>
          </a:p>
          <a:p>
            <a:pPr marL="171598" indent="-171598" defTabSz="665592">
              <a:buFont typeface="Arial" panose="020B0604020202020204" pitchFamily="34" charset="0"/>
              <a:buChar char="•"/>
            </a:pPr>
            <a:endParaRPr lang="en-US" sz="1747" kern="0" dirty="0">
              <a:solidFill>
                <a:srgbClr val="374151"/>
              </a:solidFill>
              <a:latin typeface="Times New Roman" panose="02020603050405020304" pitchFamily="18" charset="0"/>
              <a:ea typeface="Calibri" panose="020F0502020204030204" pitchFamily="34" charset="0"/>
              <a:cs typeface="Times New Roman" panose="02020603050405020304" pitchFamily="18" charset="0"/>
            </a:endParaRPr>
          </a:p>
          <a:p>
            <a:pPr defTabSz="665592"/>
            <a:endParaRPr lang="en-US" sz="1747" kern="0" dirty="0">
              <a:solidFill>
                <a:srgbClr val="374151"/>
              </a:solidFill>
              <a:latin typeface="Times New Roman" panose="02020603050405020304" pitchFamily="18" charset="0"/>
              <a:ea typeface="Calibri" panose="020F0502020204030204" pitchFamily="34" charset="0"/>
              <a:cs typeface="Times New Roman" panose="02020603050405020304" pitchFamily="18" charset="0"/>
            </a:endParaRPr>
          </a:p>
          <a:p>
            <a:pPr marL="137278" indent="-137278" defTabSz="665592">
              <a:buFont typeface="Arial" panose="020B0604020202020204" pitchFamily="34" charset="0"/>
              <a:buChar char="•"/>
            </a:pPr>
            <a:endParaRPr lang="en-US" sz="2620" kern="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57FD5418-AD87-FFEA-9EFE-C1812C2D311C}"/>
              </a:ext>
            </a:extLst>
          </p:cNvPr>
          <p:cNvPicPr>
            <a:picLocks noChangeAspect="1"/>
          </p:cNvPicPr>
          <p:nvPr/>
        </p:nvPicPr>
        <p:blipFill>
          <a:blip r:embed="rId2"/>
          <a:stretch>
            <a:fillRect/>
          </a:stretch>
        </p:blipFill>
        <p:spPr>
          <a:xfrm>
            <a:off x="702285" y="3466860"/>
            <a:ext cx="4955926" cy="643131"/>
          </a:xfrm>
          <a:prstGeom prst="rect">
            <a:avLst/>
          </a:prstGeom>
        </p:spPr>
      </p:pic>
      <p:sp>
        <p:nvSpPr>
          <p:cNvPr id="6" name="Google Shape;217;p26">
            <a:extLst>
              <a:ext uri="{FF2B5EF4-FFF2-40B4-BE49-F238E27FC236}">
                <a16:creationId xmlns:a16="http://schemas.microsoft.com/office/drawing/2014/main" id="{3569A13F-C7C9-8790-E66F-351226D61636}"/>
              </a:ext>
            </a:extLst>
          </p:cNvPr>
          <p:cNvSpPr txBox="1">
            <a:spLocks noGrp="1"/>
          </p:cNvSpPr>
          <p:nvPr>
            <p:ph type="title"/>
          </p:nvPr>
        </p:nvSpPr>
        <p:spPr>
          <a:xfrm>
            <a:off x="342871" y="1508276"/>
            <a:ext cx="9372660" cy="668580"/>
          </a:xfrm>
          <a:prstGeom prst="rect">
            <a:avLst/>
          </a:prstGeom>
        </p:spPr>
        <p:txBody>
          <a:bodyPr spcFirstLastPara="1" wrap="square" lIns="100568" tIns="100568" rIns="100568" bIns="100568" anchor="t" anchorCtr="0">
            <a:normAutofit/>
          </a:bodyPr>
          <a:lstStyle/>
          <a:p>
            <a:r>
              <a:rPr lang="en" dirty="0"/>
              <a:t>Differential Privacy</a:t>
            </a:r>
            <a:endParaRPr dirty="0"/>
          </a:p>
        </p:txBody>
      </p:sp>
      <p:pic>
        <p:nvPicPr>
          <p:cNvPr id="7" name="Google Shape;230;p27">
            <a:extLst>
              <a:ext uri="{FF2B5EF4-FFF2-40B4-BE49-F238E27FC236}">
                <a16:creationId xmlns:a16="http://schemas.microsoft.com/office/drawing/2014/main" id="{05B968A4-B0D6-EB29-24C6-7DCDD0037076}"/>
              </a:ext>
            </a:extLst>
          </p:cNvPr>
          <p:cNvPicPr preferRelativeResize="0"/>
          <p:nvPr/>
        </p:nvPicPr>
        <p:blipFill>
          <a:blip r:embed="rId3">
            <a:alphaModFix/>
          </a:blip>
          <a:stretch>
            <a:fillRect/>
          </a:stretch>
        </p:blipFill>
        <p:spPr>
          <a:xfrm>
            <a:off x="6149245" y="1978732"/>
            <a:ext cx="3909156" cy="3616814"/>
          </a:xfrm>
          <a:prstGeom prst="rect">
            <a:avLst/>
          </a:prstGeom>
          <a:noFill/>
          <a:ln>
            <a:noFill/>
          </a:ln>
        </p:spPr>
      </p:pic>
    </p:spTree>
    <p:extLst>
      <p:ext uri="{BB962C8B-B14F-4D97-AF65-F5344CB8AC3E}">
        <p14:creationId xmlns:p14="http://schemas.microsoft.com/office/powerpoint/2010/main" val="15257794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2"/>
          <p:cNvSpPr txBox="1">
            <a:spLocks noGrp="1"/>
          </p:cNvSpPr>
          <p:nvPr>
            <p:ph type="body" idx="1"/>
          </p:nvPr>
        </p:nvSpPr>
        <p:spPr>
          <a:xfrm>
            <a:off x="342871" y="2675540"/>
            <a:ext cx="9372660" cy="3930300"/>
          </a:xfrm>
          <a:prstGeom prst="rect">
            <a:avLst/>
          </a:prstGeom>
        </p:spPr>
        <p:txBody>
          <a:bodyPr spcFirstLastPara="1" wrap="square" lIns="100568" tIns="100568" rIns="100568" bIns="100568" anchor="t" anchorCtr="0">
            <a:noAutofit/>
          </a:bodyPr>
          <a:lstStyle/>
          <a:p>
            <a:pPr indent="-335252">
              <a:buSzPts val="1200"/>
            </a:pPr>
            <a:r>
              <a:rPr lang="en" sz="1320" b="1"/>
              <a:t>Problem</a:t>
            </a:r>
            <a:r>
              <a:rPr lang="en" sz="1320"/>
              <a:t>: Given a survey which contains a sensitive or embarrassing question (</a:t>
            </a:r>
            <a:r>
              <a:rPr lang="en" sz="1320" b="1"/>
              <a:t>query</a:t>
            </a:r>
            <a:r>
              <a:rPr lang="en" sz="1320"/>
              <a:t>), how to protect the privacy of participants’ responses while performing statistics on the </a:t>
            </a:r>
            <a:r>
              <a:rPr lang="en" sz="1320" b="1"/>
              <a:t>answers.</a:t>
            </a:r>
            <a:endParaRPr sz="1320" b="1"/>
          </a:p>
          <a:p>
            <a:pPr indent="-335252">
              <a:buSzPts val="1200"/>
            </a:pPr>
            <a:r>
              <a:rPr lang="en" sz="1320" b="1"/>
              <a:t>Approach: </a:t>
            </a:r>
            <a:r>
              <a:rPr lang="en" sz="1320"/>
              <a:t>Use coin flips</a:t>
            </a:r>
            <a:endParaRPr sz="1320"/>
          </a:p>
          <a:p>
            <a:pPr lvl="1" indent="-335252">
              <a:buSzPts val="1200"/>
            </a:pPr>
            <a:r>
              <a:rPr lang="en" sz="1320"/>
              <a:t>When participants are asked a sensitive question, they flip a coin before answering</a:t>
            </a:r>
            <a:endParaRPr sz="1320"/>
          </a:p>
          <a:p>
            <a:pPr lvl="1" indent="-335252">
              <a:buSzPts val="1200"/>
            </a:pPr>
            <a:r>
              <a:rPr lang="en" sz="1320"/>
              <a:t>If they get heads, they are asked to answer YES to the question regardless of their experience. </a:t>
            </a:r>
            <a:endParaRPr sz="1320"/>
          </a:p>
          <a:p>
            <a:pPr lvl="1" indent="-335252">
              <a:buSzPts val="1200"/>
            </a:pPr>
            <a:r>
              <a:rPr lang="en" sz="1320"/>
              <a:t>When they get tails, they are asked respond truthfully according to their experience.</a:t>
            </a:r>
            <a:endParaRPr sz="1320"/>
          </a:p>
          <a:p>
            <a:pPr indent="-335252">
              <a:buSzPts val="1200"/>
            </a:pPr>
            <a:r>
              <a:rPr lang="en" sz="1320" b="1"/>
              <a:t>Results: </a:t>
            </a:r>
            <a:r>
              <a:rPr lang="en" sz="1320"/>
              <a:t>Double the resulting statistics</a:t>
            </a:r>
            <a:endParaRPr sz="1320"/>
          </a:p>
          <a:p>
            <a:pPr lvl="1" indent="-335252">
              <a:buSzPts val="1200"/>
            </a:pPr>
            <a:r>
              <a:rPr lang="en" sz="1320"/>
              <a:t>At the end of the survey, half of the participant would have answer correctly, while the other half answer falsely.</a:t>
            </a:r>
            <a:endParaRPr sz="1320"/>
          </a:p>
          <a:p>
            <a:pPr lvl="1" indent="-335252">
              <a:buSzPts val="1200"/>
            </a:pPr>
            <a:r>
              <a:rPr lang="en" sz="1320"/>
              <a:t>To account for the half false answers they got, the organizers double the statistics at the end of the survey, </a:t>
            </a:r>
            <a:endParaRPr sz="1320"/>
          </a:p>
          <a:p>
            <a:pPr indent="-335252">
              <a:buSzPts val="1200"/>
            </a:pPr>
            <a:r>
              <a:rPr lang="en" sz="1320" b="1"/>
              <a:t>Alternative</a:t>
            </a:r>
            <a:r>
              <a:rPr lang="en" sz="1320"/>
              <a:t>: [Greenberg, 1969]</a:t>
            </a:r>
            <a:endParaRPr sz="1320"/>
          </a:p>
          <a:p>
            <a:pPr lvl="1" indent="-335252">
              <a:buSzPts val="1200"/>
            </a:pPr>
            <a:r>
              <a:rPr lang="en" sz="1320"/>
              <a:t>When participants get a tail, they are asked to flip a coin again to answer YES when it is heads, and NO when tails. </a:t>
            </a:r>
            <a:endParaRPr sz="1320"/>
          </a:p>
        </p:txBody>
      </p:sp>
      <p:sp>
        <p:nvSpPr>
          <p:cNvPr id="181" name="Google Shape;181;p22"/>
          <p:cNvSpPr txBox="1"/>
          <p:nvPr/>
        </p:nvSpPr>
        <p:spPr>
          <a:xfrm>
            <a:off x="342871" y="2080798"/>
            <a:ext cx="8719260" cy="507799"/>
          </a:xfrm>
          <a:prstGeom prst="rect">
            <a:avLst/>
          </a:prstGeom>
          <a:noFill/>
          <a:ln>
            <a:noFill/>
          </a:ln>
        </p:spPr>
        <p:txBody>
          <a:bodyPr spcFirstLastPara="1" wrap="square" lIns="100568" tIns="100568" rIns="100568" bIns="100568" anchor="t" anchorCtr="0">
            <a:spAutoFit/>
          </a:bodyPr>
          <a:lstStyle/>
          <a:p>
            <a:pPr defTabSz="1005755">
              <a:buClr>
                <a:srgbClr val="000000"/>
              </a:buClr>
            </a:pPr>
            <a:r>
              <a:rPr lang="en" sz="1980" kern="0" dirty="0">
                <a:solidFill>
                  <a:srgbClr val="000000"/>
                </a:solidFill>
                <a:latin typeface="Roboto"/>
                <a:ea typeface="Roboto"/>
                <a:cs typeface="Roboto"/>
                <a:sym typeface="Roboto"/>
              </a:rPr>
              <a:t>Randomized Response: A first attempt at Differential Privacy [Warner, 1965]</a:t>
            </a:r>
            <a:endParaRPr sz="1980" kern="0" dirty="0">
              <a:solidFill>
                <a:srgbClr val="000000"/>
              </a:solidFill>
              <a:latin typeface="Roboto"/>
              <a:ea typeface="Roboto"/>
              <a:cs typeface="Roboto"/>
              <a:sym typeface="Roboto"/>
            </a:endParaRPr>
          </a:p>
        </p:txBody>
      </p:sp>
      <p:sp>
        <p:nvSpPr>
          <p:cNvPr id="4" name="Google Shape;257;p31">
            <a:extLst>
              <a:ext uri="{FF2B5EF4-FFF2-40B4-BE49-F238E27FC236}">
                <a16:creationId xmlns:a16="http://schemas.microsoft.com/office/drawing/2014/main" id="{49C33DBD-6C52-C0BD-8A9A-89E3D6F46782}"/>
              </a:ext>
            </a:extLst>
          </p:cNvPr>
          <p:cNvSpPr txBox="1">
            <a:spLocks noGrp="1"/>
          </p:cNvSpPr>
          <p:nvPr>
            <p:ph type="title"/>
          </p:nvPr>
        </p:nvSpPr>
        <p:spPr>
          <a:xfrm>
            <a:off x="342871" y="1508276"/>
            <a:ext cx="9372660" cy="668580"/>
          </a:xfrm>
          <a:prstGeom prst="rect">
            <a:avLst/>
          </a:prstGeom>
        </p:spPr>
        <p:txBody>
          <a:bodyPr spcFirstLastPara="1" wrap="square" lIns="100568" tIns="100568" rIns="100568" bIns="100568" anchor="t" anchorCtr="0">
            <a:normAutofit/>
          </a:bodyPr>
          <a:lstStyle/>
          <a:p>
            <a:pPr>
              <a:buClr>
                <a:schemeClr val="dk2"/>
              </a:buClr>
              <a:buSzPct val="36666"/>
            </a:pPr>
            <a:r>
              <a:rPr lang="en" dirty="0"/>
              <a:t>Differential Privacy Mechanisms</a:t>
            </a:r>
            <a:endParaRPr dirty="0"/>
          </a:p>
          <a:p>
            <a:endParaRPr dirty="0"/>
          </a:p>
        </p:txBody>
      </p:sp>
    </p:spTree>
    <p:extLst>
      <p:ext uri="{BB962C8B-B14F-4D97-AF65-F5344CB8AC3E}">
        <p14:creationId xmlns:p14="http://schemas.microsoft.com/office/powerpoint/2010/main" val="35111965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Defenses against Privacy Attacks</a:t>
            </a:r>
          </a:p>
        </p:txBody>
      </p:sp>
      <p:sp>
        <p:nvSpPr>
          <p:cNvPr id="3" name="Content Placeholder 2"/>
          <p:cNvSpPr>
            <a:spLocks noGrp="1"/>
          </p:cNvSpPr>
          <p:nvPr>
            <p:ph idx="1"/>
          </p:nvPr>
        </p:nvSpPr>
        <p:spPr/>
        <p:txBody>
          <a:bodyPr/>
          <a:lstStyle/>
          <a:p>
            <a:r>
              <a:rPr lang="en-US" b="1" i="1" dirty="0">
                <a:solidFill>
                  <a:srgbClr val="0070C0"/>
                </a:solidFill>
              </a:rPr>
              <a:t>Data privacy</a:t>
            </a:r>
            <a:r>
              <a:rPr lang="en-US" dirty="0"/>
              <a:t> techniques have the goal of allowing analysts to learn about </a:t>
            </a:r>
            <a:r>
              <a:rPr lang="en-US" i="1" dirty="0">
                <a:solidFill>
                  <a:srgbClr val="0070C0"/>
                </a:solidFill>
              </a:rPr>
              <a:t>trends</a:t>
            </a:r>
            <a:r>
              <a:rPr lang="en-US" dirty="0"/>
              <a:t> in data, without revealing information specific to </a:t>
            </a:r>
            <a:r>
              <a:rPr lang="en-US" i="1" dirty="0">
                <a:solidFill>
                  <a:srgbClr val="0070C0"/>
                </a:solidFill>
              </a:rPr>
              <a:t>individual data instances</a:t>
            </a:r>
          </a:p>
          <a:p>
            <a:pPr lvl="1"/>
            <a:r>
              <a:rPr lang="en-US" dirty="0"/>
              <a:t>Therefore, privacy techniques involve an </a:t>
            </a:r>
            <a:r>
              <a:rPr lang="en-US" dirty="0">
                <a:solidFill>
                  <a:srgbClr val="FF0000"/>
                </a:solidFill>
              </a:rPr>
              <a:t>intentional </a:t>
            </a:r>
            <a:r>
              <a:rPr lang="en-US" dirty="0"/>
              <a:t>release of information, and attempt to control what can be learned from the released information</a:t>
            </a:r>
          </a:p>
          <a:p>
            <a:r>
              <a:rPr lang="en-US" dirty="0"/>
              <a:t>Related to data privacy is the </a:t>
            </a:r>
            <a:r>
              <a:rPr lang="en-US" b="1" i="1" dirty="0">
                <a:solidFill>
                  <a:srgbClr val="0070C0"/>
                </a:solidFill>
              </a:rPr>
              <a:t>Fundamental Law of Information Recovery</a:t>
            </a:r>
            <a:r>
              <a:rPr lang="en-US" dirty="0"/>
              <a:t>, which states that “</a:t>
            </a:r>
            <a:r>
              <a:rPr lang="en-US" i="1" dirty="0"/>
              <a:t>overly accurate estimates of too many statistics can completely destroy privacy</a:t>
            </a:r>
            <a:r>
              <a:rPr lang="en-US" dirty="0"/>
              <a:t>” </a:t>
            </a:r>
          </a:p>
          <a:p>
            <a:pPr lvl="1"/>
            <a:r>
              <a:rPr lang="en-US" dirty="0"/>
              <a:t>I.e., extracting useful information from a dataset (e.g., for training an ML model) poses a privacy risk to the data</a:t>
            </a:r>
          </a:p>
          <a:p>
            <a:r>
              <a:rPr lang="en-US" dirty="0"/>
              <a:t>There is an inevitable trade-off between privacy and accuracy (i.e., utility)</a:t>
            </a:r>
          </a:p>
          <a:p>
            <a:pPr lvl="1"/>
            <a:r>
              <a:rPr lang="en-US" dirty="0"/>
              <a:t>Preferred privacy techniques should provide an estimate of how much privacy is lost by interacting with data</a:t>
            </a:r>
          </a:p>
        </p:txBody>
      </p:sp>
      <p:sp>
        <p:nvSpPr>
          <p:cNvPr id="4" name="Content Placeholder 3"/>
          <p:cNvSpPr>
            <a:spLocks noGrp="1"/>
          </p:cNvSpPr>
          <p:nvPr>
            <p:ph idx="10"/>
          </p:nvPr>
        </p:nvSpPr>
        <p:spPr/>
        <p:txBody>
          <a:bodyPr/>
          <a:lstStyle/>
          <a:p>
            <a:r>
              <a:rPr lang="en-US" dirty="0"/>
              <a:t>Defenses against Privacy Attacks</a:t>
            </a:r>
            <a:endParaRPr lang="en-US" dirty="0">
              <a:solidFill>
                <a:srgbClr val="FF0000"/>
              </a:solidFill>
            </a:endParaRPr>
          </a:p>
          <a:p>
            <a:endParaRPr lang="en-US" dirty="0"/>
          </a:p>
        </p:txBody>
      </p:sp>
    </p:spTree>
    <p:extLst>
      <p:ext uri="{BB962C8B-B14F-4D97-AF65-F5344CB8AC3E}">
        <p14:creationId xmlns:p14="http://schemas.microsoft.com/office/powerpoint/2010/main" val="23823115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23"/>
          <p:cNvSpPr txBox="1">
            <a:spLocks noGrp="1"/>
          </p:cNvSpPr>
          <p:nvPr>
            <p:ph type="body" idx="1"/>
          </p:nvPr>
        </p:nvSpPr>
        <p:spPr>
          <a:xfrm>
            <a:off x="342871" y="2675540"/>
            <a:ext cx="9372660" cy="1055010"/>
          </a:xfrm>
          <a:prstGeom prst="rect">
            <a:avLst/>
          </a:prstGeom>
        </p:spPr>
        <p:txBody>
          <a:bodyPr spcFirstLastPara="1" wrap="square" lIns="100568" tIns="100568" rIns="100568" bIns="100568" anchor="t" anchorCtr="0">
            <a:normAutofit/>
          </a:bodyPr>
          <a:lstStyle/>
          <a:p>
            <a:r>
              <a:rPr lang="en"/>
              <a:t>The query answer is no longer a deterministic value, but a sampling from a distribution</a:t>
            </a:r>
            <a:endParaRPr/>
          </a:p>
        </p:txBody>
      </p:sp>
      <p:sp>
        <p:nvSpPr>
          <p:cNvPr id="188" name="Google Shape;188;p23"/>
          <p:cNvSpPr txBox="1"/>
          <p:nvPr/>
        </p:nvSpPr>
        <p:spPr>
          <a:xfrm>
            <a:off x="342871" y="2080798"/>
            <a:ext cx="8719260" cy="507799"/>
          </a:xfrm>
          <a:prstGeom prst="rect">
            <a:avLst/>
          </a:prstGeom>
          <a:noFill/>
          <a:ln>
            <a:noFill/>
          </a:ln>
        </p:spPr>
        <p:txBody>
          <a:bodyPr spcFirstLastPara="1" wrap="square" lIns="100568" tIns="100568" rIns="100568" bIns="100568" anchor="t" anchorCtr="0">
            <a:spAutoFit/>
          </a:bodyPr>
          <a:lstStyle/>
          <a:p>
            <a:pPr defTabSz="1005755">
              <a:buClr>
                <a:srgbClr val="000000"/>
              </a:buClr>
            </a:pPr>
            <a:r>
              <a:rPr lang="en" sz="1980" kern="0">
                <a:solidFill>
                  <a:srgbClr val="000000"/>
                </a:solidFill>
                <a:latin typeface="Roboto"/>
                <a:ea typeface="Roboto"/>
                <a:cs typeface="Roboto"/>
                <a:sym typeface="Roboto"/>
              </a:rPr>
              <a:t>Randomized Response: A first attempt at Differential Privacy [Warner, 1965]</a:t>
            </a:r>
            <a:endParaRPr sz="1980" kern="0">
              <a:solidFill>
                <a:srgbClr val="000000"/>
              </a:solidFill>
              <a:latin typeface="Roboto"/>
              <a:ea typeface="Roboto"/>
              <a:cs typeface="Roboto"/>
              <a:sym typeface="Roboto"/>
            </a:endParaRPr>
          </a:p>
        </p:txBody>
      </p:sp>
      <p:pic>
        <p:nvPicPr>
          <p:cNvPr id="189" name="Google Shape;189;p23"/>
          <p:cNvPicPr preferRelativeResize="0"/>
          <p:nvPr/>
        </p:nvPicPr>
        <p:blipFill>
          <a:blip r:embed="rId3">
            <a:alphaModFix/>
          </a:blip>
          <a:stretch>
            <a:fillRect/>
          </a:stretch>
        </p:blipFill>
        <p:spPr>
          <a:xfrm>
            <a:off x="1988980" y="3203045"/>
            <a:ext cx="6080440" cy="3408870"/>
          </a:xfrm>
          <a:prstGeom prst="rect">
            <a:avLst/>
          </a:prstGeom>
          <a:noFill/>
          <a:ln>
            <a:noFill/>
          </a:ln>
        </p:spPr>
      </p:pic>
      <p:sp>
        <p:nvSpPr>
          <p:cNvPr id="4" name="Google Shape;257;p31">
            <a:extLst>
              <a:ext uri="{FF2B5EF4-FFF2-40B4-BE49-F238E27FC236}">
                <a16:creationId xmlns:a16="http://schemas.microsoft.com/office/drawing/2014/main" id="{EC2C1323-D124-F8E8-00BF-F4E5709A8B7A}"/>
              </a:ext>
            </a:extLst>
          </p:cNvPr>
          <p:cNvSpPr txBox="1">
            <a:spLocks noGrp="1"/>
          </p:cNvSpPr>
          <p:nvPr>
            <p:ph type="title"/>
          </p:nvPr>
        </p:nvSpPr>
        <p:spPr>
          <a:xfrm>
            <a:off x="342871" y="1508276"/>
            <a:ext cx="9372660" cy="668580"/>
          </a:xfrm>
          <a:prstGeom prst="rect">
            <a:avLst/>
          </a:prstGeom>
        </p:spPr>
        <p:txBody>
          <a:bodyPr spcFirstLastPara="1" wrap="square" lIns="100568" tIns="100568" rIns="100568" bIns="100568" anchor="t" anchorCtr="0">
            <a:normAutofit/>
          </a:bodyPr>
          <a:lstStyle/>
          <a:p>
            <a:pPr>
              <a:buClr>
                <a:schemeClr val="dk2"/>
              </a:buClr>
              <a:buSzPct val="36666"/>
            </a:pPr>
            <a:r>
              <a:rPr lang="en" dirty="0"/>
              <a:t>Differential Privacy Mechanisms</a:t>
            </a:r>
            <a:endParaRPr dirty="0"/>
          </a:p>
          <a:p>
            <a:endParaRPr dirty="0"/>
          </a:p>
        </p:txBody>
      </p:sp>
    </p:spTree>
    <p:extLst>
      <p:ext uri="{BB962C8B-B14F-4D97-AF65-F5344CB8AC3E}">
        <p14:creationId xmlns:p14="http://schemas.microsoft.com/office/powerpoint/2010/main" val="30796534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32"/>
          <p:cNvSpPr txBox="1">
            <a:spLocks noGrp="1"/>
          </p:cNvSpPr>
          <p:nvPr>
            <p:ph type="body" idx="1"/>
          </p:nvPr>
        </p:nvSpPr>
        <p:spPr>
          <a:xfrm>
            <a:off x="342871" y="2588668"/>
            <a:ext cx="9372660" cy="916740"/>
          </a:xfrm>
          <a:prstGeom prst="rect">
            <a:avLst/>
          </a:prstGeom>
        </p:spPr>
        <p:txBody>
          <a:bodyPr spcFirstLastPara="1" wrap="square" lIns="100568" tIns="100568" rIns="100568" bIns="100568" anchor="t" anchorCtr="0">
            <a:normAutofit/>
          </a:bodyPr>
          <a:lstStyle/>
          <a:p>
            <a:pPr indent="-335252">
              <a:buSzPts val="1200"/>
            </a:pPr>
            <a:r>
              <a:rPr lang="en" sz="1320"/>
              <a:t>Privacy mechanism which outputs </a:t>
            </a:r>
            <a:r>
              <a:rPr lang="en" sz="1320" b="1"/>
              <a:t>q(x) + (</a:t>
            </a:r>
            <a:r>
              <a:rPr lang="en" sz="1320" b="1">
                <a:latin typeface="Arial"/>
                <a:ea typeface="Arial"/>
                <a:cs typeface="Arial"/>
                <a:sym typeface="Arial"/>
              </a:rPr>
              <a:t>v ∼ Lap(∆q, </a:t>
            </a:r>
            <a:r>
              <a:rPr lang="en" sz="1320" b="1"/>
              <a:t>ε))</a:t>
            </a:r>
            <a:endParaRPr sz="1320" b="1"/>
          </a:p>
          <a:p>
            <a:pPr indent="-335252">
              <a:buSzPts val="1200"/>
            </a:pPr>
            <a:r>
              <a:rPr lang="en" sz="1320"/>
              <a:t>Laplace distribution is centered at 0 with a std of </a:t>
            </a:r>
            <a:endParaRPr sz="1320"/>
          </a:p>
          <a:p>
            <a:pPr indent="-335252">
              <a:buSzPts val="1200"/>
            </a:pPr>
            <a:r>
              <a:rPr lang="en" sz="1320"/>
              <a:t>Its probability density function is given by:</a:t>
            </a:r>
            <a:endParaRPr sz="1320"/>
          </a:p>
        </p:txBody>
      </p:sp>
      <p:sp>
        <p:nvSpPr>
          <p:cNvPr id="265" name="Google Shape;265;p32"/>
          <p:cNvSpPr txBox="1">
            <a:spLocks noGrp="1"/>
          </p:cNvSpPr>
          <p:nvPr>
            <p:ph type="title"/>
          </p:nvPr>
        </p:nvSpPr>
        <p:spPr>
          <a:xfrm>
            <a:off x="342871" y="1508276"/>
            <a:ext cx="9372660" cy="668580"/>
          </a:xfrm>
          <a:prstGeom prst="rect">
            <a:avLst/>
          </a:prstGeom>
        </p:spPr>
        <p:txBody>
          <a:bodyPr spcFirstLastPara="1" wrap="square" lIns="100568" tIns="100568" rIns="100568" bIns="100568" anchor="t" anchorCtr="0">
            <a:normAutofit/>
          </a:bodyPr>
          <a:lstStyle/>
          <a:p>
            <a:r>
              <a:rPr lang="en"/>
              <a:t>Differential Privacy Mechanisms</a:t>
            </a:r>
            <a:endParaRPr/>
          </a:p>
        </p:txBody>
      </p:sp>
      <p:sp>
        <p:nvSpPr>
          <p:cNvPr id="266" name="Google Shape;266;p32"/>
          <p:cNvSpPr txBox="1"/>
          <p:nvPr/>
        </p:nvSpPr>
        <p:spPr>
          <a:xfrm>
            <a:off x="342871" y="2080798"/>
            <a:ext cx="8719260" cy="507799"/>
          </a:xfrm>
          <a:prstGeom prst="rect">
            <a:avLst/>
          </a:prstGeom>
          <a:noFill/>
          <a:ln>
            <a:noFill/>
          </a:ln>
        </p:spPr>
        <p:txBody>
          <a:bodyPr spcFirstLastPara="1" wrap="square" lIns="100568" tIns="100568" rIns="100568" bIns="100568" anchor="t" anchorCtr="0">
            <a:spAutoFit/>
          </a:bodyPr>
          <a:lstStyle/>
          <a:p>
            <a:pPr defTabSz="1005755">
              <a:buClr>
                <a:srgbClr val="000000"/>
              </a:buClr>
            </a:pPr>
            <a:r>
              <a:rPr lang="en" sz="1980" kern="0">
                <a:solidFill>
                  <a:srgbClr val="000000"/>
                </a:solidFill>
                <a:latin typeface="Roboto"/>
                <a:ea typeface="Roboto"/>
                <a:cs typeface="Roboto"/>
                <a:sym typeface="Roboto"/>
              </a:rPr>
              <a:t>Laplace Mechanism: Achieving differential privacy by adding Laplace noise</a:t>
            </a:r>
            <a:endParaRPr sz="1980" kern="0">
              <a:solidFill>
                <a:srgbClr val="000000"/>
              </a:solidFill>
              <a:latin typeface="Roboto"/>
              <a:ea typeface="Roboto"/>
              <a:cs typeface="Roboto"/>
              <a:sym typeface="Roboto"/>
            </a:endParaRPr>
          </a:p>
        </p:txBody>
      </p:sp>
      <p:grpSp>
        <p:nvGrpSpPr>
          <p:cNvPr id="267" name="Google Shape;267;p32"/>
          <p:cNvGrpSpPr/>
          <p:nvPr/>
        </p:nvGrpSpPr>
        <p:grpSpPr>
          <a:xfrm>
            <a:off x="3117405" y="3505409"/>
            <a:ext cx="3711318" cy="3314471"/>
            <a:chOff x="1975850" y="2225625"/>
            <a:chExt cx="3126900" cy="3013155"/>
          </a:xfrm>
        </p:grpSpPr>
        <p:pic>
          <p:nvPicPr>
            <p:cNvPr id="268" name="Google Shape;268;p32"/>
            <p:cNvPicPr preferRelativeResize="0"/>
            <p:nvPr/>
          </p:nvPicPr>
          <p:blipFill>
            <a:blip r:embed="rId3">
              <a:alphaModFix/>
            </a:blip>
            <a:stretch>
              <a:fillRect/>
            </a:stretch>
          </p:blipFill>
          <p:spPr>
            <a:xfrm>
              <a:off x="1975850" y="2225625"/>
              <a:ext cx="2961485" cy="2613075"/>
            </a:xfrm>
            <a:prstGeom prst="rect">
              <a:avLst/>
            </a:prstGeom>
            <a:noFill/>
            <a:ln>
              <a:noFill/>
            </a:ln>
          </p:spPr>
        </p:pic>
        <p:sp>
          <p:nvSpPr>
            <p:cNvPr id="269" name="Google Shape;269;p32"/>
            <p:cNvSpPr txBox="1"/>
            <p:nvPr/>
          </p:nvSpPr>
          <p:spPr>
            <a:xfrm>
              <a:off x="1975850" y="4838700"/>
              <a:ext cx="3126900" cy="400080"/>
            </a:xfrm>
            <a:prstGeom prst="rect">
              <a:avLst/>
            </a:prstGeom>
            <a:noFill/>
            <a:ln>
              <a:noFill/>
            </a:ln>
          </p:spPr>
          <p:txBody>
            <a:bodyPr spcFirstLastPara="1" wrap="square" lIns="100568" tIns="100568" rIns="100568" bIns="100568" anchor="t" anchorCtr="0">
              <a:spAutoFit/>
            </a:bodyPr>
            <a:lstStyle/>
            <a:p>
              <a:pPr defTabSz="1005755">
                <a:buClr>
                  <a:srgbClr val="000000"/>
                </a:buClr>
              </a:pPr>
              <a:r>
                <a:rPr lang="en" sz="1540" kern="0">
                  <a:solidFill>
                    <a:srgbClr val="000000"/>
                  </a:solidFill>
                  <a:latin typeface="Roboto"/>
                  <a:ea typeface="Roboto"/>
                  <a:cs typeface="Roboto"/>
                  <a:sym typeface="Roboto"/>
                </a:rPr>
                <a:t>Source: Wikipedia</a:t>
              </a:r>
              <a:endParaRPr sz="1540" kern="0">
                <a:solidFill>
                  <a:srgbClr val="000000"/>
                </a:solidFill>
                <a:latin typeface="Roboto"/>
                <a:ea typeface="Roboto"/>
                <a:cs typeface="Roboto"/>
                <a:sym typeface="Roboto"/>
              </a:endParaRPr>
            </a:p>
          </p:txBody>
        </p:sp>
      </p:grpSp>
      <p:pic>
        <p:nvPicPr>
          <p:cNvPr id="270" name="Google Shape;270;p32"/>
          <p:cNvPicPr preferRelativeResize="0"/>
          <p:nvPr/>
        </p:nvPicPr>
        <p:blipFill>
          <a:blip r:embed="rId4">
            <a:alphaModFix/>
          </a:blip>
          <a:stretch>
            <a:fillRect/>
          </a:stretch>
        </p:blipFill>
        <p:spPr>
          <a:xfrm>
            <a:off x="4636116" y="2930810"/>
            <a:ext cx="393085" cy="232458"/>
          </a:xfrm>
          <a:prstGeom prst="rect">
            <a:avLst/>
          </a:prstGeom>
          <a:noFill/>
          <a:ln>
            <a:noFill/>
          </a:ln>
        </p:spPr>
      </p:pic>
      <p:pic>
        <p:nvPicPr>
          <p:cNvPr id="271" name="Google Shape;271;p32"/>
          <p:cNvPicPr preferRelativeResize="0"/>
          <p:nvPr/>
        </p:nvPicPr>
        <p:blipFill>
          <a:blip r:embed="rId5">
            <a:alphaModFix/>
          </a:blip>
          <a:stretch>
            <a:fillRect/>
          </a:stretch>
        </p:blipFill>
        <p:spPr>
          <a:xfrm>
            <a:off x="546975" y="3800373"/>
            <a:ext cx="2570434" cy="507870"/>
          </a:xfrm>
          <a:prstGeom prst="rect">
            <a:avLst/>
          </a:prstGeom>
          <a:noFill/>
          <a:ln>
            <a:noFill/>
          </a:ln>
        </p:spPr>
      </p:pic>
    </p:spTree>
    <p:extLst>
      <p:ext uri="{BB962C8B-B14F-4D97-AF65-F5344CB8AC3E}">
        <p14:creationId xmlns:p14="http://schemas.microsoft.com/office/powerpoint/2010/main" val="35637451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33"/>
          <p:cNvSpPr txBox="1">
            <a:spLocks noGrp="1"/>
          </p:cNvSpPr>
          <p:nvPr>
            <p:ph type="body" idx="1"/>
          </p:nvPr>
        </p:nvSpPr>
        <p:spPr>
          <a:xfrm>
            <a:off x="342871" y="2749570"/>
            <a:ext cx="9372660" cy="1104180"/>
          </a:xfrm>
          <a:prstGeom prst="rect">
            <a:avLst/>
          </a:prstGeom>
        </p:spPr>
        <p:txBody>
          <a:bodyPr spcFirstLastPara="1" wrap="square" lIns="100568" tIns="100568" rIns="100568" bIns="100568" anchor="t" anchorCtr="0">
            <a:normAutofit/>
          </a:bodyPr>
          <a:lstStyle/>
          <a:p>
            <a:pPr indent="-349221">
              <a:buSzPts val="1400"/>
            </a:pPr>
            <a:r>
              <a:rPr lang="en" sz="1540"/>
              <a:t>Privacy mechanism which outputs </a:t>
            </a:r>
            <a:r>
              <a:rPr lang="en" sz="1540" b="1"/>
              <a:t>q(x) + (</a:t>
            </a:r>
            <a:r>
              <a:rPr lang="en" sz="1540" b="1">
                <a:latin typeface="Arial"/>
                <a:ea typeface="Arial"/>
                <a:cs typeface="Arial"/>
                <a:sym typeface="Arial"/>
              </a:rPr>
              <a:t>v ∼ N(∆q, </a:t>
            </a:r>
            <a:r>
              <a:rPr lang="en" sz="1540" b="1"/>
              <a:t>ε))</a:t>
            </a:r>
            <a:endParaRPr sz="1540"/>
          </a:p>
          <a:p>
            <a:pPr indent="-349221">
              <a:buSzPts val="1400"/>
            </a:pPr>
            <a:r>
              <a:rPr lang="en" sz="1540"/>
              <a:t>The Gaussian or Normal Distribution has a probability density function given by:</a:t>
            </a:r>
            <a:endParaRPr sz="1540"/>
          </a:p>
        </p:txBody>
      </p:sp>
      <p:sp>
        <p:nvSpPr>
          <p:cNvPr id="277" name="Google Shape;277;p33"/>
          <p:cNvSpPr txBox="1">
            <a:spLocks noGrp="1"/>
          </p:cNvSpPr>
          <p:nvPr>
            <p:ph type="title"/>
          </p:nvPr>
        </p:nvSpPr>
        <p:spPr>
          <a:xfrm>
            <a:off x="342871" y="1508276"/>
            <a:ext cx="9372660" cy="668580"/>
          </a:xfrm>
          <a:prstGeom prst="rect">
            <a:avLst/>
          </a:prstGeom>
        </p:spPr>
        <p:txBody>
          <a:bodyPr spcFirstLastPara="1" wrap="square" lIns="100568" tIns="100568" rIns="100568" bIns="100568" anchor="t" anchorCtr="0">
            <a:normAutofit/>
          </a:bodyPr>
          <a:lstStyle/>
          <a:p>
            <a:r>
              <a:rPr lang="en"/>
              <a:t>Differential Privacy Mechanisms</a:t>
            </a:r>
            <a:endParaRPr/>
          </a:p>
        </p:txBody>
      </p:sp>
      <p:sp>
        <p:nvSpPr>
          <p:cNvPr id="278" name="Google Shape;278;p33"/>
          <p:cNvSpPr txBox="1"/>
          <p:nvPr/>
        </p:nvSpPr>
        <p:spPr>
          <a:xfrm>
            <a:off x="342870" y="2080798"/>
            <a:ext cx="9227790" cy="507799"/>
          </a:xfrm>
          <a:prstGeom prst="rect">
            <a:avLst/>
          </a:prstGeom>
          <a:noFill/>
          <a:ln>
            <a:noFill/>
          </a:ln>
        </p:spPr>
        <p:txBody>
          <a:bodyPr spcFirstLastPara="1" wrap="square" lIns="100568" tIns="100568" rIns="100568" bIns="100568" anchor="t" anchorCtr="0">
            <a:spAutoFit/>
          </a:bodyPr>
          <a:lstStyle/>
          <a:p>
            <a:pPr defTabSz="1005755">
              <a:buClr>
                <a:srgbClr val="000000"/>
              </a:buClr>
            </a:pPr>
            <a:r>
              <a:rPr lang="en" sz="1980" kern="0">
                <a:solidFill>
                  <a:srgbClr val="000000"/>
                </a:solidFill>
                <a:latin typeface="Roboto"/>
                <a:ea typeface="Roboto"/>
                <a:cs typeface="Roboto"/>
                <a:sym typeface="Roboto"/>
              </a:rPr>
              <a:t>Gaussian Mechanism: Achieving differential privacy by adding Gaussian noise</a:t>
            </a:r>
            <a:endParaRPr sz="1980" kern="0">
              <a:solidFill>
                <a:srgbClr val="000000"/>
              </a:solidFill>
              <a:latin typeface="Roboto"/>
              <a:ea typeface="Roboto"/>
              <a:cs typeface="Roboto"/>
              <a:sym typeface="Roboto"/>
            </a:endParaRPr>
          </a:p>
        </p:txBody>
      </p:sp>
      <p:grpSp>
        <p:nvGrpSpPr>
          <p:cNvPr id="279" name="Google Shape;279;p33"/>
          <p:cNvGrpSpPr/>
          <p:nvPr/>
        </p:nvGrpSpPr>
        <p:grpSpPr>
          <a:xfrm>
            <a:off x="2784762" y="4014653"/>
            <a:ext cx="4073941" cy="2737570"/>
            <a:chOff x="2024025" y="2688525"/>
            <a:chExt cx="3703583" cy="2488699"/>
          </a:xfrm>
        </p:grpSpPr>
        <p:pic>
          <p:nvPicPr>
            <p:cNvPr id="280" name="Google Shape;280;p33"/>
            <p:cNvPicPr preferRelativeResize="0"/>
            <p:nvPr/>
          </p:nvPicPr>
          <p:blipFill>
            <a:blip r:embed="rId3">
              <a:alphaModFix/>
            </a:blip>
            <a:stretch>
              <a:fillRect/>
            </a:stretch>
          </p:blipFill>
          <p:spPr>
            <a:xfrm>
              <a:off x="2024025" y="2688525"/>
              <a:ext cx="3703583" cy="2150176"/>
            </a:xfrm>
            <a:prstGeom prst="rect">
              <a:avLst/>
            </a:prstGeom>
            <a:noFill/>
            <a:ln>
              <a:noFill/>
            </a:ln>
          </p:spPr>
        </p:pic>
        <p:sp>
          <p:nvSpPr>
            <p:cNvPr id="281" name="Google Shape;281;p33"/>
            <p:cNvSpPr txBox="1"/>
            <p:nvPr/>
          </p:nvSpPr>
          <p:spPr>
            <a:xfrm>
              <a:off x="2109550" y="4838700"/>
              <a:ext cx="3618000" cy="338524"/>
            </a:xfrm>
            <a:prstGeom prst="rect">
              <a:avLst/>
            </a:prstGeom>
            <a:noFill/>
            <a:ln>
              <a:noFill/>
            </a:ln>
          </p:spPr>
          <p:txBody>
            <a:bodyPr spcFirstLastPara="1" wrap="square" lIns="100568" tIns="100568" rIns="100568" bIns="100568" anchor="t" anchorCtr="0">
              <a:spAutoFit/>
            </a:bodyPr>
            <a:lstStyle/>
            <a:p>
              <a:pPr defTabSz="1005755">
                <a:buClr>
                  <a:srgbClr val="000000"/>
                </a:buClr>
              </a:pPr>
              <a:r>
                <a:rPr lang="en" sz="1100" kern="0">
                  <a:solidFill>
                    <a:srgbClr val="000000"/>
                  </a:solidFill>
                  <a:latin typeface="Roboto"/>
                  <a:ea typeface="Roboto"/>
                  <a:cs typeface="Roboto"/>
                  <a:sym typeface="Roboto"/>
                </a:rPr>
                <a:t>Source: Wikipedia</a:t>
              </a:r>
              <a:endParaRPr sz="1100" kern="0">
                <a:solidFill>
                  <a:srgbClr val="000000"/>
                </a:solidFill>
                <a:latin typeface="Roboto"/>
                <a:ea typeface="Roboto"/>
                <a:cs typeface="Roboto"/>
                <a:sym typeface="Roboto"/>
              </a:endParaRPr>
            </a:p>
          </p:txBody>
        </p:sp>
      </p:grpSp>
      <p:pic>
        <p:nvPicPr>
          <p:cNvPr id="282" name="Google Shape;282;p33"/>
          <p:cNvPicPr preferRelativeResize="0"/>
          <p:nvPr/>
        </p:nvPicPr>
        <p:blipFill>
          <a:blip r:embed="rId4">
            <a:alphaModFix/>
          </a:blip>
          <a:stretch>
            <a:fillRect/>
          </a:stretch>
        </p:blipFill>
        <p:spPr>
          <a:xfrm>
            <a:off x="437526" y="4336458"/>
            <a:ext cx="2347231" cy="668580"/>
          </a:xfrm>
          <a:prstGeom prst="rect">
            <a:avLst/>
          </a:prstGeom>
          <a:noFill/>
          <a:ln>
            <a:noFill/>
          </a:ln>
        </p:spPr>
      </p:pic>
    </p:spTree>
    <p:extLst>
      <p:ext uri="{BB962C8B-B14F-4D97-AF65-F5344CB8AC3E}">
        <p14:creationId xmlns:p14="http://schemas.microsoft.com/office/powerpoint/2010/main" val="11673019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34"/>
          <p:cNvSpPr txBox="1">
            <a:spLocks noGrp="1"/>
          </p:cNvSpPr>
          <p:nvPr>
            <p:ph type="body" idx="1"/>
          </p:nvPr>
        </p:nvSpPr>
        <p:spPr>
          <a:xfrm>
            <a:off x="342871" y="2910473"/>
            <a:ext cx="9372660" cy="765930"/>
          </a:xfrm>
          <a:prstGeom prst="rect">
            <a:avLst/>
          </a:prstGeom>
        </p:spPr>
        <p:txBody>
          <a:bodyPr spcFirstLastPara="1" wrap="square" lIns="100568" tIns="100568" rIns="100568" bIns="100568" anchor="t" anchorCtr="0">
            <a:noAutofit/>
          </a:bodyPr>
          <a:lstStyle/>
          <a:p>
            <a:pPr indent="-321283">
              <a:buSzPts val="1000"/>
            </a:pPr>
            <a:r>
              <a:rPr lang="en" sz="1100"/>
              <a:t>Given a sensitivity score function </a:t>
            </a:r>
            <a:r>
              <a:rPr lang="en" sz="1100" b="1"/>
              <a:t>H</a:t>
            </a:r>
            <a:r>
              <a:rPr lang="en" sz="1100"/>
              <a:t>, selects answer </a:t>
            </a:r>
            <a:r>
              <a:rPr lang="en" sz="1100" b="1"/>
              <a:t>a</a:t>
            </a:r>
            <a:r>
              <a:rPr lang="en" sz="1100"/>
              <a:t> with the lowest sensitivity score such that </a:t>
            </a:r>
            <a:endParaRPr sz="1100"/>
          </a:p>
          <a:p>
            <a:pPr indent="0">
              <a:spcBef>
                <a:spcPts val="1320"/>
              </a:spcBef>
              <a:buNone/>
            </a:pPr>
            <a:endParaRPr sz="1100"/>
          </a:p>
          <a:p>
            <a:pPr indent="-321283">
              <a:spcBef>
                <a:spcPts val="1320"/>
              </a:spcBef>
              <a:buSzPts val="1000"/>
            </a:pPr>
            <a:r>
              <a:rPr lang="en" sz="1100"/>
              <a:t>The Exponential distribution is parameterized by with a probability density function given by:</a:t>
            </a:r>
            <a:endParaRPr sz="1100"/>
          </a:p>
        </p:txBody>
      </p:sp>
      <p:sp>
        <p:nvSpPr>
          <p:cNvPr id="288" name="Google Shape;288;p34"/>
          <p:cNvSpPr txBox="1">
            <a:spLocks noGrp="1"/>
          </p:cNvSpPr>
          <p:nvPr>
            <p:ph type="title"/>
          </p:nvPr>
        </p:nvSpPr>
        <p:spPr>
          <a:xfrm>
            <a:off x="342871" y="1508276"/>
            <a:ext cx="9372660" cy="668580"/>
          </a:xfrm>
          <a:prstGeom prst="rect">
            <a:avLst/>
          </a:prstGeom>
        </p:spPr>
        <p:txBody>
          <a:bodyPr spcFirstLastPara="1" wrap="square" lIns="100568" tIns="100568" rIns="100568" bIns="100568" anchor="t" anchorCtr="0">
            <a:normAutofit/>
          </a:bodyPr>
          <a:lstStyle/>
          <a:p>
            <a:r>
              <a:rPr lang="en"/>
              <a:t>Differential Privacy Mechanisms</a:t>
            </a:r>
            <a:endParaRPr/>
          </a:p>
        </p:txBody>
      </p:sp>
      <p:sp>
        <p:nvSpPr>
          <p:cNvPr id="289" name="Google Shape;289;p34"/>
          <p:cNvSpPr txBox="1"/>
          <p:nvPr/>
        </p:nvSpPr>
        <p:spPr>
          <a:xfrm>
            <a:off x="342870" y="2080798"/>
            <a:ext cx="9227790" cy="812498"/>
          </a:xfrm>
          <a:prstGeom prst="rect">
            <a:avLst/>
          </a:prstGeom>
          <a:noFill/>
          <a:ln>
            <a:noFill/>
          </a:ln>
        </p:spPr>
        <p:txBody>
          <a:bodyPr spcFirstLastPara="1" wrap="square" lIns="100568" tIns="100568" rIns="100568" bIns="100568" anchor="t" anchorCtr="0">
            <a:spAutoFit/>
          </a:bodyPr>
          <a:lstStyle/>
          <a:p>
            <a:pPr defTabSz="1005755">
              <a:buClr>
                <a:srgbClr val="000000"/>
              </a:buClr>
            </a:pPr>
            <a:r>
              <a:rPr lang="en" sz="1980" kern="0">
                <a:solidFill>
                  <a:srgbClr val="000000"/>
                </a:solidFill>
                <a:latin typeface="Roboto"/>
                <a:ea typeface="Roboto"/>
                <a:cs typeface="Roboto"/>
                <a:sym typeface="Roboto"/>
              </a:rPr>
              <a:t>Exponential Mechanism: Achieving differential privacy by selecting lowest sensitivity score</a:t>
            </a:r>
            <a:endParaRPr sz="1980" kern="0">
              <a:solidFill>
                <a:srgbClr val="000000"/>
              </a:solidFill>
              <a:latin typeface="Roboto"/>
              <a:ea typeface="Roboto"/>
              <a:cs typeface="Roboto"/>
              <a:sym typeface="Roboto"/>
            </a:endParaRPr>
          </a:p>
        </p:txBody>
      </p:sp>
      <p:pic>
        <p:nvPicPr>
          <p:cNvPr id="290" name="Google Shape;290;p34"/>
          <p:cNvPicPr preferRelativeResize="0"/>
          <p:nvPr/>
        </p:nvPicPr>
        <p:blipFill>
          <a:blip r:embed="rId3">
            <a:alphaModFix/>
          </a:blip>
          <a:stretch>
            <a:fillRect/>
          </a:stretch>
        </p:blipFill>
        <p:spPr>
          <a:xfrm>
            <a:off x="546095" y="4190103"/>
            <a:ext cx="2228050" cy="622985"/>
          </a:xfrm>
          <a:prstGeom prst="rect">
            <a:avLst/>
          </a:prstGeom>
          <a:noFill/>
          <a:ln>
            <a:noFill/>
          </a:ln>
        </p:spPr>
      </p:pic>
      <p:grpSp>
        <p:nvGrpSpPr>
          <p:cNvPr id="291" name="Google Shape;291;p34"/>
          <p:cNvGrpSpPr/>
          <p:nvPr/>
        </p:nvGrpSpPr>
        <p:grpSpPr>
          <a:xfrm>
            <a:off x="3439313" y="4235542"/>
            <a:ext cx="2855048" cy="2507359"/>
            <a:chOff x="2817125" y="2381025"/>
            <a:chExt cx="2759114" cy="2785893"/>
          </a:xfrm>
        </p:grpSpPr>
        <p:sp>
          <p:nvSpPr>
            <p:cNvPr id="292" name="Google Shape;292;p34"/>
            <p:cNvSpPr txBox="1"/>
            <p:nvPr/>
          </p:nvSpPr>
          <p:spPr>
            <a:xfrm>
              <a:off x="2817125" y="4753175"/>
              <a:ext cx="2448900" cy="413743"/>
            </a:xfrm>
            <a:prstGeom prst="rect">
              <a:avLst/>
            </a:prstGeom>
            <a:noFill/>
            <a:ln>
              <a:noFill/>
            </a:ln>
          </p:spPr>
          <p:txBody>
            <a:bodyPr spcFirstLastPara="1" wrap="square" lIns="100568" tIns="100568" rIns="100568" bIns="100568" anchor="t" anchorCtr="0">
              <a:spAutoFit/>
            </a:bodyPr>
            <a:lstStyle/>
            <a:p>
              <a:pPr defTabSz="1005755">
                <a:buClr>
                  <a:srgbClr val="000000"/>
                </a:buClr>
              </a:pPr>
              <a:r>
                <a:rPr lang="en" sz="1100" kern="0">
                  <a:solidFill>
                    <a:srgbClr val="000000"/>
                  </a:solidFill>
                  <a:latin typeface="Roboto"/>
                  <a:ea typeface="Roboto"/>
                  <a:cs typeface="Roboto"/>
                  <a:sym typeface="Roboto"/>
                </a:rPr>
                <a:t>Source: Wikipedia</a:t>
              </a:r>
              <a:endParaRPr sz="1100" kern="0">
                <a:solidFill>
                  <a:srgbClr val="000000"/>
                </a:solidFill>
                <a:latin typeface="Roboto"/>
                <a:ea typeface="Roboto"/>
                <a:cs typeface="Roboto"/>
                <a:sym typeface="Roboto"/>
              </a:endParaRPr>
            </a:p>
          </p:txBody>
        </p:sp>
        <p:pic>
          <p:nvPicPr>
            <p:cNvPr id="293" name="Google Shape;293;p34"/>
            <p:cNvPicPr preferRelativeResize="0"/>
            <p:nvPr/>
          </p:nvPicPr>
          <p:blipFill>
            <a:blip r:embed="rId4">
              <a:alphaModFix/>
            </a:blip>
            <a:stretch>
              <a:fillRect/>
            </a:stretch>
          </p:blipFill>
          <p:spPr>
            <a:xfrm>
              <a:off x="2848900" y="2381025"/>
              <a:ext cx="2727339" cy="2457677"/>
            </a:xfrm>
            <a:prstGeom prst="rect">
              <a:avLst/>
            </a:prstGeom>
            <a:noFill/>
            <a:ln>
              <a:noFill/>
            </a:ln>
          </p:spPr>
        </p:pic>
      </p:grpSp>
      <p:pic>
        <p:nvPicPr>
          <p:cNvPr id="294" name="Google Shape;294;p34"/>
          <p:cNvPicPr preferRelativeResize="0"/>
          <p:nvPr/>
        </p:nvPicPr>
        <p:blipFill>
          <a:blip r:embed="rId5">
            <a:alphaModFix/>
          </a:blip>
          <a:stretch>
            <a:fillRect/>
          </a:stretch>
        </p:blipFill>
        <p:spPr>
          <a:xfrm>
            <a:off x="1030399" y="3253480"/>
            <a:ext cx="2568115" cy="316168"/>
          </a:xfrm>
          <a:prstGeom prst="rect">
            <a:avLst/>
          </a:prstGeom>
          <a:noFill/>
          <a:ln>
            <a:noFill/>
          </a:ln>
        </p:spPr>
      </p:pic>
      <p:pic>
        <p:nvPicPr>
          <p:cNvPr id="295" name="Google Shape;295;p34"/>
          <p:cNvPicPr preferRelativeResize="0"/>
          <p:nvPr/>
        </p:nvPicPr>
        <p:blipFill>
          <a:blip r:embed="rId6">
            <a:alphaModFix/>
          </a:blip>
          <a:stretch>
            <a:fillRect/>
          </a:stretch>
        </p:blipFill>
        <p:spPr>
          <a:xfrm>
            <a:off x="6862681" y="2910473"/>
            <a:ext cx="2707972" cy="316168"/>
          </a:xfrm>
          <a:prstGeom prst="rect">
            <a:avLst/>
          </a:prstGeom>
          <a:noFill/>
          <a:ln>
            <a:noFill/>
          </a:ln>
        </p:spPr>
      </p:pic>
    </p:spTree>
    <p:extLst>
      <p:ext uri="{BB962C8B-B14F-4D97-AF65-F5344CB8AC3E}">
        <p14:creationId xmlns:p14="http://schemas.microsoft.com/office/powerpoint/2010/main" val="27492199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38"/>
          <p:cNvSpPr txBox="1">
            <a:spLocks noGrp="1"/>
          </p:cNvSpPr>
          <p:nvPr>
            <p:ph type="title"/>
          </p:nvPr>
        </p:nvSpPr>
        <p:spPr>
          <a:xfrm>
            <a:off x="342871" y="1508276"/>
            <a:ext cx="9372660" cy="668580"/>
          </a:xfrm>
          <a:prstGeom prst="rect">
            <a:avLst/>
          </a:prstGeom>
        </p:spPr>
        <p:txBody>
          <a:bodyPr spcFirstLastPara="1" wrap="square" lIns="100568" tIns="100568" rIns="100568" bIns="100568" anchor="t" anchorCtr="0">
            <a:normAutofit/>
          </a:bodyPr>
          <a:lstStyle/>
          <a:p>
            <a:r>
              <a:rPr lang="en" dirty="0"/>
              <a:t>Applications in Machine Learning</a:t>
            </a:r>
            <a:endParaRPr dirty="0"/>
          </a:p>
        </p:txBody>
      </p:sp>
      <p:sp>
        <p:nvSpPr>
          <p:cNvPr id="331" name="Google Shape;331;p38"/>
          <p:cNvSpPr txBox="1">
            <a:spLocks noGrp="1"/>
          </p:cNvSpPr>
          <p:nvPr>
            <p:ph type="body" idx="1"/>
          </p:nvPr>
        </p:nvSpPr>
        <p:spPr>
          <a:xfrm>
            <a:off x="270435" y="2566200"/>
            <a:ext cx="9372660" cy="3282840"/>
          </a:xfrm>
          <a:prstGeom prst="rect">
            <a:avLst/>
          </a:prstGeom>
        </p:spPr>
        <p:txBody>
          <a:bodyPr spcFirstLastPara="1" wrap="square" lIns="100568" tIns="100568" rIns="100568" bIns="100568" anchor="t" anchorCtr="0">
            <a:normAutofit/>
          </a:bodyPr>
          <a:lstStyle/>
          <a:p>
            <a:pPr indent="-349221">
              <a:buSzPts val="1400"/>
            </a:pPr>
            <a:r>
              <a:rPr lang="en-US" sz="1540" dirty="0"/>
              <a:t>Neural network models memorize training examples [</a:t>
            </a:r>
            <a:r>
              <a:rPr lang="en-US" sz="1540" dirty="0" err="1"/>
              <a:t>Carlini</a:t>
            </a:r>
            <a:r>
              <a:rPr lang="en-US" sz="1540" dirty="0"/>
              <a:t> et al., 2019] </a:t>
            </a:r>
          </a:p>
          <a:p>
            <a:pPr lvl="1"/>
            <a:r>
              <a:rPr lang="en-US" sz="1248" b="1" dirty="0"/>
              <a:t>Memorization violates privacy</a:t>
            </a:r>
            <a:endParaRPr lang="en-US" sz="2559" b="1" dirty="0"/>
          </a:p>
          <a:p>
            <a:pPr indent="-349221">
              <a:buSzPts val="1400"/>
            </a:pPr>
            <a:endParaRPr lang="en-US" sz="1540" dirty="0"/>
          </a:p>
          <a:p>
            <a:pPr indent="-349221">
              <a:buSzPts val="1400"/>
            </a:pPr>
            <a:r>
              <a:rPr lang="en" sz="1540" dirty="0"/>
              <a:t>Given a public model, it is possible to a transformed (blurred) image through Generative Model-Inversion (GMI) attacks [Zhang et al.]</a:t>
            </a:r>
            <a:endParaRPr sz="1540" dirty="0"/>
          </a:p>
          <a:p>
            <a:pPr marL="0" indent="0">
              <a:spcBef>
                <a:spcPts val="1320"/>
              </a:spcBef>
              <a:buNone/>
            </a:pPr>
            <a:endParaRPr sz="1540" dirty="0"/>
          </a:p>
          <a:p>
            <a:pPr marL="0" indent="0">
              <a:spcBef>
                <a:spcPts val="1320"/>
              </a:spcBef>
              <a:spcAft>
                <a:spcPts val="1320"/>
              </a:spcAft>
              <a:buNone/>
            </a:pPr>
            <a:endParaRPr sz="1540" dirty="0"/>
          </a:p>
        </p:txBody>
      </p:sp>
      <p:sp>
        <p:nvSpPr>
          <p:cNvPr id="332" name="Google Shape;332;p38"/>
          <p:cNvSpPr txBox="1"/>
          <p:nvPr/>
        </p:nvSpPr>
        <p:spPr>
          <a:xfrm>
            <a:off x="342870" y="1999167"/>
            <a:ext cx="9227790" cy="507799"/>
          </a:xfrm>
          <a:prstGeom prst="rect">
            <a:avLst/>
          </a:prstGeom>
          <a:noFill/>
          <a:ln>
            <a:noFill/>
          </a:ln>
        </p:spPr>
        <p:txBody>
          <a:bodyPr spcFirstLastPara="1" wrap="square" lIns="100568" tIns="100568" rIns="100568" bIns="100568" anchor="t" anchorCtr="0">
            <a:spAutoFit/>
          </a:bodyPr>
          <a:lstStyle/>
          <a:p>
            <a:pPr defTabSz="1005755">
              <a:buClr>
                <a:srgbClr val="000000"/>
              </a:buClr>
            </a:pPr>
            <a:r>
              <a:rPr lang="en" sz="1980" kern="0">
                <a:solidFill>
                  <a:srgbClr val="000000"/>
                </a:solidFill>
                <a:latin typeface="Roboto"/>
                <a:ea typeface="Roboto"/>
                <a:cs typeface="Roboto"/>
                <a:sym typeface="Roboto"/>
              </a:rPr>
              <a:t>Issues with Deep Learning without privacy mechanisms</a:t>
            </a:r>
            <a:endParaRPr sz="1980" kern="0">
              <a:solidFill>
                <a:srgbClr val="000000"/>
              </a:solidFill>
              <a:latin typeface="Roboto"/>
              <a:ea typeface="Roboto"/>
              <a:cs typeface="Roboto"/>
              <a:sym typeface="Roboto"/>
            </a:endParaRPr>
          </a:p>
        </p:txBody>
      </p:sp>
      <p:pic>
        <p:nvPicPr>
          <p:cNvPr id="2" name="Picture 1">
            <a:extLst>
              <a:ext uri="{FF2B5EF4-FFF2-40B4-BE49-F238E27FC236}">
                <a16:creationId xmlns:a16="http://schemas.microsoft.com/office/drawing/2014/main" id="{9CEFF379-79C2-9642-D67D-6B139DB37B06}"/>
              </a:ext>
            </a:extLst>
          </p:cNvPr>
          <p:cNvPicPr>
            <a:picLocks noChangeAspect="1"/>
          </p:cNvPicPr>
          <p:nvPr/>
        </p:nvPicPr>
        <p:blipFill>
          <a:blip r:embed="rId3"/>
          <a:stretch>
            <a:fillRect/>
          </a:stretch>
        </p:blipFill>
        <p:spPr>
          <a:xfrm>
            <a:off x="2093816" y="3886200"/>
            <a:ext cx="624986" cy="2775675"/>
          </a:xfrm>
          <a:prstGeom prst="rect">
            <a:avLst/>
          </a:prstGeom>
        </p:spPr>
      </p:pic>
      <p:pic>
        <p:nvPicPr>
          <p:cNvPr id="4" name="Picture 3">
            <a:extLst>
              <a:ext uri="{FF2B5EF4-FFF2-40B4-BE49-F238E27FC236}">
                <a16:creationId xmlns:a16="http://schemas.microsoft.com/office/drawing/2014/main" id="{CF6154E1-0C5B-84AD-4594-177E76F04275}"/>
              </a:ext>
            </a:extLst>
          </p:cNvPr>
          <p:cNvPicPr>
            <a:picLocks noChangeAspect="1"/>
          </p:cNvPicPr>
          <p:nvPr/>
        </p:nvPicPr>
        <p:blipFill>
          <a:blip r:embed="rId4"/>
          <a:stretch>
            <a:fillRect/>
          </a:stretch>
        </p:blipFill>
        <p:spPr>
          <a:xfrm>
            <a:off x="5134035" y="3885074"/>
            <a:ext cx="625240" cy="2776801"/>
          </a:xfrm>
          <a:prstGeom prst="rect">
            <a:avLst/>
          </a:prstGeom>
        </p:spPr>
      </p:pic>
    </p:spTree>
    <p:extLst>
      <p:ext uri="{BB962C8B-B14F-4D97-AF65-F5344CB8AC3E}">
        <p14:creationId xmlns:p14="http://schemas.microsoft.com/office/powerpoint/2010/main" val="6437856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796E0A14-C14F-DFFA-6C67-0B1D4B8D1C31}"/>
              </a:ext>
            </a:extLst>
          </p:cNvPr>
          <p:cNvSpPr txBox="1">
            <a:spLocks/>
          </p:cNvSpPr>
          <p:nvPr/>
        </p:nvSpPr>
        <p:spPr>
          <a:xfrm>
            <a:off x="547496" y="2523343"/>
            <a:ext cx="8963408" cy="3907346"/>
          </a:xfrm>
          <a:prstGeom prst="rect">
            <a:avLst/>
          </a:prstGeom>
          <a:noFill/>
          <a:ln>
            <a:noFill/>
          </a:ln>
        </p:spPr>
        <p:txBody>
          <a:bodyPr spcFirstLastPara="1" wrap="square" lIns="66552" tIns="66552" rIns="66552" bIns="66552" anchor="t" anchorCtr="0">
            <a:normAutofit/>
          </a:bodyPr>
          <a:lstStyle>
            <a:defPPr marR="0" lvl="0" algn="l" rtl="0">
              <a:lnSpc>
                <a:spcPct val="100000"/>
              </a:lnSpc>
              <a:spcBef>
                <a:spcPts val="0"/>
              </a:spcBef>
              <a:spcAft>
                <a:spcPts val="0"/>
              </a:spcAft>
            </a:defPPr>
            <a:lvl1pPr marL="690861" marR="0" lvl="0" indent="-518146" algn="l" rtl="0">
              <a:lnSpc>
                <a:spcPct val="115000"/>
              </a:lnSpc>
              <a:spcBef>
                <a:spcPts val="0"/>
              </a:spcBef>
              <a:spcAft>
                <a:spcPts val="0"/>
              </a:spcAft>
              <a:buClr>
                <a:schemeClr val="dk2"/>
              </a:buClr>
              <a:buSzPts val="1800"/>
              <a:buFont typeface="Roboto"/>
              <a:buChar char="●"/>
              <a:defRPr sz="1800" b="0" i="0" u="none" strike="noStrike" cap="none">
                <a:solidFill>
                  <a:schemeClr val="dk2"/>
                </a:solidFill>
                <a:latin typeface="Roboto"/>
                <a:ea typeface="Roboto"/>
                <a:cs typeface="Roboto"/>
                <a:sym typeface="Roboto"/>
              </a:defRPr>
            </a:lvl1pPr>
            <a:lvl2pPr marL="1381722" marR="0" lvl="1" indent="-479765" algn="l" rtl="0">
              <a:lnSpc>
                <a:spcPct val="115000"/>
              </a:lnSpc>
              <a:spcBef>
                <a:spcPts val="0"/>
              </a:spcBef>
              <a:spcAft>
                <a:spcPts val="0"/>
              </a:spcAft>
              <a:buClr>
                <a:schemeClr val="dk2"/>
              </a:buClr>
              <a:buSzPts val="1400"/>
              <a:buFont typeface="Roboto"/>
              <a:buChar char="○"/>
              <a:defRPr sz="2115" b="0" i="0" u="none" strike="noStrike" cap="none">
                <a:solidFill>
                  <a:schemeClr val="dk2"/>
                </a:solidFill>
                <a:latin typeface="Roboto"/>
                <a:ea typeface="Roboto"/>
                <a:cs typeface="Roboto"/>
                <a:sym typeface="Roboto"/>
              </a:defRPr>
            </a:lvl2pPr>
            <a:lvl3pPr marL="2072584" marR="0" lvl="2" indent="-479765" algn="l" rtl="0">
              <a:lnSpc>
                <a:spcPct val="115000"/>
              </a:lnSpc>
              <a:spcBef>
                <a:spcPts val="0"/>
              </a:spcBef>
              <a:spcAft>
                <a:spcPts val="0"/>
              </a:spcAft>
              <a:buClr>
                <a:schemeClr val="dk2"/>
              </a:buClr>
              <a:buSzPts val="1400"/>
              <a:buFont typeface="Roboto"/>
              <a:buChar char="■"/>
              <a:defRPr sz="2115" b="0" i="0" u="none" strike="noStrike" cap="none">
                <a:solidFill>
                  <a:schemeClr val="dk2"/>
                </a:solidFill>
                <a:latin typeface="Roboto"/>
                <a:ea typeface="Roboto"/>
                <a:cs typeface="Roboto"/>
                <a:sym typeface="Roboto"/>
              </a:defRPr>
            </a:lvl3pPr>
            <a:lvl4pPr marL="2763445" marR="0" lvl="3" indent="-479765" algn="l" rtl="0">
              <a:lnSpc>
                <a:spcPct val="115000"/>
              </a:lnSpc>
              <a:spcBef>
                <a:spcPts val="0"/>
              </a:spcBef>
              <a:spcAft>
                <a:spcPts val="0"/>
              </a:spcAft>
              <a:buClr>
                <a:schemeClr val="dk2"/>
              </a:buClr>
              <a:buSzPts val="1400"/>
              <a:buFont typeface="Roboto"/>
              <a:buChar char="●"/>
              <a:defRPr sz="2115" b="0" i="0" u="none" strike="noStrike" cap="none">
                <a:solidFill>
                  <a:schemeClr val="dk2"/>
                </a:solidFill>
                <a:latin typeface="Roboto"/>
                <a:ea typeface="Roboto"/>
                <a:cs typeface="Roboto"/>
                <a:sym typeface="Roboto"/>
              </a:defRPr>
            </a:lvl4pPr>
            <a:lvl5pPr marL="3454306" marR="0" lvl="4" indent="-479765" algn="l" rtl="0">
              <a:lnSpc>
                <a:spcPct val="115000"/>
              </a:lnSpc>
              <a:spcBef>
                <a:spcPts val="0"/>
              </a:spcBef>
              <a:spcAft>
                <a:spcPts val="0"/>
              </a:spcAft>
              <a:buClr>
                <a:schemeClr val="dk2"/>
              </a:buClr>
              <a:buSzPts val="1400"/>
              <a:buFont typeface="Roboto"/>
              <a:buChar char="○"/>
              <a:defRPr sz="2115" b="0" i="0" u="none" strike="noStrike" cap="none">
                <a:solidFill>
                  <a:schemeClr val="dk2"/>
                </a:solidFill>
                <a:latin typeface="Roboto"/>
                <a:ea typeface="Roboto"/>
                <a:cs typeface="Roboto"/>
                <a:sym typeface="Roboto"/>
              </a:defRPr>
            </a:lvl5pPr>
            <a:lvl6pPr marL="4145167" marR="0" lvl="5" indent="-479765" algn="l" rtl="0">
              <a:lnSpc>
                <a:spcPct val="115000"/>
              </a:lnSpc>
              <a:spcBef>
                <a:spcPts val="0"/>
              </a:spcBef>
              <a:spcAft>
                <a:spcPts val="0"/>
              </a:spcAft>
              <a:buClr>
                <a:schemeClr val="dk2"/>
              </a:buClr>
              <a:buSzPts val="1400"/>
              <a:buFont typeface="Roboto"/>
              <a:buChar char="■"/>
              <a:defRPr sz="2115" b="0" i="0" u="none" strike="noStrike" cap="none">
                <a:solidFill>
                  <a:schemeClr val="dk2"/>
                </a:solidFill>
                <a:latin typeface="Roboto"/>
                <a:ea typeface="Roboto"/>
                <a:cs typeface="Roboto"/>
                <a:sym typeface="Roboto"/>
              </a:defRPr>
            </a:lvl6pPr>
            <a:lvl7pPr marL="4836028" marR="0" lvl="6" indent="-479765" algn="l" rtl="0">
              <a:lnSpc>
                <a:spcPct val="115000"/>
              </a:lnSpc>
              <a:spcBef>
                <a:spcPts val="0"/>
              </a:spcBef>
              <a:spcAft>
                <a:spcPts val="0"/>
              </a:spcAft>
              <a:buClr>
                <a:schemeClr val="dk2"/>
              </a:buClr>
              <a:buSzPts val="1400"/>
              <a:buFont typeface="Roboto"/>
              <a:buChar char="●"/>
              <a:defRPr sz="2115" b="0" i="0" u="none" strike="noStrike" cap="none">
                <a:solidFill>
                  <a:schemeClr val="dk2"/>
                </a:solidFill>
                <a:latin typeface="Roboto"/>
                <a:ea typeface="Roboto"/>
                <a:cs typeface="Roboto"/>
                <a:sym typeface="Roboto"/>
              </a:defRPr>
            </a:lvl7pPr>
            <a:lvl8pPr marL="5526890" marR="0" lvl="7" indent="-479765" algn="l" rtl="0">
              <a:lnSpc>
                <a:spcPct val="115000"/>
              </a:lnSpc>
              <a:spcBef>
                <a:spcPts val="0"/>
              </a:spcBef>
              <a:spcAft>
                <a:spcPts val="0"/>
              </a:spcAft>
              <a:buClr>
                <a:schemeClr val="dk2"/>
              </a:buClr>
              <a:buSzPts val="1400"/>
              <a:buFont typeface="Roboto"/>
              <a:buChar char="○"/>
              <a:defRPr sz="2115" b="0" i="0" u="none" strike="noStrike" cap="none">
                <a:solidFill>
                  <a:schemeClr val="dk2"/>
                </a:solidFill>
                <a:latin typeface="Roboto"/>
                <a:ea typeface="Roboto"/>
                <a:cs typeface="Roboto"/>
                <a:sym typeface="Roboto"/>
              </a:defRPr>
            </a:lvl8pPr>
            <a:lvl9pPr marL="6217751" marR="0" lvl="8" indent="-479765" algn="l" rtl="0">
              <a:lnSpc>
                <a:spcPct val="115000"/>
              </a:lnSpc>
              <a:spcBef>
                <a:spcPts val="0"/>
              </a:spcBef>
              <a:spcAft>
                <a:spcPts val="0"/>
              </a:spcAft>
              <a:buClr>
                <a:schemeClr val="dk2"/>
              </a:buClr>
              <a:buSzPts val="1400"/>
              <a:buFont typeface="Roboto"/>
              <a:buChar char="■"/>
              <a:defRPr sz="2115" b="0" i="0" u="none" strike="noStrike" cap="none">
                <a:solidFill>
                  <a:schemeClr val="dk2"/>
                </a:solidFill>
                <a:latin typeface="Roboto"/>
                <a:ea typeface="Roboto"/>
                <a:cs typeface="Roboto"/>
                <a:sym typeface="Roboto"/>
              </a:defRPr>
            </a:lvl9pPr>
          </a:lstStyle>
          <a:p>
            <a:pPr marL="502878" indent="-377158" defTabSz="665592">
              <a:buClr>
                <a:srgbClr val="000000"/>
              </a:buClr>
            </a:pPr>
            <a:r>
              <a:rPr lang="en-US" sz="1747" kern="0" dirty="0">
                <a:solidFill>
                  <a:srgbClr val="000000"/>
                </a:solidFill>
                <a:latin typeface="Times New Roman" panose="02020603050405020304" pitchFamily="18" charset="0"/>
                <a:cs typeface="Times New Roman" panose="02020603050405020304" pitchFamily="18" charset="0"/>
              </a:rPr>
              <a:t>In Machine/Deep Learning, Differential Privacy can be  achieved by adding noise to or perturbing :</a:t>
            </a:r>
          </a:p>
          <a:p>
            <a:pPr marL="1005755" lvl="1" indent="-349221" defTabSz="665592">
              <a:buClr>
                <a:srgbClr val="000000"/>
              </a:buClr>
            </a:pPr>
            <a:r>
              <a:rPr lang="en-US" sz="1747" i="1" kern="0" dirty="0">
                <a:solidFill>
                  <a:srgbClr val="000000"/>
                </a:solidFill>
                <a:latin typeface="Times New Roman" panose="02020603050405020304" pitchFamily="18" charset="0"/>
                <a:cs typeface="Times New Roman" panose="02020603050405020304" pitchFamily="18" charset="0"/>
              </a:rPr>
              <a:t>Training data</a:t>
            </a:r>
            <a:endParaRPr lang="en-US" sz="1747" kern="0" dirty="0">
              <a:solidFill>
                <a:srgbClr val="000000"/>
              </a:solidFill>
              <a:latin typeface="Times New Roman" panose="02020603050405020304" pitchFamily="18" charset="0"/>
              <a:cs typeface="Times New Roman" panose="02020603050405020304" pitchFamily="18" charset="0"/>
            </a:endParaRPr>
          </a:p>
          <a:p>
            <a:pPr marL="1005755" lvl="1" indent="-349221" defTabSz="665592">
              <a:buClr>
                <a:srgbClr val="000000"/>
              </a:buClr>
            </a:pPr>
            <a:r>
              <a:rPr lang="en-US" sz="1747" i="1" kern="0" dirty="0">
                <a:solidFill>
                  <a:srgbClr val="000000"/>
                </a:solidFill>
                <a:latin typeface="Times New Roman" panose="02020603050405020304" pitchFamily="18" charset="0"/>
                <a:cs typeface="Times New Roman" panose="02020603050405020304" pitchFamily="18" charset="0"/>
              </a:rPr>
              <a:t>Model outputs</a:t>
            </a:r>
          </a:p>
          <a:p>
            <a:pPr marL="1005755" lvl="1" indent="-349221" defTabSz="665592">
              <a:buClr>
                <a:srgbClr val="000000"/>
              </a:buClr>
            </a:pPr>
            <a:r>
              <a:rPr lang="en-US" sz="1747" i="1" kern="0" dirty="0">
                <a:solidFill>
                  <a:srgbClr val="000000"/>
                </a:solidFill>
                <a:latin typeface="Times New Roman" panose="02020603050405020304" pitchFamily="18" charset="0"/>
                <a:cs typeface="Times New Roman" panose="02020603050405020304" pitchFamily="18" charset="0"/>
              </a:rPr>
              <a:t>Model parameters</a:t>
            </a:r>
          </a:p>
          <a:p>
            <a:pPr marL="1508634" lvl="2" indent="-349221" defTabSz="665592">
              <a:buClr>
                <a:srgbClr val="000000"/>
              </a:buClr>
            </a:pPr>
            <a:r>
              <a:rPr lang="en-US" sz="1747" kern="0" dirty="0">
                <a:solidFill>
                  <a:srgbClr val="000000"/>
                </a:solidFill>
                <a:latin typeface="Times New Roman" panose="02020603050405020304" pitchFamily="18" charset="0"/>
                <a:cs typeface="Times New Roman" panose="02020603050405020304" pitchFamily="18" charset="0"/>
              </a:rPr>
              <a:t>Differentially private SGD (Abadi, 2016) clips and adds noise to the gradients of deep NNs during training</a:t>
            </a:r>
          </a:p>
          <a:p>
            <a:pPr marL="2011512" lvl="3" indent="-349221" defTabSz="665592">
              <a:buClr>
                <a:srgbClr val="000000"/>
              </a:buClr>
            </a:pPr>
            <a:r>
              <a:rPr lang="en-US" sz="1747" kern="0" dirty="0">
                <a:solidFill>
                  <a:srgbClr val="000000"/>
                </a:solidFill>
                <a:latin typeface="Times New Roman" panose="02020603050405020304" pitchFamily="18" charset="0"/>
                <a:cs typeface="Times New Roman" panose="02020603050405020304" pitchFamily="18" charset="0"/>
              </a:rPr>
              <a:t>Aims to reduce memorizations of training data of by the model</a:t>
            </a:r>
          </a:p>
          <a:p>
            <a:pPr marL="125719" indent="0" defTabSz="665592">
              <a:buClr>
                <a:srgbClr val="000000"/>
              </a:buClr>
              <a:buNone/>
            </a:pPr>
            <a:endParaRPr lang="en-US" sz="1747" kern="0" dirty="0">
              <a:solidFill>
                <a:srgbClr val="000000"/>
              </a:solidFill>
              <a:latin typeface="Times New Roman" panose="02020603050405020304" pitchFamily="18" charset="0"/>
              <a:cs typeface="Times New Roman" panose="02020603050405020304" pitchFamily="18" charset="0"/>
            </a:endParaRPr>
          </a:p>
        </p:txBody>
      </p:sp>
      <p:sp>
        <p:nvSpPr>
          <p:cNvPr id="8" name="Google Shape;330;p38">
            <a:extLst>
              <a:ext uri="{FF2B5EF4-FFF2-40B4-BE49-F238E27FC236}">
                <a16:creationId xmlns:a16="http://schemas.microsoft.com/office/drawing/2014/main" id="{52B86F7D-CB8E-C4A3-C645-6C7921AACA66}"/>
              </a:ext>
            </a:extLst>
          </p:cNvPr>
          <p:cNvSpPr txBox="1">
            <a:spLocks noGrp="1"/>
          </p:cNvSpPr>
          <p:nvPr>
            <p:ph type="title"/>
          </p:nvPr>
        </p:nvSpPr>
        <p:spPr>
          <a:xfrm>
            <a:off x="342871" y="1508276"/>
            <a:ext cx="9372660" cy="668580"/>
          </a:xfrm>
          <a:prstGeom prst="rect">
            <a:avLst/>
          </a:prstGeom>
        </p:spPr>
        <p:txBody>
          <a:bodyPr spcFirstLastPara="1" wrap="square" lIns="100568" tIns="100568" rIns="100568" bIns="100568" anchor="t" anchorCtr="0">
            <a:normAutofit/>
          </a:bodyPr>
          <a:lstStyle/>
          <a:p>
            <a:r>
              <a:rPr lang="en" dirty="0"/>
              <a:t>Applications in Machine Learning</a:t>
            </a:r>
            <a:endParaRPr dirty="0"/>
          </a:p>
        </p:txBody>
      </p:sp>
    </p:spTree>
    <p:extLst>
      <p:ext uri="{BB962C8B-B14F-4D97-AF65-F5344CB8AC3E}">
        <p14:creationId xmlns:p14="http://schemas.microsoft.com/office/powerpoint/2010/main" val="33947325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39"/>
          <p:cNvSpPr txBox="1">
            <a:spLocks noGrp="1"/>
          </p:cNvSpPr>
          <p:nvPr>
            <p:ph type="title"/>
          </p:nvPr>
        </p:nvSpPr>
        <p:spPr>
          <a:xfrm>
            <a:off x="342871" y="1508276"/>
            <a:ext cx="9372660" cy="668580"/>
          </a:xfrm>
          <a:prstGeom prst="rect">
            <a:avLst/>
          </a:prstGeom>
        </p:spPr>
        <p:txBody>
          <a:bodyPr spcFirstLastPara="1" wrap="square" lIns="100568" tIns="100568" rIns="100568" bIns="100568" anchor="t" anchorCtr="0">
            <a:normAutofit/>
          </a:bodyPr>
          <a:lstStyle/>
          <a:p>
            <a:r>
              <a:rPr lang="en"/>
              <a:t>Applications in Machine Learning</a:t>
            </a:r>
            <a:endParaRPr/>
          </a:p>
        </p:txBody>
      </p:sp>
      <p:sp>
        <p:nvSpPr>
          <p:cNvPr id="339" name="Google Shape;339;p39"/>
          <p:cNvSpPr txBox="1">
            <a:spLocks noGrp="1"/>
          </p:cNvSpPr>
          <p:nvPr>
            <p:ph type="body" idx="1"/>
          </p:nvPr>
        </p:nvSpPr>
        <p:spPr>
          <a:xfrm>
            <a:off x="342871" y="2697788"/>
            <a:ext cx="9372660" cy="3385140"/>
          </a:xfrm>
          <a:prstGeom prst="rect">
            <a:avLst/>
          </a:prstGeom>
        </p:spPr>
        <p:txBody>
          <a:bodyPr spcFirstLastPara="1" wrap="square" lIns="100568" tIns="100568" rIns="100568" bIns="100568" anchor="t" anchorCtr="0">
            <a:normAutofit lnSpcReduction="10000"/>
          </a:bodyPr>
          <a:lstStyle/>
          <a:p>
            <a:pPr marL="0" indent="0">
              <a:buNone/>
            </a:pPr>
            <a:r>
              <a:rPr lang="en" sz="1456" dirty="0">
                <a:latin typeface="Times New Roman" panose="02020603050405020304" pitchFamily="18" charset="0"/>
                <a:cs typeface="Times New Roman" panose="02020603050405020304" pitchFamily="18" charset="0"/>
              </a:rPr>
              <a:t>Differential Privacy in Gradient Descent</a:t>
            </a:r>
            <a:endParaRPr sz="1456" dirty="0">
              <a:latin typeface="Times New Roman" panose="02020603050405020304" pitchFamily="18" charset="0"/>
              <a:cs typeface="Times New Roman" panose="02020603050405020304" pitchFamily="18" charset="0"/>
            </a:endParaRPr>
          </a:p>
          <a:p>
            <a:pPr indent="-330013">
              <a:spcBef>
                <a:spcPts val="1320"/>
              </a:spcBef>
              <a:buSzPct val="100000"/>
            </a:pPr>
            <a:r>
              <a:rPr lang="en" sz="1456" dirty="0">
                <a:latin typeface="Times New Roman" panose="02020603050405020304" pitchFamily="18" charset="0"/>
                <a:cs typeface="Times New Roman" panose="02020603050405020304" pitchFamily="18" charset="0"/>
              </a:rPr>
              <a:t>Update rule [</a:t>
            </a:r>
            <a:r>
              <a:rPr lang="en" sz="1456" dirty="0" err="1">
                <a:latin typeface="Times New Roman" panose="02020603050405020304" pitchFamily="18" charset="0"/>
                <a:cs typeface="Times New Roman" panose="02020603050405020304" pitchFamily="18" charset="0"/>
              </a:rPr>
              <a:t>Xie</a:t>
            </a:r>
            <a:r>
              <a:rPr lang="en" sz="1456" dirty="0">
                <a:latin typeface="Times New Roman" panose="02020603050405020304" pitchFamily="18" charset="0"/>
                <a:cs typeface="Times New Roman" panose="02020603050405020304" pitchFamily="18" charset="0"/>
              </a:rPr>
              <a:t> et al.]</a:t>
            </a:r>
            <a:endParaRPr sz="1456" dirty="0">
              <a:latin typeface="Times New Roman" panose="02020603050405020304" pitchFamily="18" charset="0"/>
              <a:cs typeface="Times New Roman" panose="02020603050405020304" pitchFamily="18" charset="0"/>
            </a:endParaRPr>
          </a:p>
          <a:p>
            <a:pPr indent="0">
              <a:spcBef>
                <a:spcPts val="1320"/>
              </a:spcBef>
              <a:buNone/>
            </a:pPr>
            <a:endParaRPr sz="1456" dirty="0">
              <a:latin typeface="Times New Roman" panose="02020603050405020304" pitchFamily="18" charset="0"/>
              <a:cs typeface="Times New Roman" panose="02020603050405020304" pitchFamily="18" charset="0"/>
            </a:endParaRPr>
          </a:p>
          <a:p>
            <a:pPr indent="-330013">
              <a:spcBef>
                <a:spcPts val="1320"/>
              </a:spcBef>
              <a:buSzPct val="100000"/>
            </a:pPr>
            <a:r>
              <a:rPr lang="en-US" sz="1456" dirty="0">
                <a:latin typeface="Times New Roman" panose="02020603050405020304" pitchFamily="18" charset="0"/>
                <a:cs typeface="Times New Roman" panose="02020603050405020304" pitchFamily="18" charset="0"/>
              </a:rPr>
              <a:t>Due to sequential composition, the privacy loss in unbounded when we perform many iterations of the SGD algorithm</a:t>
            </a:r>
          </a:p>
          <a:p>
            <a:pPr indent="-330013">
              <a:buSzPct val="100000"/>
            </a:pPr>
            <a:r>
              <a:rPr lang="en-US" sz="1456" dirty="0">
                <a:latin typeface="Times New Roman" panose="02020603050405020304" pitchFamily="18" charset="0"/>
                <a:cs typeface="Times New Roman" panose="02020603050405020304" pitchFamily="18" charset="0"/>
              </a:rPr>
              <a:t>More iterations leads to a larger privacy cost. However, in practical Deep Learning, more iterations generally result in a better model. </a:t>
            </a:r>
          </a:p>
          <a:p>
            <a:pPr indent="-330013">
              <a:buSzPct val="100000"/>
            </a:pPr>
            <a:r>
              <a:rPr lang="en" sz="1456" dirty="0">
                <a:latin typeface="Times New Roman" panose="02020603050405020304" pitchFamily="18" charset="0"/>
                <a:cs typeface="Times New Roman" panose="02020603050405020304" pitchFamily="18" charset="0"/>
              </a:rPr>
              <a:t>But, in differentially private SGD version, more iterations can make the model worse, i.e., the noise increases with each iterations. </a:t>
            </a:r>
            <a:endParaRPr sz="1456" dirty="0">
              <a:latin typeface="Times New Roman" panose="02020603050405020304" pitchFamily="18" charset="0"/>
              <a:cs typeface="Times New Roman" panose="02020603050405020304" pitchFamily="18" charset="0"/>
            </a:endParaRPr>
          </a:p>
          <a:p>
            <a:pPr indent="-330013">
              <a:buSzPct val="100000"/>
            </a:pPr>
            <a:r>
              <a:rPr lang="en" sz="1456" dirty="0">
                <a:latin typeface="Times New Roman" panose="02020603050405020304" pitchFamily="18" charset="0"/>
                <a:cs typeface="Times New Roman" panose="02020603050405020304" pitchFamily="18" charset="0"/>
              </a:rPr>
              <a:t>Tradeoff: Find the right balance between the number of iterations and the scale of the noise added.</a:t>
            </a:r>
            <a:endParaRPr sz="1456" dirty="0">
              <a:latin typeface="Times New Roman" panose="02020603050405020304" pitchFamily="18" charset="0"/>
              <a:cs typeface="Times New Roman" panose="02020603050405020304" pitchFamily="18" charset="0"/>
            </a:endParaRPr>
          </a:p>
          <a:p>
            <a:pPr indent="-330013">
              <a:buSzPct val="100000"/>
            </a:pPr>
            <a:r>
              <a:rPr lang="en" sz="1456" dirty="0">
                <a:latin typeface="Times New Roman" panose="02020603050405020304" pitchFamily="18" charset="0"/>
                <a:cs typeface="Times New Roman" panose="02020603050405020304" pitchFamily="18" charset="0"/>
              </a:rPr>
              <a:t>Some Techniques: </a:t>
            </a:r>
            <a:r>
              <a:rPr lang="en" sz="1456" b="1" dirty="0">
                <a:latin typeface="Times New Roman" panose="02020603050405020304" pitchFamily="18" charset="0"/>
                <a:cs typeface="Times New Roman" panose="02020603050405020304" pitchFamily="18" charset="0"/>
              </a:rPr>
              <a:t>Gradient clipping</a:t>
            </a:r>
            <a:r>
              <a:rPr lang="en" sz="1456" dirty="0">
                <a:latin typeface="Times New Roman" panose="02020603050405020304" pitchFamily="18" charset="0"/>
                <a:cs typeface="Times New Roman" panose="02020603050405020304" pitchFamily="18" charset="0"/>
              </a:rPr>
              <a:t> before adding the noise [Abadi et al.]</a:t>
            </a:r>
            <a:endParaRPr sz="1456" dirty="0">
              <a:latin typeface="Times New Roman" panose="02020603050405020304" pitchFamily="18" charset="0"/>
              <a:cs typeface="Times New Roman" panose="02020603050405020304" pitchFamily="18" charset="0"/>
            </a:endParaRPr>
          </a:p>
          <a:p>
            <a:pPr marL="0" indent="0">
              <a:spcBef>
                <a:spcPts val="1320"/>
              </a:spcBef>
              <a:buNone/>
            </a:pPr>
            <a:endParaRPr sz="1456" dirty="0">
              <a:latin typeface="Times New Roman" panose="02020603050405020304" pitchFamily="18" charset="0"/>
              <a:cs typeface="Times New Roman" panose="02020603050405020304" pitchFamily="18" charset="0"/>
            </a:endParaRPr>
          </a:p>
          <a:p>
            <a:pPr marL="0" indent="0">
              <a:spcBef>
                <a:spcPts val="1320"/>
              </a:spcBef>
              <a:spcAft>
                <a:spcPts val="1320"/>
              </a:spcAft>
              <a:buNone/>
            </a:pPr>
            <a:endParaRPr sz="1456" dirty="0">
              <a:latin typeface="Times New Roman" panose="02020603050405020304" pitchFamily="18" charset="0"/>
              <a:cs typeface="Times New Roman" panose="02020603050405020304" pitchFamily="18" charset="0"/>
            </a:endParaRPr>
          </a:p>
        </p:txBody>
      </p:sp>
      <p:pic>
        <p:nvPicPr>
          <p:cNvPr id="340" name="Google Shape;340;p39"/>
          <p:cNvPicPr preferRelativeResize="0"/>
          <p:nvPr/>
        </p:nvPicPr>
        <p:blipFill>
          <a:blip r:embed="rId3">
            <a:alphaModFix/>
          </a:blip>
          <a:stretch>
            <a:fillRect/>
          </a:stretch>
        </p:blipFill>
        <p:spPr>
          <a:xfrm>
            <a:off x="950897" y="3515458"/>
            <a:ext cx="3052829" cy="442750"/>
          </a:xfrm>
          <a:prstGeom prst="rect">
            <a:avLst/>
          </a:prstGeom>
          <a:noFill/>
          <a:ln>
            <a:noFill/>
          </a:ln>
        </p:spPr>
      </p:pic>
      <p:sp>
        <p:nvSpPr>
          <p:cNvPr id="341" name="Google Shape;341;p39"/>
          <p:cNvSpPr txBox="1"/>
          <p:nvPr/>
        </p:nvSpPr>
        <p:spPr>
          <a:xfrm>
            <a:off x="342870" y="2080798"/>
            <a:ext cx="9227790" cy="507799"/>
          </a:xfrm>
          <a:prstGeom prst="rect">
            <a:avLst/>
          </a:prstGeom>
          <a:noFill/>
          <a:ln>
            <a:noFill/>
          </a:ln>
        </p:spPr>
        <p:txBody>
          <a:bodyPr spcFirstLastPara="1" wrap="square" lIns="100568" tIns="100568" rIns="100568" bIns="100568" anchor="t" anchorCtr="0">
            <a:spAutoFit/>
          </a:bodyPr>
          <a:lstStyle/>
          <a:p>
            <a:pPr defTabSz="1005755">
              <a:buClr>
                <a:srgbClr val="000000"/>
              </a:buClr>
              <a:buSzPts val="1100"/>
            </a:pPr>
            <a:r>
              <a:rPr lang="en" sz="1980" kern="0">
                <a:solidFill>
                  <a:srgbClr val="000000"/>
                </a:solidFill>
                <a:latin typeface="Roboto"/>
                <a:ea typeface="Roboto"/>
                <a:cs typeface="Roboto"/>
                <a:sym typeface="Roboto"/>
              </a:rPr>
              <a:t>Differentially Private Deep Learning</a:t>
            </a:r>
            <a:endParaRPr sz="1980" kern="0">
              <a:solidFill>
                <a:srgbClr val="000000"/>
              </a:solidFill>
              <a:latin typeface="Roboto"/>
              <a:ea typeface="Roboto"/>
              <a:cs typeface="Roboto"/>
              <a:sym typeface="Roboto"/>
            </a:endParaRPr>
          </a:p>
        </p:txBody>
      </p:sp>
    </p:spTree>
    <p:extLst>
      <p:ext uri="{BB962C8B-B14F-4D97-AF65-F5344CB8AC3E}">
        <p14:creationId xmlns:p14="http://schemas.microsoft.com/office/powerpoint/2010/main" val="33541602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72DF047-FD51-8439-4D1E-C42A590C575F}"/>
              </a:ext>
            </a:extLst>
          </p:cNvPr>
          <p:cNvPicPr>
            <a:picLocks noChangeAspect="1"/>
          </p:cNvPicPr>
          <p:nvPr/>
        </p:nvPicPr>
        <p:blipFill>
          <a:blip r:embed="rId2"/>
          <a:stretch>
            <a:fillRect/>
          </a:stretch>
        </p:blipFill>
        <p:spPr>
          <a:xfrm>
            <a:off x="1536007" y="1057276"/>
            <a:ext cx="6986387" cy="5657849"/>
          </a:xfrm>
          <a:prstGeom prst="rect">
            <a:avLst/>
          </a:prstGeom>
        </p:spPr>
      </p:pic>
    </p:spTree>
    <p:extLst>
      <p:ext uri="{BB962C8B-B14F-4D97-AF65-F5344CB8AC3E}">
        <p14:creationId xmlns:p14="http://schemas.microsoft.com/office/powerpoint/2010/main" val="8039788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9E7888-AFA9-11CC-967D-7426584A78D1}"/>
              </a:ext>
            </a:extLst>
          </p:cNvPr>
          <p:cNvPicPr>
            <a:picLocks noChangeAspect="1"/>
          </p:cNvPicPr>
          <p:nvPr/>
        </p:nvPicPr>
        <p:blipFill>
          <a:blip r:embed="rId2"/>
          <a:stretch>
            <a:fillRect/>
          </a:stretch>
        </p:blipFill>
        <p:spPr>
          <a:xfrm>
            <a:off x="1589149" y="1057275"/>
            <a:ext cx="6880103" cy="5657850"/>
          </a:xfrm>
          <a:prstGeom prst="rect">
            <a:avLst/>
          </a:prstGeom>
        </p:spPr>
      </p:pic>
    </p:spTree>
    <p:extLst>
      <p:ext uri="{BB962C8B-B14F-4D97-AF65-F5344CB8AC3E}">
        <p14:creationId xmlns:p14="http://schemas.microsoft.com/office/powerpoint/2010/main" val="5279611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40"/>
          <p:cNvSpPr txBox="1">
            <a:spLocks noGrp="1"/>
          </p:cNvSpPr>
          <p:nvPr>
            <p:ph type="title"/>
          </p:nvPr>
        </p:nvSpPr>
        <p:spPr>
          <a:xfrm>
            <a:off x="342871" y="1508276"/>
            <a:ext cx="9372660" cy="668580"/>
          </a:xfrm>
          <a:prstGeom prst="rect">
            <a:avLst/>
          </a:prstGeom>
        </p:spPr>
        <p:txBody>
          <a:bodyPr spcFirstLastPara="1" wrap="square" lIns="100568" tIns="100568" rIns="100568" bIns="100568" anchor="t" anchorCtr="0">
            <a:normAutofit/>
          </a:bodyPr>
          <a:lstStyle/>
          <a:p>
            <a:r>
              <a:rPr lang="en" dirty="0"/>
              <a:t>Applications in Machine Learning</a:t>
            </a:r>
            <a:endParaRPr dirty="0"/>
          </a:p>
        </p:txBody>
      </p:sp>
      <p:sp>
        <p:nvSpPr>
          <p:cNvPr id="348" name="Google Shape;348;p40"/>
          <p:cNvSpPr txBox="1"/>
          <p:nvPr/>
        </p:nvSpPr>
        <p:spPr>
          <a:xfrm>
            <a:off x="342870" y="2080798"/>
            <a:ext cx="9227790" cy="505491"/>
          </a:xfrm>
          <a:prstGeom prst="rect">
            <a:avLst/>
          </a:prstGeom>
          <a:noFill/>
          <a:ln>
            <a:noFill/>
          </a:ln>
        </p:spPr>
        <p:txBody>
          <a:bodyPr spcFirstLastPara="1" wrap="square" lIns="100568" tIns="100568" rIns="100568" bIns="100568" anchor="t" anchorCtr="0">
            <a:spAutoFit/>
          </a:bodyPr>
          <a:lstStyle/>
          <a:p>
            <a:pPr defTabSz="1005755">
              <a:buClr>
                <a:srgbClr val="000000"/>
              </a:buClr>
            </a:pPr>
            <a:r>
              <a:rPr lang="en" sz="1965" kern="0" dirty="0">
                <a:solidFill>
                  <a:srgbClr val="000000"/>
                </a:solidFill>
                <a:latin typeface="Roboto"/>
                <a:ea typeface="Roboto"/>
                <a:cs typeface="Roboto"/>
                <a:sym typeface="Roboto"/>
              </a:rPr>
              <a:t>Differentially Private Deep Learning with Pytorch and </a:t>
            </a:r>
            <a:r>
              <a:rPr lang="en" sz="1965" kern="0" dirty="0" err="1">
                <a:solidFill>
                  <a:srgbClr val="000000"/>
                </a:solidFill>
                <a:latin typeface="Roboto"/>
                <a:ea typeface="Roboto"/>
                <a:cs typeface="Roboto"/>
                <a:sym typeface="Roboto"/>
              </a:rPr>
              <a:t>Opacus</a:t>
            </a:r>
            <a:endParaRPr sz="1965" kern="0" dirty="0">
              <a:solidFill>
                <a:srgbClr val="000000"/>
              </a:solidFill>
              <a:latin typeface="Roboto"/>
              <a:ea typeface="Roboto"/>
              <a:cs typeface="Roboto"/>
              <a:sym typeface="Roboto"/>
            </a:endParaRPr>
          </a:p>
        </p:txBody>
      </p:sp>
      <p:pic>
        <p:nvPicPr>
          <p:cNvPr id="349" name="Google Shape;349;p40"/>
          <p:cNvPicPr preferRelativeResize="0"/>
          <p:nvPr/>
        </p:nvPicPr>
        <p:blipFill>
          <a:blip r:embed="rId3">
            <a:alphaModFix/>
          </a:blip>
          <a:stretch>
            <a:fillRect/>
          </a:stretch>
        </p:blipFill>
        <p:spPr>
          <a:xfrm>
            <a:off x="1884145" y="2713001"/>
            <a:ext cx="5399012" cy="2963585"/>
          </a:xfrm>
          <a:prstGeom prst="rect">
            <a:avLst/>
          </a:prstGeom>
          <a:noFill/>
          <a:ln>
            <a:noFill/>
          </a:ln>
        </p:spPr>
      </p:pic>
      <p:sp>
        <p:nvSpPr>
          <p:cNvPr id="350" name="Google Shape;350;p40"/>
          <p:cNvSpPr txBox="1"/>
          <p:nvPr/>
        </p:nvSpPr>
        <p:spPr>
          <a:xfrm>
            <a:off x="993046" y="6140156"/>
            <a:ext cx="2411209" cy="382380"/>
          </a:xfrm>
          <a:prstGeom prst="rect">
            <a:avLst/>
          </a:prstGeom>
          <a:noFill/>
          <a:ln>
            <a:noFill/>
          </a:ln>
        </p:spPr>
        <p:txBody>
          <a:bodyPr spcFirstLastPara="1" wrap="square" lIns="100568" tIns="100568" rIns="100568" bIns="100568" anchor="t" anchorCtr="0">
            <a:spAutoFit/>
          </a:bodyPr>
          <a:lstStyle/>
          <a:p>
            <a:pPr defTabSz="1005755">
              <a:buClr>
                <a:srgbClr val="000000"/>
              </a:buClr>
            </a:pPr>
            <a:r>
              <a:rPr lang="en" sz="1165" kern="0" dirty="0">
                <a:solidFill>
                  <a:srgbClr val="000000"/>
                </a:solidFill>
                <a:latin typeface="Roboto"/>
                <a:ea typeface="Roboto"/>
                <a:cs typeface="Roboto"/>
                <a:sym typeface="Roboto"/>
              </a:rPr>
              <a:t>Source: </a:t>
            </a:r>
            <a:r>
              <a:rPr lang="en" sz="1165" u="sng" kern="0" dirty="0">
                <a:solidFill>
                  <a:srgbClr val="F06292"/>
                </a:solidFill>
                <a:latin typeface="Roboto"/>
                <a:ea typeface="Roboto"/>
                <a:cs typeface="Roboto"/>
                <a:sym typeface="Roboto"/>
                <a:hlinkClick r:id="rId4"/>
              </a:rPr>
              <a:t>https://opacus.ai/</a:t>
            </a:r>
            <a:r>
              <a:rPr lang="en" sz="1165" kern="0" dirty="0">
                <a:solidFill>
                  <a:srgbClr val="000000"/>
                </a:solidFill>
                <a:latin typeface="Roboto"/>
                <a:ea typeface="Roboto"/>
                <a:cs typeface="Roboto"/>
                <a:sym typeface="Roboto"/>
              </a:rPr>
              <a:t> </a:t>
            </a:r>
            <a:endParaRPr sz="1165" kern="0" dirty="0">
              <a:solidFill>
                <a:srgbClr val="000000"/>
              </a:solidFill>
              <a:latin typeface="Roboto"/>
              <a:ea typeface="Roboto"/>
              <a:cs typeface="Roboto"/>
              <a:sym typeface="Roboto"/>
            </a:endParaRPr>
          </a:p>
        </p:txBody>
      </p:sp>
    </p:spTree>
    <p:extLst>
      <p:ext uri="{BB962C8B-B14F-4D97-AF65-F5344CB8AC3E}">
        <p14:creationId xmlns:p14="http://schemas.microsoft.com/office/powerpoint/2010/main" val="16839294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Defenses against Privacy Attacks</a:t>
            </a:r>
          </a:p>
        </p:txBody>
      </p:sp>
      <p:sp>
        <p:nvSpPr>
          <p:cNvPr id="3" name="Content Placeholder 2"/>
          <p:cNvSpPr>
            <a:spLocks noGrp="1"/>
          </p:cNvSpPr>
          <p:nvPr>
            <p:ph idx="1"/>
          </p:nvPr>
        </p:nvSpPr>
        <p:spPr/>
        <p:txBody>
          <a:bodyPr/>
          <a:lstStyle/>
          <a:p>
            <a:r>
              <a:rPr lang="en-US" dirty="0"/>
              <a:t>Defense strategies against privacy attacks in ML can be broadly classified into:</a:t>
            </a:r>
          </a:p>
          <a:p>
            <a:pPr lvl="1"/>
            <a:r>
              <a:rPr lang="en-US" dirty="0"/>
              <a:t>Anonymization techniques</a:t>
            </a:r>
          </a:p>
          <a:p>
            <a:pPr lvl="1"/>
            <a:r>
              <a:rPr lang="en-US" dirty="0"/>
              <a:t>Encryption techniques</a:t>
            </a:r>
          </a:p>
          <a:p>
            <a:pPr lvl="1"/>
            <a:r>
              <a:rPr lang="en-US" dirty="0"/>
              <a:t>Differential privacy</a:t>
            </a:r>
          </a:p>
          <a:p>
            <a:pPr lvl="1"/>
            <a:r>
              <a:rPr lang="en-US" dirty="0"/>
              <a:t>Distributed learning</a:t>
            </a:r>
          </a:p>
          <a:p>
            <a:pPr lvl="1"/>
            <a:r>
              <a:rPr lang="en-US" dirty="0"/>
              <a:t>ML-specific techniques </a:t>
            </a:r>
          </a:p>
        </p:txBody>
      </p:sp>
      <p:sp>
        <p:nvSpPr>
          <p:cNvPr id="4" name="Content Placeholder 3"/>
          <p:cNvSpPr>
            <a:spLocks noGrp="1"/>
          </p:cNvSpPr>
          <p:nvPr>
            <p:ph idx="10"/>
          </p:nvPr>
        </p:nvSpPr>
        <p:spPr/>
        <p:txBody>
          <a:bodyPr/>
          <a:lstStyle/>
          <a:p>
            <a:r>
              <a:rPr lang="en-US" dirty="0"/>
              <a:t>Defenses against Privacy Attacks</a:t>
            </a:r>
            <a:endParaRPr lang="en-US" dirty="0">
              <a:solidFill>
                <a:srgbClr val="FF0000"/>
              </a:solidFill>
            </a:endParaRPr>
          </a:p>
          <a:p>
            <a:endParaRPr lang="en-US" dirty="0"/>
          </a:p>
        </p:txBody>
      </p:sp>
    </p:spTree>
    <p:extLst>
      <p:ext uri="{BB962C8B-B14F-4D97-AF65-F5344CB8AC3E}">
        <p14:creationId xmlns:p14="http://schemas.microsoft.com/office/powerpoint/2010/main" val="6173771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41"/>
          <p:cNvSpPr txBox="1">
            <a:spLocks noGrp="1"/>
          </p:cNvSpPr>
          <p:nvPr>
            <p:ph type="title"/>
          </p:nvPr>
        </p:nvSpPr>
        <p:spPr>
          <a:xfrm>
            <a:off x="342871" y="1508276"/>
            <a:ext cx="9372660" cy="668580"/>
          </a:xfrm>
          <a:prstGeom prst="rect">
            <a:avLst/>
          </a:prstGeom>
        </p:spPr>
        <p:txBody>
          <a:bodyPr spcFirstLastPara="1" wrap="square" lIns="100568" tIns="100568" rIns="100568" bIns="100568" anchor="t" anchorCtr="0">
            <a:normAutofit/>
          </a:bodyPr>
          <a:lstStyle/>
          <a:p>
            <a:r>
              <a:rPr lang="en"/>
              <a:t>Conclusion</a:t>
            </a:r>
            <a:endParaRPr/>
          </a:p>
        </p:txBody>
      </p:sp>
      <p:sp>
        <p:nvSpPr>
          <p:cNvPr id="356" name="Google Shape;356;p41"/>
          <p:cNvSpPr txBox="1">
            <a:spLocks noGrp="1"/>
          </p:cNvSpPr>
          <p:nvPr>
            <p:ph type="body" idx="1"/>
          </p:nvPr>
        </p:nvSpPr>
        <p:spPr>
          <a:xfrm>
            <a:off x="342871" y="2176855"/>
            <a:ext cx="9372660" cy="3672900"/>
          </a:xfrm>
          <a:prstGeom prst="rect">
            <a:avLst/>
          </a:prstGeom>
        </p:spPr>
        <p:txBody>
          <a:bodyPr spcFirstLastPara="1" wrap="square" lIns="100568" tIns="100568" rIns="100568" bIns="100568" anchor="t" anchorCtr="0">
            <a:normAutofit/>
          </a:bodyPr>
          <a:lstStyle/>
          <a:p>
            <a:pPr indent="-349221">
              <a:buSzPts val="1400"/>
            </a:pPr>
            <a:r>
              <a:rPr lang="en" sz="2038" dirty="0">
                <a:latin typeface="Times New Roman" panose="02020603050405020304" pitchFamily="18" charset="0"/>
                <a:cs typeface="Times New Roman" panose="02020603050405020304" pitchFamily="18" charset="0"/>
              </a:rPr>
              <a:t>Traditional data analysis is done without any privacy mechanism which leads to privacy violation</a:t>
            </a:r>
            <a:endParaRPr sz="2038" dirty="0">
              <a:latin typeface="Times New Roman" panose="02020603050405020304" pitchFamily="18" charset="0"/>
              <a:cs typeface="Times New Roman" panose="02020603050405020304" pitchFamily="18" charset="0"/>
            </a:endParaRPr>
          </a:p>
          <a:p>
            <a:pPr indent="-349221">
              <a:buSzPts val="1400"/>
            </a:pPr>
            <a:r>
              <a:rPr lang="en" sz="2038" dirty="0">
                <a:latin typeface="Times New Roman" panose="02020603050405020304" pitchFamily="18" charset="0"/>
                <a:cs typeface="Times New Roman" panose="02020603050405020304" pitchFamily="18" charset="0"/>
              </a:rPr>
              <a:t>Traditional privacy models are vulnerable to linking attacks</a:t>
            </a:r>
            <a:endParaRPr sz="2038" dirty="0">
              <a:latin typeface="Times New Roman" panose="02020603050405020304" pitchFamily="18" charset="0"/>
              <a:cs typeface="Times New Roman" panose="02020603050405020304" pitchFamily="18" charset="0"/>
            </a:endParaRPr>
          </a:p>
          <a:p>
            <a:pPr indent="-349221">
              <a:buSzPts val="1400"/>
            </a:pPr>
            <a:r>
              <a:rPr lang="en" sz="2038" dirty="0">
                <a:latin typeface="Times New Roman" panose="02020603050405020304" pitchFamily="18" charset="0"/>
                <a:cs typeface="Times New Roman" panose="02020603050405020304" pitchFamily="18" charset="0"/>
              </a:rPr>
              <a:t>Randomized Response was the first attempt to offer differential privacy.</a:t>
            </a:r>
            <a:endParaRPr sz="2038" dirty="0">
              <a:latin typeface="Times New Roman" panose="02020603050405020304" pitchFamily="18" charset="0"/>
              <a:cs typeface="Times New Roman" panose="02020603050405020304" pitchFamily="18" charset="0"/>
            </a:endParaRPr>
          </a:p>
          <a:p>
            <a:pPr indent="-349221">
              <a:buSzPts val="1400"/>
            </a:pPr>
            <a:r>
              <a:rPr lang="en" sz="2038" dirty="0">
                <a:latin typeface="Times New Roman" panose="02020603050405020304" pitchFamily="18" charset="0"/>
                <a:cs typeface="Times New Roman" panose="02020603050405020304" pitchFamily="18" charset="0"/>
              </a:rPr>
              <a:t>The fixed privacy loss in Randomized Response makes it unsuitable for some application</a:t>
            </a:r>
            <a:endParaRPr sz="2038" dirty="0">
              <a:latin typeface="Times New Roman" panose="02020603050405020304" pitchFamily="18" charset="0"/>
              <a:cs typeface="Times New Roman" panose="02020603050405020304" pitchFamily="18" charset="0"/>
            </a:endParaRPr>
          </a:p>
          <a:p>
            <a:pPr indent="-349221">
              <a:buSzPts val="1400"/>
            </a:pPr>
            <a:r>
              <a:rPr lang="en" sz="2038" dirty="0">
                <a:latin typeface="Times New Roman" panose="02020603050405020304" pitchFamily="18" charset="0"/>
                <a:cs typeface="Times New Roman" panose="02020603050405020304" pitchFamily="18" charset="0"/>
              </a:rPr>
              <a:t>Methods based on sampling from a distribution (Laplace, Gaussian, Exponential, </a:t>
            </a:r>
            <a:r>
              <a:rPr lang="en" sz="2038" dirty="0" err="1">
                <a:latin typeface="Times New Roman" panose="02020603050405020304" pitchFamily="18" charset="0"/>
                <a:cs typeface="Times New Roman" panose="02020603050405020304" pitchFamily="18" charset="0"/>
              </a:rPr>
              <a:t>etc</a:t>
            </a:r>
            <a:r>
              <a:rPr lang="en" sz="2038" dirty="0">
                <a:latin typeface="Times New Roman" panose="02020603050405020304" pitchFamily="18" charset="0"/>
                <a:cs typeface="Times New Roman" panose="02020603050405020304" pitchFamily="18" charset="0"/>
              </a:rPr>
              <a:t>) offer better privacy guarantees.</a:t>
            </a:r>
            <a:endParaRPr sz="2038" dirty="0">
              <a:latin typeface="Times New Roman" panose="02020603050405020304" pitchFamily="18" charset="0"/>
              <a:cs typeface="Times New Roman" panose="02020603050405020304" pitchFamily="18" charset="0"/>
            </a:endParaRPr>
          </a:p>
          <a:p>
            <a:pPr indent="-349221">
              <a:buSzPts val="1400"/>
            </a:pPr>
            <a:r>
              <a:rPr lang="en" sz="2038" dirty="0">
                <a:latin typeface="Times New Roman" panose="02020603050405020304" pitchFamily="18" charset="0"/>
                <a:cs typeface="Times New Roman" panose="02020603050405020304" pitchFamily="18" charset="0"/>
              </a:rPr>
              <a:t>Differential Privacy can be applied to ML to achieve Privacy Preserving ML.</a:t>
            </a:r>
            <a:endParaRPr sz="2038"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06067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Shape 360"/>
        <p:cNvGrpSpPr/>
        <p:nvPr/>
      </p:nvGrpSpPr>
      <p:grpSpPr>
        <a:xfrm>
          <a:off x="0" y="0"/>
          <a:ext cx="0" cy="0"/>
          <a:chOff x="0" y="0"/>
          <a:chExt cx="0" cy="0"/>
        </a:xfrm>
      </p:grpSpPr>
      <p:sp>
        <p:nvSpPr>
          <p:cNvPr id="361" name="Google Shape;361;p42"/>
          <p:cNvSpPr txBox="1">
            <a:spLocks noGrp="1"/>
          </p:cNvSpPr>
          <p:nvPr>
            <p:ph type="title"/>
          </p:nvPr>
        </p:nvSpPr>
        <p:spPr>
          <a:xfrm>
            <a:off x="342871" y="1508276"/>
            <a:ext cx="9372660" cy="668580"/>
          </a:xfrm>
          <a:prstGeom prst="rect">
            <a:avLst/>
          </a:prstGeom>
        </p:spPr>
        <p:txBody>
          <a:bodyPr spcFirstLastPara="1" wrap="square" lIns="100568" tIns="100568" rIns="100568" bIns="100568" anchor="t" anchorCtr="0">
            <a:normAutofit/>
          </a:bodyPr>
          <a:lstStyle/>
          <a:p>
            <a:r>
              <a:rPr lang="en"/>
              <a:t>References</a:t>
            </a:r>
            <a:endParaRPr/>
          </a:p>
        </p:txBody>
      </p:sp>
      <p:sp>
        <p:nvSpPr>
          <p:cNvPr id="362" name="Google Shape;362;p42"/>
          <p:cNvSpPr txBox="1"/>
          <p:nvPr/>
        </p:nvSpPr>
        <p:spPr>
          <a:xfrm>
            <a:off x="171435" y="1848496"/>
            <a:ext cx="9715530" cy="4235935"/>
          </a:xfrm>
          <a:prstGeom prst="rect">
            <a:avLst/>
          </a:prstGeom>
          <a:noFill/>
          <a:ln>
            <a:noFill/>
          </a:ln>
        </p:spPr>
        <p:txBody>
          <a:bodyPr spcFirstLastPara="1" wrap="square" lIns="100568" tIns="100568" rIns="100568" bIns="100568" anchor="t" anchorCtr="0">
            <a:spAutoFit/>
          </a:bodyPr>
          <a:lstStyle/>
          <a:p>
            <a:pPr marL="181594" defTabSz="1005755">
              <a:buClr>
                <a:srgbClr val="FFFFFF"/>
              </a:buClr>
              <a:buSzPts val="1000"/>
            </a:pPr>
            <a:r>
              <a:rPr lang="en" sz="1747" kern="0" dirty="0">
                <a:solidFill>
                  <a:srgbClr val="FFFFFF"/>
                </a:solidFill>
                <a:latin typeface="Times New Roman" panose="02020603050405020304" pitchFamily="18" charset="0"/>
                <a:cs typeface="Times New Roman" panose="02020603050405020304" pitchFamily="18" charset="0"/>
                <a:sym typeface="Arial"/>
              </a:rPr>
              <a:t>[</a:t>
            </a:r>
            <a:r>
              <a:rPr lang="en" sz="1747" kern="0" dirty="0" err="1">
                <a:solidFill>
                  <a:srgbClr val="FFFFFF"/>
                </a:solidFill>
                <a:latin typeface="Times New Roman" panose="02020603050405020304" pitchFamily="18" charset="0"/>
                <a:cs typeface="Times New Roman" panose="02020603050405020304" pitchFamily="18" charset="0"/>
                <a:sym typeface="Arial"/>
              </a:rPr>
              <a:t>Dwork</a:t>
            </a:r>
            <a:r>
              <a:rPr lang="en" sz="1747" kern="0" dirty="0">
                <a:solidFill>
                  <a:srgbClr val="FFFFFF"/>
                </a:solidFill>
                <a:latin typeface="Times New Roman" panose="02020603050405020304" pitchFamily="18" charset="0"/>
                <a:cs typeface="Times New Roman" panose="02020603050405020304" pitchFamily="18" charset="0"/>
                <a:sym typeface="Arial"/>
              </a:rPr>
              <a:t> et al.] Cynthia </a:t>
            </a:r>
            <a:r>
              <a:rPr lang="en" sz="1747" kern="0" dirty="0" err="1">
                <a:solidFill>
                  <a:srgbClr val="FFFFFF"/>
                </a:solidFill>
                <a:latin typeface="Times New Roman" panose="02020603050405020304" pitchFamily="18" charset="0"/>
                <a:cs typeface="Times New Roman" panose="02020603050405020304" pitchFamily="18" charset="0"/>
                <a:sym typeface="Arial"/>
              </a:rPr>
              <a:t>Dwork</a:t>
            </a:r>
            <a:r>
              <a:rPr lang="en" sz="1747" kern="0" dirty="0">
                <a:solidFill>
                  <a:srgbClr val="FFFFFF"/>
                </a:solidFill>
                <a:latin typeface="Times New Roman" panose="02020603050405020304" pitchFamily="18" charset="0"/>
                <a:cs typeface="Times New Roman" panose="02020603050405020304" pitchFamily="18" charset="0"/>
                <a:sym typeface="Arial"/>
              </a:rPr>
              <a:t>, Aaron Roth, et al. The algorithmic foundations of differential privacy. Found. Trends </a:t>
            </a:r>
            <a:r>
              <a:rPr lang="en" sz="1747" kern="0" dirty="0" err="1">
                <a:solidFill>
                  <a:srgbClr val="FFFFFF"/>
                </a:solidFill>
                <a:latin typeface="Times New Roman" panose="02020603050405020304" pitchFamily="18" charset="0"/>
                <a:cs typeface="Times New Roman" panose="02020603050405020304" pitchFamily="18" charset="0"/>
                <a:sym typeface="Arial"/>
              </a:rPr>
              <a:t>Theor</a:t>
            </a:r>
            <a:r>
              <a:rPr lang="en" sz="1747" kern="0" dirty="0">
                <a:solidFill>
                  <a:srgbClr val="FFFFFF"/>
                </a:solidFill>
                <a:latin typeface="Times New Roman" panose="02020603050405020304" pitchFamily="18" charset="0"/>
                <a:cs typeface="Times New Roman" panose="02020603050405020304" pitchFamily="18" charset="0"/>
                <a:sym typeface="Arial"/>
              </a:rPr>
              <a:t>. </a:t>
            </a:r>
            <a:r>
              <a:rPr lang="en" sz="1747" kern="0" dirty="0" err="1">
                <a:solidFill>
                  <a:srgbClr val="FFFFFF"/>
                </a:solidFill>
                <a:latin typeface="Times New Roman" panose="02020603050405020304" pitchFamily="18" charset="0"/>
                <a:cs typeface="Times New Roman" panose="02020603050405020304" pitchFamily="18" charset="0"/>
                <a:sym typeface="Arial"/>
              </a:rPr>
              <a:t>Comput</a:t>
            </a:r>
            <a:r>
              <a:rPr lang="en" sz="1747" kern="0" dirty="0">
                <a:solidFill>
                  <a:srgbClr val="FFFFFF"/>
                </a:solidFill>
                <a:latin typeface="Times New Roman" panose="02020603050405020304" pitchFamily="18" charset="0"/>
                <a:cs typeface="Times New Roman" panose="02020603050405020304" pitchFamily="18" charset="0"/>
                <a:sym typeface="Arial"/>
              </a:rPr>
              <a:t>. Sci., 9(3-4):211–407, 2014.</a:t>
            </a:r>
            <a:endParaRPr sz="1747" kern="0" dirty="0">
              <a:solidFill>
                <a:srgbClr val="FFFFFF"/>
              </a:solidFill>
              <a:latin typeface="Times New Roman" panose="02020603050405020304" pitchFamily="18" charset="0"/>
              <a:cs typeface="Times New Roman" panose="02020603050405020304" pitchFamily="18" charset="0"/>
              <a:sym typeface="Arial"/>
            </a:endParaRPr>
          </a:p>
          <a:p>
            <a:pPr marL="181594" defTabSz="1005755">
              <a:buClr>
                <a:srgbClr val="FFFFFF"/>
              </a:buClr>
              <a:buSzPts val="1000"/>
            </a:pPr>
            <a:r>
              <a:rPr lang="en" sz="1747" kern="0" dirty="0">
                <a:solidFill>
                  <a:srgbClr val="FFFFFF"/>
                </a:solidFill>
                <a:latin typeface="Times New Roman" panose="02020603050405020304" pitchFamily="18" charset="0"/>
                <a:cs typeface="Times New Roman" panose="02020603050405020304" pitchFamily="18" charset="0"/>
                <a:sym typeface="Arial"/>
              </a:rPr>
              <a:t>[Warner, 1965] Warner, S. L. (March 1965). "</a:t>
            </a:r>
            <a:r>
              <a:rPr lang="en" sz="1747" kern="0" dirty="0" err="1">
                <a:solidFill>
                  <a:srgbClr val="FFFFFF"/>
                </a:solidFill>
                <a:latin typeface="Times New Roman" panose="02020603050405020304" pitchFamily="18" charset="0"/>
                <a:cs typeface="Times New Roman" panose="02020603050405020304" pitchFamily="18" charset="0"/>
                <a:sym typeface="Arial"/>
              </a:rPr>
              <a:t>Randomised</a:t>
            </a:r>
            <a:r>
              <a:rPr lang="en" sz="1747" kern="0" dirty="0">
                <a:solidFill>
                  <a:srgbClr val="FFFFFF"/>
                </a:solidFill>
                <a:latin typeface="Times New Roman" panose="02020603050405020304" pitchFamily="18" charset="0"/>
                <a:cs typeface="Times New Roman" panose="02020603050405020304" pitchFamily="18" charset="0"/>
                <a:sym typeface="Arial"/>
              </a:rPr>
              <a:t> response: a survey technique for eliminating evasive answer bias". Journal of the American Statistical Association. Taylor &amp; Francis. 60 (309): 63–69. doi:10.1080/01621459.1965.10480775. JSTOR 2283137. PMID 12261830.</a:t>
            </a:r>
            <a:endParaRPr sz="1747" kern="0" dirty="0">
              <a:solidFill>
                <a:srgbClr val="FFFFFF"/>
              </a:solidFill>
              <a:latin typeface="Times New Roman" panose="02020603050405020304" pitchFamily="18" charset="0"/>
              <a:cs typeface="Times New Roman" panose="02020603050405020304" pitchFamily="18" charset="0"/>
              <a:sym typeface="Arial"/>
            </a:endParaRPr>
          </a:p>
          <a:p>
            <a:pPr marL="181594" defTabSz="1005755">
              <a:buClr>
                <a:srgbClr val="FFFFFF"/>
              </a:buClr>
              <a:buSzPts val="1000"/>
            </a:pPr>
            <a:r>
              <a:rPr lang="en" sz="1747" kern="0" dirty="0">
                <a:solidFill>
                  <a:srgbClr val="FFFFFF"/>
                </a:solidFill>
                <a:latin typeface="Times New Roman" panose="02020603050405020304" pitchFamily="18" charset="0"/>
                <a:cs typeface="Times New Roman" panose="02020603050405020304" pitchFamily="18" charset="0"/>
                <a:sym typeface="Arial"/>
              </a:rPr>
              <a:t>[Zhu et al.] </a:t>
            </a:r>
            <a:r>
              <a:rPr lang="en" sz="1747" kern="0" dirty="0" err="1">
                <a:solidFill>
                  <a:srgbClr val="FFFFFF"/>
                </a:solidFill>
                <a:latin typeface="Times New Roman" panose="02020603050405020304" pitchFamily="18" charset="0"/>
                <a:cs typeface="Times New Roman" panose="02020603050405020304" pitchFamily="18" charset="0"/>
                <a:sym typeface="Arial"/>
              </a:rPr>
              <a:t>Tianqing</a:t>
            </a:r>
            <a:r>
              <a:rPr lang="en" sz="1747" kern="0" dirty="0">
                <a:solidFill>
                  <a:srgbClr val="FFFFFF"/>
                </a:solidFill>
                <a:latin typeface="Times New Roman" panose="02020603050405020304" pitchFamily="18" charset="0"/>
                <a:cs typeface="Times New Roman" panose="02020603050405020304" pitchFamily="18" charset="0"/>
                <a:sym typeface="Arial"/>
              </a:rPr>
              <a:t> Zhu, Gang Li, </a:t>
            </a:r>
            <a:r>
              <a:rPr lang="en" sz="1747" kern="0" dirty="0" err="1">
                <a:solidFill>
                  <a:srgbClr val="FFFFFF"/>
                </a:solidFill>
                <a:latin typeface="Times New Roman" panose="02020603050405020304" pitchFamily="18" charset="0"/>
                <a:cs typeface="Times New Roman" panose="02020603050405020304" pitchFamily="18" charset="0"/>
                <a:sym typeface="Arial"/>
              </a:rPr>
              <a:t>Wanlei</a:t>
            </a:r>
            <a:r>
              <a:rPr lang="en" sz="1747" kern="0" dirty="0">
                <a:solidFill>
                  <a:srgbClr val="FFFFFF"/>
                </a:solidFill>
                <a:latin typeface="Times New Roman" panose="02020603050405020304" pitchFamily="18" charset="0"/>
                <a:cs typeface="Times New Roman" panose="02020603050405020304" pitchFamily="18" charset="0"/>
                <a:sym typeface="Arial"/>
              </a:rPr>
              <a:t> Zhou, and S Yu Philip. Differential privacy and applications.  Springer, 2017.</a:t>
            </a:r>
            <a:endParaRPr sz="1747" kern="0" dirty="0">
              <a:solidFill>
                <a:srgbClr val="FFFFFF"/>
              </a:solidFill>
              <a:latin typeface="Times New Roman" panose="02020603050405020304" pitchFamily="18" charset="0"/>
              <a:cs typeface="Times New Roman" panose="02020603050405020304" pitchFamily="18" charset="0"/>
              <a:sym typeface="Arial"/>
            </a:endParaRPr>
          </a:p>
          <a:p>
            <a:pPr marL="181594" defTabSz="1005755">
              <a:buClr>
                <a:srgbClr val="FFFFFF"/>
              </a:buClr>
              <a:buSzPts val="1000"/>
            </a:pPr>
            <a:r>
              <a:rPr lang="en" sz="1747" kern="0" dirty="0">
                <a:solidFill>
                  <a:srgbClr val="FFFFFF"/>
                </a:solidFill>
                <a:latin typeface="Times New Roman" panose="02020603050405020304" pitchFamily="18" charset="0"/>
                <a:cs typeface="Times New Roman" panose="02020603050405020304" pitchFamily="18" charset="0"/>
                <a:sym typeface="Arial"/>
              </a:rPr>
              <a:t>[Near et al.] Joseph P. Near and </a:t>
            </a:r>
            <a:r>
              <a:rPr lang="en" sz="1747" kern="0" dirty="0" err="1">
                <a:solidFill>
                  <a:srgbClr val="FFFFFF"/>
                </a:solidFill>
                <a:latin typeface="Times New Roman" panose="02020603050405020304" pitchFamily="18" charset="0"/>
                <a:cs typeface="Times New Roman" panose="02020603050405020304" pitchFamily="18" charset="0"/>
                <a:sym typeface="Arial"/>
              </a:rPr>
              <a:t>Chik</a:t>
            </a:r>
            <a:r>
              <a:rPr lang="en" sz="1747" kern="0" dirty="0">
                <a:solidFill>
                  <a:srgbClr val="FFFFFF"/>
                </a:solidFill>
                <a:latin typeface="Times New Roman" panose="02020603050405020304" pitchFamily="18" charset="0"/>
                <a:cs typeface="Times New Roman" panose="02020603050405020304" pitchFamily="18" charset="0"/>
                <a:sym typeface="Arial"/>
              </a:rPr>
              <a:t> ́e Abuah. Programming  Differential  Privacy, volume 1.  2021.</a:t>
            </a:r>
            <a:endParaRPr sz="1747" kern="0" dirty="0">
              <a:solidFill>
                <a:srgbClr val="FFFFFF"/>
              </a:solidFill>
              <a:latin typeface="Times New Roman" panose="02020603050405020304" pitchFamily="18" charset="0"/>
              <a:cs typeface="Times New Roman" panose="02020603050405020304" pitchFamily="18" charset="0"/>
              <a:sym typeface="Arial"/>
            </a:endParaRPr>
          </a:p>
          <a:p>
            <a:pPr marL="181594" defTabSz="1005755">
              <a:buClr>
                <a:srgbClr val="FFFFFF"/>
              </a:buClr>
              <a:buSzPts val="1000"/>
            </a:pPr>
            <a:r>
              <a:rPr lang="en" sz="1747" kern="0" dirty="0">
                <a:solidFill>
                  <a:srgbClr val="FFFFFF"/>
                </a:solidFill>
                <a:latin typeface="Times New Roman" panose="02020603050405020304" pitchFamily="18" charset="0"/>
                <a:cs typeface="Times New Roman" panose="02020603050405020304" pitchFamily="18" charset="0"/>
                <a:sym typeface="Arial"/>
              </a:rPr>
              <a:t>[</a:t>
            </a:r>
            <a:r>
              <a:rPr lang="en" sz="1747" kern="0" dirty="0" err="1">
                <a:solidFill>
                  <a:srgbClr val="FFFFFF"/>
                </a:solidFill>
                <a:latin typeface="Times New Roman" panose="02020603050405020304" pitchFamily="18" charset="0"/>
                <a:cs typeface="Times New Roman" panose="02020603050405020304" pitchFamily="18" charset="0"/>
                <a:sym typeface="Arial"/>
              </a:rPr>
              <a:t>Xie</a:t>
            </a:r>
            <a:r>
              <a:rPr lang="en" sz="1747" kern="0" dirty="0">
                <a:solidFill>
                  <a:srgbClr val="FFFFFF"/>
                </a:solidFill>
                <a:latin typeface="Times New Roman" panose="02020603050405020304" pitchFamily="18" charset="0"/>
                <a:cs typeface="Times New Roman" panose="02020603050405020304" pitchFamily="18" charset="0"/>
                <a:sym typeface="Arial"/>
              </a:rPr>
              <a:t> et al.] Yun </a:t>
            </a:r>
            <a:r>
              <a:rPr lang="en" sz="1747" kern="0" dirty="0" err="1">
                <a:solidFill>
                  <a:srgbClr val="FFFFFF"/>
                </a:solidFill>
                <a:latin typeface="Times New Roman" panose="02020603050405020304" pitchFamily="18" charset="0"/>
                <a:cs typeface="Times New Roman" panose="02020603050405020304" pitchFamily="18" charset="0"/>
                <a:sym typeface="Arial"/>
              </a:rPr>
              <a:t>Xie</a:t>
            </a:r>
            <a:r>
              <a:rPr lang="en" sz="1747" kern="0" dirty="0">
                <a:solidFill>
                  <a:srgbClr val="FFFFFF"/>
                </a:solidFill>
                <a:latin typeface="Times New Roman" panose="02020603050405020304" pitchFamily="18" charset="0"/>
                <a:cs typeface="Times New Roman" panose="02020603050405020304" pitchFamily="18" charset="0"/>
                <a:sym typeface="Arial"/>
              </a:rPr>
              <a:t>, Peng Li, Chao Wu, and </a:t>
            </a:r>
            <a:r>
              <a:rPr lang="en" sz="1747" kern="0" dirty="0" err="1">
                <a:solidFill>
                  <a:srgbClr val="FFFFFF"/>
                </a:solidFill>
                <a:latin typeface="Times New Roman" panose="02020603050405020304" pitchFamily="18" charset="0"/>
                <a:cs typeface="Times New Roman" panose="02020603050405020304" pitchFamily="18" charset="0"/>
                <a:sym typeface="Arial"/>
              </a:rPr>
              <a:t>Qiuling</a:t>
            </a:r>
            <a:r>
              <a:rPr lang="en" sz="1747" kern="0" dirty="0">
                <a:solidFill>
                  <a:srgbClr val="FFFFFF"/>
                </a:solidFill>
                <a:latin typeface="Times New Roman" panose="02020603050405020304" pitchFamily="18" charset="0"/>
                <a:cs typeface="Times New Roman" panose="02020603050405020304" pitchFamily="18" charset="0"/>
                <a:sym typeface="Arial"/>
              </a:rPr>
              <a:t> Wu. Differential privacy stochastic gradient descent with adaptive privacy budget allocation. In 2021 IEEE International Conference on Consumer Electronics and Computer Engineering(ICCECE), pages 227–231, 2021</a:t>
            </a:r>
            <a:endParaRPr sz="1747" kern="0" dirty="0">
              <a:solidFill>
                <a:srgbClr val="FFFFFF"/>
              </a:solidFill>
              <a:latin typeface="Times New Roman" panose="02020603050405020304" pitchFamily="18" charset="0"/>
              <a:cs typeface="Times New Roman" panose="02020603050405020304" pitchFamily="18" charset="0"/>
              <a:sym typeface="Arial"/>
            </a:endParaRPr>
          </a:p>
          <a:p>
            <a:pPr marL="181594" defTabSz="1005755">
              <a:buClr>
                <a:srgbClr val="FFFFFF"/>
              </a:buClr>
              <a:buSzPts val="1000"/>
            </a:pPr>
            <a:r>
              <a:rPr lang="en" sz="1747" kern="0" dirty="0">
                <a:solidFill>
                  <a:srgbClr val="FFFFFF"/>
                </a:solidFill>
                <a:latin typeface="Times New Roman" panose="02020603050405020304" pitchFamily="18" charset="0"/>
                <a:cs typeface="Times New Roman" panose="02020603050405020304" pitchFamily="18" charset="0"/>
                <a:sym typeface="Arial"/>
              </a:rPr>
              <a:t>[FAIR, </a:t>
            </a:r>
            <a:r>
              <a:rPr lang="en" sz="1747" kern="0" dirty="0" err="1">
                <a:solidFill>
                  <a:srgbClr val="FFFFFF"/>
                </a:solidFill>
                <a:latin typeface="Times New Roman" panose="02020603050405020304" pitchFamily="18" charset="0"/>
                <a:cs typeface="Times New Roman" panose="02020603050405020304" pitchFamily="18" charset="0"/>
                <a:sym typeface="Arial"/>
              </a:rPr>
              <a:t>Opacus</a:t>
            </a:r>
            <a:r>
              <a:rPr lang="en" sz="1747" kern="0" dirty="0">
                <a:solidFill>
                  <a:srgbClr val="FFFFFF"/>
                </a:solidFill>
                <a:latin typeface="Times New Roman" panose="02020603050405020304" pitchFamily="18" charset="0"/>
                <a:cs typeface="Times New Roman" panose="02020603050405020304" pitchFamily="18" charset="0"/>
                <a:sym typeface="Arial"/>
              </a:rPr>
              <a:t>] https://</a:t>
            </a:r>
            <a:r>
              <a:rPr lang="en" sz="1747" kern="0" dirty="0" err="1">
                <a:solidFill>
                  <a:srgbClr val="FFFFFF"/>
                </a:solidFill>
                <a:latin typeface="Times New Roman" panose="02020603050405020304" pitchFamily="18" charset="0"/>
                <a:cs typeface="Times New Roman" panose="02020603050405020304" pitchFamily="18" charset="0"/>
                <a:sym typeface="Arial"/>
              </a:rPr>
              <a:t>opacus.ai</a:t>
            </a:r>
            <a:r>
              <a:rPr lang="en" sz="1747" kern="0" dirty="0">
                <a:solidFill>
                  <a:srgbClr val="FFFFFF"/>
                </a:solidFill>
                <a:latin typeface="Times New Roman" panose="02020603050405020304" pitchFamily="18" charset="0"/>
                <a:cs typeface="Times New Roman" panose="02020603050405020304" pitchFamily="18" charset="0"/>
                <a:sym typeface="Arial"/>
              </a:rPr>
              <a:t>/ </a:t>
            </a:r>
            <a:endParaRPr sz="1747" kern="0" dirty="0">
              <a:solidFill>
                <a:srgbClr val="FFFFFF"/>
              </a:solidFill>
              <a:latin typeface="Times New Roman" panose="02020603050405020304" pitchFamily="18" charset="0"/>
              <a:cs typeface="Times New Roman" panose="02020603050405020304" pitchFamily="18" charset="0"/>
              <a:sym typeface="Arial"/>
            </a:endParaRPr>
          </a:p>
          <a:p>
            <a:pPr marL="181594" defTabSz="1005755">
              <a:buClr>
                <a:srgbClr val="FFFFFF"/>
              </a:buClr>
              <a:buSzPts val="1000"/>
            </a:pPr>
            <a:r>
              <a:rPr lang="en" sz="1747" kern="0" dirty="0">
                <a:solidFill>
                  <a:srgbClr val="FFFFFF"/>
                </a:solidFill>
                <a:latin typeface="Times New Roman" panose="02020603050405020304" pitchFamily="18" charset="0"/>
                <a:cs typeface="Times New Roman" panose="02020603050405020304" pitchFamily="18" charset="0"/>
                <a:sym typeface="Arial"/>
              </a:rPr>
              <a:t>[Zhang et al.] Zhang, </a:t>
            </a:r>
            <a:r>
              <a:rPr lang="en" sz="1747" kern="0" dirty="0" err="1">
                <a:solidFill>
                  <a:srgbClr val="FFFFFF"/>
                </a:solidFill>
                <a:latin typeface="Times New Roman" panose="02020603050405020304" pitchFamily="18" charset="0"/>
                <a:cs typeface="Times New Roman" panose="02020603050405020304" pitchFamily="18" charset="0"/>
                <a:sym typeface="Arial"/>
              </a:rPr>
              <a:t>Yuheng</a:t>
            </a:r>
            <a:r>
              <a:rPr lang="en" sz="1747" kern="0" dirty="0">
                <a:solidFill>
                  <a:srgbClr val="FFFFFF"/>
                </a:solidFill>
                <a:latin typeface="Times New Roman" panose="02020603050405020304" pitchFamily="18" charset="0"/>
                <a:cs typeface="Times New Roman" panose="02020603050405020304" pitchFamily="18" charset="0"/>
                <a:sym typeface="Arial"/>
              </a:rPr>
              <a:t>, et al. "The secret revealer: Generative model-inversion attacks against deep neural networks." Proceedings of the IEEE/CVF Conference on Computer Vision and Pattern Recognition. 2020.</a:t>
            </a:r>
            <a:endParaRPr sz="1747" kern="0" dirty="0">
              <a:solidFill>
                <a:srgbClr val="FFFFFF"/>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1961553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43"/>
          <p:cNvSpPr txBox="1">
            <a:spLocks noGrp="1"/>
          </p:cNvSpPr>
          <p:nvPr>
            <p:ph type="title"/>
          </p:nvPr>
        </p:nvSpPr>
        <p:spPr>
          <a:xfrm>
            <a:off x="539275" y="1640277"/>
            <a:ext cx="9207508" cy="4499880"/>
          </a:xfrm>
          <a:prstGeom prst="rect">
            <a:avLst/>
          </a:prstGeom>
        </p:spPr>
        <p:txBody>
          <a:bodyPr spcFirstLastPara="1" wrap="square" lIns="100568" tIns="100568" rIns="100568" bIns="100568" anchor="ctr" anchorCtr="0">
            <a:normAutofit/>
          </a:bodyPr>
          <a:lstStyle/>
          <a:p>
            <a:pPr algn="ctr"/>
            <a:r>
              <a:rPr lang="en" dirty="0">
                <a:solidFill>
                  <a:schemeClr val="dk1"/>
                </a:solidFill>
              </a:rPr>
              <a:t>Thank you</a:t>
            </a:r>
            <a:endParaRPr dirty="0">
              <a:solidFill>
                <a:schemeClr val="dk1"/>
              </a:solidFill>
            </a:endParaRPr>
          </a:p>
          <a:p>
            <a:pPr algn="ctr"/>
            <a:r>
              <a:rPr lang="en" dirty="0">
                <a:solidFill>
                  <a:schemeClr val="dk1"/>
                </a:solidFill>
              </a:rPr>
              <a:t>Questions?</a:t>
            </a:r>
            <a:endParaRPr dirty="0">
              <a:solidFill>
                <a:schemeClr val="dk1"/>
              </a:solidFill>
            </a:endParaRPr>
          </a:p>
        </p:txBody>
      </p:sp>
    </p:spTree>
    <p:extLst>
      <p:ext uri="{BB962C8B-B14F-4D97-AF65-F5344CB8AC3E}">
        <p14:creationId xmlns:p14="http://schemas.microsoft.com/office/powerpoint/2010/main" val="40231558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9E68C-4D6D-4C63-AEF9-2E96A08AA8FC}"/>
              </a:ext>
            </a:extLst>
          </p:cNvPr>
          <p:cNvSpPr>
            <a:spLocks noGrp="1"/>
          </p:cNvSpPr>
          <p:nvPr>
            <p:ph type="title"/>
          </p:nvPr>
        </p:nvSpPr>
        <p:spPr/>
        <p:txBody>
          <a:bodyPr/>
          <a:lstStyle/>
          <a:p>
            <a:r>
              <a:rPr lang="en-US" dirty="0"/>
              <a:t>Differentially Private SGD</a:t>
            </a:r>
          </a:p>
        </p:txBody>
      </p:sp>
      <p:sp>
        <p:nvSpPr>
          <p:cNvPr id="3" name="Content Placeholder 2">
            <a:extLst>
              <a:ext uri="{FF2B5EF4-FFF2-40B4-BE49-F238E27FC236}">
                <a16:creationId xmlns:a16="http://schemas.microsoft.com/office/drawing/2014/main" id="{7C9C7CDD-1284-46F9-A2B1-1A58D193D12C}"/>
              </a:ext>
            </a:extLst>
          </p:cNvPr>
          <p:cNvSpPr>
            <a:spLocks noGrp="1"/>
          </p:cNvSpPr>
          <p:nvPr>
            <p:ph idx="1"/>
          </p:nvPr>
        </p:nvSpPr>
        <p:spPr/>
        <p:txBody>
          <a:bodyPr/>
          <a:lstStyle/>
          <a:p>
            <a:r>
              <a:rPr lang="en-US" dirty="0">
                <a:hlinkClick r:id="rId3"/>
              </a:rPr>
              <a:t>Abadi (2016) Deep Learning with Differential Privacy</a:t>
            </a:r>
            <a:endParaRPr lang="en-US" dirty="0"/>
          </a:p>
          <a:p>
            <a:r>
              <a:rPr lang="en-US" dirty="0"/>
              <a:t>This work introduced differential privacy (DP) for training ML models for protecting the privacy of the training data</a:t>
            </a:r>
          </a:p>
          <a:p>
            <a:pPr lvl="1"/>
            <a:r>
              <a:rPr lang="en-US" b="1" i="1" dirty="0">
                <a:solidFill>
                  <a:srgbClr val="0070C0"/>
                </a:solidFill>
              </a:rPr>
              <a:t>Differential privacy (DP)</a:t>
            </a:r>
            <a:r>
              <a:rPr lang="en-US" dirty="0"/>
              <a:t> is applied to </a:t>
            </a:r>
            <a:r>
              <a:rPr lang="en-US" b="1" i="1" dirty="0">
                <a:solidFill>
                  <a:srgbClr val="0070C0"/>
                </a:solidFill>
              </a:rPr>
              <a:t>Stochastic Gradient Descent (SGD) </a:t>
            </a:r>
            <a:r>
              <a:rPr lang="en-US" dirty="0"/>
              <a:t>during model training</a:t>
            </a:r>
          </a:p>
          <a:p>
            <a:pPr lvl="1"/>
            <a:r>
              <a:rPr lang="en-US" dirty="0"/>
              <a:t>DP-SGD clips the gradients and adds Gaussian noise to the gradients with respect to the model parameters</a:t>
            </a:r>
          </a:p>
          <a:p>
            <a:pPr lvl="1"/>
            <a:r>
              <a:rPr lang="en-US" dirty="0"/>
              <a:t>This approach controls the amount of information from the training data that is memorized by the model during training</a:t>
            </a:r>
          </a:p>
          <a:p>
            <a:pPr lvl="1"/>
            <a:r>
              <a:rPr lang="en-US" dirty="0"/>
              <a:t>The goal is to produce ML models which provide approximately the same privacy when an individual input instance is removed from the training dataset</a:t>
            </a:r>
          </a:p>
          <a:p>
            <a:r>
              <a:rPr lang="en-US" dirty="0"/>
              <a:t>The paper also introduces a method for calculating the privacy loss, called </a:t>
            </a:r>
            <a:r>
              <a:rPr lang="en-US" b="1" i="1" dirty="0">
                <a:solidFill>
                  <a:srgbClr val="0070C0"/>
                </a:solidFill>
              </a:rPr>
              <a:t>moments accountant</a:t>
            </a:r>
          </a:p>
        </p:txBody>
      </p:sp>
      <p:sp>
        <p:nvSpPr>
          <p:cNvPr id="4" name="Content Placeholder 3">
            <a:extLst>
              <a:ext uri="{FF2B5EF4-FFF2-40B4-BE49-F238E27FC236}">
                <a16:creationId xmlns:a16="http://schemas.microsoft.com/office/drawing/2014/main" id="{EEE60E5D-A53D-4B00-B455-F5E49B58D00B}"/>
              </a:ext>
            </a:extLst>
          </p:cNvPr>
          <p:cNvSpPr>
            <a:spLocks noGrp="1"/>
          </p:cNvSpPr>
          <p:nvPr>
            <p:ph idx="10"/>
          </p:nvPr>
        </p:nvSpPr>
        <p:spPr/>
        <p:txBody>
          <a:bodyPr/>
          <a:lstStyle/>
          <a:p>
            <a:r>
              <a:rPr lang="en-US" dirty="0"/>
              <a:t>Differentially Private SGD</a:t>
            </a:r>
          </a:p>
          <a:p>
            <a:endParaRPr lang="en-US" dirty="0"/>
          </a:p>
        </p:txBody>
      </p:sp>
    </p:spTree>
    <p:extLst>
      <p:ext uri="{BB962C8B-B14F-4D97-AF65-F5344CB8AC3E}">
        <p14:creationId xmlns:p14="http://schemas.microsoft.com/office/powerpoint/2010/main" val="17360219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E2E91-C8F2-454B-973B-3E8E1BBB8761}"/>
              </a:ext>
            </a:extLst>
          </p:cNvPr>
          <p:cNvSpPr>
            <a:spLocks noGrp="1"/>
          </p:cNvSpPr>
          <p:nvPr>
            <p:ph type="title"/>
          </p:nvPr>
        </p:nvSpPr>
        <p:spPr/>
        <p:txBody>
          <a:bodyPr/>
          <a:lstStyle/>
          <a:p>
            <a:r>
              <a:rPr lang="en-US" dirty="0"/>
              <a:t>Differentially Private SGD</a:t>
            </a:r>
          </a:p>
        </p:txBody>
      </p:sp>
      <p:sp>
        <p:nvSpPr>
          <p:cNvPr id="3" name="Content Placeholder 2">
            <a:extLst>
              <a:ext uri="{FF2B5EF4-FFF2-40B4-BE49-F238E27FC236}">
                <a16:creationId xmlns:a16="http://schemas.microsoft.com/office/drawing/2014/main" id="{BC1AFE41-EB46-458B-8E62-DD5F4B3F5401}"/>
              </a:ext>
            </a:extLst>
          </p:cNvPr>
          <p:cNvSpPr>
            <a:spLocks noGrp="1"/>
          </p:cNvSpPr>
          <p:nvPr>
            <p:ph idx="1"/>
          </p:nvPr>
        </p:nvSpPr>
        <p:spPr/>
        <p:txBody>
          <a:bodyPr/>
          <a:lstStyle/>
          <a:p>
            <a:r>
              <a:rPr lang="en-US" dirty="0"/>
              <a:t>Differentially Private Stochastic Gradient Descent (DP-SGD)</a:t>
            </a:r>
          </a:p>
          <a:p>
            <a:pPr lvl="1"/>
            <a:r>
              <a:rPr lang="en-US" dirty="0"/>
              <a:t>DP-SGD adds two additional steps to SGD: Clip gradient, and Add noise</a:t>
            </a:r>
          </a:p>
        </p:txBody>
      </p:sp>
      <p:sp>
        <p:nvSpPr>
          <p:cNvPr id="4" name="Content Placeholder 3">
            <a:extLst>
              <a:ext uri="{FF2B5EF4-FFF2-40B4-BE49-F238E27FC236}">
                <a16:creationId xmlns:a16="http://schemas.microsoft.com/office/drawing/2014/main" id="{9E5E307C-2A6C-439D-A972-F361FBE967A4}"/>
              </a:ext>
            </a:extLst>
          </p:cNvPr>
          <p:cNvSpPr>
            <a:spLocks noGrp="1"/>
          </p:cNvSpPr>
          <p:nvPr>
            <p:ph idx="10"/>
          </p:nvPr>
        </p:nvSpPr>
        <p:spPr/>
        <p:txBody>
          <a:bodyPr/>
          <a:lstStyle/>
          <a:p>
            <a:r>
              <a:rPr lang="en-US" dirty="0"/>
              <a:t>Differentially Private SGD</a:t>
            </a:r>
          </a:p>
        </p:txBody>
      </p:sp>
      <p:pic>
        <p:nvPicPr>
          <p:cNvPr id="8" name="Picture 7">
            <a:extLst>
              <a:ext uri="{FF2B5EF4-FFF2-40B4-BE49-F238E27FC236}">
                <a16:creationId xmlns:a16="http://schemas.microsoft.com/office/drawing/2014/main" id="{E10DD017-C925-4D60-804E-26FC43FA7D4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716832" y="2969862"/>
            <a:ext cx="5568314" cy="4508374"/>
          </a:xfrm>
          <a:prstGeom prst="rect">
            <a:avLst/>
          </a:prstGeom>
        </p:spPr>
      </p:pic>
      <p:sp>
        <p:nvSpPr>
          <p:cNvPr id="9" name="Rectangle 8">
            <a:extLst>
              <a:ext uri="{FF2B5EF4-FFF2-40B4-BE49-F238E27FC236}">
                <a16:creationId xmlns:a16="http://schemas.microsoft.com/office/drawing/2014/main" id="{1E2952A7-602E-4343-9ED6-01F3B4624E4C}"/>
              </a:ext>
            </a:extLst>
          </p:cNvPr>
          <p:cNvSpPr/>
          <p:nvPr/>
        </p:nvSpPr>
        <p:spPr>
          <a:xfrm>
            <a:off x="2076872" y="5470376"/>
            <a:ext cx="5040560" cy="1008112"/>
          </a:xfrm>
          <a:prstGeom prst="rect">
            <a:avLst/>
          </a:prstGeom>
          <a:solidFill>
            <a:schemeClr val="accent5">
              <a:lumMod val="20000"/>
              <a:lumOff val="80000"/>
              <a:alpha val="26000"/>
            </a:schemeClr>
          </a:solid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824" rtl="0" eaLnBrk="1" fontAlgn="auto" latinLnBrk="0" hangingPunct="1">
              <a:lnSpc>
                <a:spcPct val="100000"/>
              </a:lnSpc>
              <a:spcBef>
                <a:spcPts val="0"/>
              </a:spcBef>
              <a:spcAft>
                <a:spcPts val="0"/>
              </a:spcAft>
              <a:buClrTx/>
              <a:buSzTx/>
              <a:buFontTx/>
              <a:buNone/>
              <a:tabLst/>
              <a:defRPr/>
            </a:pPr>
            <a:endParaRPr kumimoji="0" lang="en-US" sz="2006"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id="{1CF1E520-48DF-4578-A4CB-6504494B1D31}"/>
              </a:ext>
            </a:extLst>
          </p:cNvPr>
          <p:cNvSpPr txBox="1"/>
          <p:nvPr/>
        </p:nvSpPr>
        <p:spPr>
          <a:xfrm>
            <a:off x="7197554" y="5789449"/>
            <a:ext cx="2440158" cy="401007"/>
          </a:xfrm>
          <a:prstGeom prst="rect">
            <a:avLst/>
          </a:prstGeom>
          <a:noFill/>
        </p:spPr>
        <p:txBody>
          <a:bodyPr wrap="square" rtlCol="0">
            <a:spAutoFit/>
          </a:bodyPr>
          <a:lstStyle/>
          <a:p>
            <a:pPr marL="0" marR="0" lvl="0" indent="0" algn="l" defTabSz="1018824" rtl="0" eaLnBrk="1" fontAlgn="auto" latinLnBrk="0" hangingPunct="1">
              <a:lnSpc>
                <a:spcPct val="100000"/>
              </a:lnSpc>
              <a:spcBef>
                <a:spcPts val="0"/>
              </a:spcBef>
              <a:spcAft>
                <a:spcPts val="0"/>
              </a:spcAft>
              <a:buClrTx/>
              <a:buSzTx/>
              <a:buFontTx/>
              <a:buNone/>
              <a:tabLst/>
              <a:defRPr/>
            </a:pPr>
            <a:r>
              <a:rPr kumimoji="0" lang="en-US" sz="2006" b="0" i="0" u="none" strike="noStrike" kern="1200" cap="none" spc="0" normalizeH="0" baseline="0" noProof="0" dirty="0">
                <a:ln>
                  <a:noFill/>
                </a:ln>
                <a:solidFill>
                  <a:prstClr val="black"/>
                </a:solidFill>
                <a:effectLst/>
                <a:uLnTx/>
                <a:uFillTx/>
                <a:latin typeface="Calibri"/>
                <a:ea typeface="+mn-ea"/>
                <a:cs typeface="+mn-cs"/>
              </a:rPr>
              <a:t>Introduced DP steps</a:t>
            </a:r>
          </a:p>
        </p:txBody>
      </p:sp>
    </p:spTree>
    <p:extLst>
      <p:ext uri="{BB962C8B-B14F-4D97-AF65-F5344CB8AC3E}">
        <p14:creationId xmlns:p14="http://schemas.microsoft.com/office/powerpoint/2010/main" val="2177294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EAB31-7941-46E8-BBE9-5F9E425ACC36}"/>
              </a:ext>
            </a:extLst>
          </p:cNvPr>
          <p:cNvSpPr>
            <a:spLocks noGrp="1"/>
          </p:cNvSpPr>
          <p:nvPr>
            <p:ph type="title"/>
          </p:nvPr>
        </p:nvSpPr>
        <p:spPr/>
        <p:txBody>
          <a:bodyPr/>
          <a:lstStyle/>
          <a:p>
            <a:r>
              <a:rPr lang="en-US" dirty="0"/>
              <a:t>Gradient Clipping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42C9797-6E21-4EF9-9F26-B53BE9B85667}"/>
                  </a:ext>
                </a:extLst>
              </p:cNvPr>
              <p:cNvSpPr>
                <a:spLocks noGrp="1"/>
              </p:cNvSpPr>
              <p:nvPr>
                <p:ph idx="1"/>
              </p:nvPr>
            </p:nvSpPr>
            <p:spPr>
              <a:xfrm>
                <a:off x="276673" y="2090803"/>
                <a:ext cx="9584265" cy="5467805"/>
              </a:xfrm>
            </p:spPr>
            <p:txBody>
              <a:bodyPr/>
              <a:lstStyle/>
              <a:p>
                <a:r>
                  <a:rPr lang="en-US" dirty="0"/>
                  <a:t>ML models tend to memorize more information about some input samples than others</a:t>
                </a:r>
              </a:p>
              <a:p>
                <a:pPr lvl="1"/>
                <a:r>
                  <a:rPr lang="en-US" dirty="0"/>
                  <a:t>Input samples that produce large gradients are prone to be memorized by the model, and violate privacy</a:t>
                </a:r>
              </a:p>
              <a:p>
                <a:r>
                  <a:rPr lang="en-US" dirty="0"/>
                  <a:t>DP-SGD approach proposes to clip the </a:t>
                </a:r>
                <a14:m>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ℓ</m:t>
                        </m:r>
                      </m:e>
                      <m:sub>
                        <m:r>
                          <a:rPr lang="en-US" b="0" i="1" smtClean="0">
                            <a:latin typeface="Cambria Math" panose="02040503050406030204" pitchFamily="18" charset="0"/>
                          </a:rPr>
                          <m:t>2</m:t>
                        </m:r>
                      </m:sub>
                    </m:sSub>
                  </m:oMath>
                </a14:m>
                <a:r>
                  <a:rPr lang="en-US" dirty="0"/>
                  <a:t> norm of the gradient to a </a:t>
                </a:r>
                <a:r>
                  <a:rPr lang="en-US" dirty="0">
                    <a:solidFill>
                      <a:srgbClr val="FF0000"/>
                    </a:solidFill>
                  </a:rPr>
                  <a:t>threshold </a:t>
                </a:r>
                <a14:m>
                  <m:oMath xmlns:m="http://schemas.openxmlformats.org/officeDocument/2006/math">
                    <m:r>
                      <a:rPr lang="en-US" i="1">
                        <a:solidFill>
                          <a:srgbClr val="FF0000"/>
                        </a:solidFill>
                        <a:latin typeface="Cambria Math" panose="02040503050406030204" pitchFamily="18" charset="0"/>
                        <a:ea typeface="Cambria Math" panose="02040503050406030204" pitchFamily="18" charset="0"/>
                      </a:rPr>
                      <m:t>𝐶</m:t>
                    </m:r>
                  </m:oMath>
                </a14:m>
                <a:r>
                  <a:rPr lang="en-US" dirty="0"/>
                  <a:t>, in order to limit the influence by the individual input samples</a:t>
                </a:r>
              </a:p>
              <a:p>
                <a:pPr lvl="1"/>
                <a:r>
                  <a:rPr lang="en-US" dirty="0"/>
                  <a:t>Also, since the values of the gradients cannot be estimated ahead of time, the clipping operation controls the sensitivity of the DP randomization mechanism</a:t>
                </a:r>
              </a:p>
              <a:p>
                <a:r>
                  <a:rPr lang="en-US" dirty="0"/>
                  <a:t>If the gradient at step </a:t>
                </a:r>
                <a:r>
                  <a:rPr lang="en-US" i="1" dirty="0"/>
                  <a:t>t</a:t>
                </a:r>
                <a:r>
                  <a:rPr lang="en-US" dirty="0"/>
                  <a:t> by an input sample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oMath>
                </a14:m>
                <a:r>
                  <a:rPr lang="en-US" dirty="0"/>
                  <a:t> is </a:t>
                </a:r>
                <a14:m>
                  <m:oMath xmlns:m="http://schemas.openxmlformats.org/officeDocument/2006/math">
                    <m:sSub>
                      <m:sSubPr>
                        <m:ctrlPr>
                          <a:rPr lang="en-US" i="1">
                            <a:latin typeface="Cambria Math" panose="02040503050406030204" pitchFamily="18" charset="0"/>
                          </a:rPr>
                        </m:ctrlPr>
                      </m:sSubPr>
                      <m:e>
                        <m:r>
                          <a:rPr lang="en-US" b="1" i="0">
                            <a:latin typeface="Cambria Math" panose="02040503050406030204" pitchFamily="18" charset="0"/>
                          </a:rPr>
                          <m:t>𝐠</m:t>
                        </m:r>
                      </m:e>
                      <m:sub>
                        <m:r>
                          <a:rPr lang="en-US" i="1">
                            <a:latin typeface="Cambria Math" panose="02040503050406030204" pitchFamily="18" charset="0"/>
                          </a:rPr>
                          <m:t>𝑡</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𝑖</m:t>
                            </m:r>
                          </m:sub>
                        </m:sSub>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𝜃</m:t>
                            </m:r>
                          </m:e>
                          <m:sub>
                            <m:r>
                              <a:rPr lang="en-US" b="0" i="1" smtClean="0">
                                <a:latin typeface="Cambria Math" panose="02040503050406030204" pitchFamily="18" charset="0"/>
                              </a:rPr>
                              <m:t>𝑡</m:t>
                            </m:r>
                          </m:sub>
                        </m:sSub>
                      </m:sub>
                    </m:sSub>
                    <m:r>
                      <a:rPr lang="en-US" b="0" i="1" smtClean="0">
                        <a:latin typeface="Cambria Math" panose="02040503050406030204" pitchFamily="18" charset="0"/>
                        <a:ea typeface="Cambria Math" panose="02040503050406030204" pitchFamily="18" charset="0"/>
                      </a:rPr>
                      <m:t>ℒ</m:t>
                    </m:r>
                    <m:d>
                      <m:dPr>
                        <m:ctrlPr>
                          <a:rPr lang="en-US" b="0" i="1" smtClean="0">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𝜃</m:t>
                            </m:r>
                          </m:e>
                          <m:sub>
                            <m:r>
                              <a:rPr lang="en-US" i="1">
                                <a:latin typeface="Cambria Math" panose="02040503050406030204" pitchFamily="18" charset="0"/>
                              </a:rPr>
                              <m:t>𝑡</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𝑖</m:t>
                            </m:r>
                          </m:sub>
                        </m:sSub>
                      </m:e>
                    </m:d>
                  </m:oMath>
                </a14:m>
                <a:r>
                  <a:rPr lang="en-US" dirty="0"/>
                  <a:t>, the clipped gradient </a:t>
                </a:r>
                <a14:m>
                  <m:oMath xmlns:m="http://schemas.openxmlformats.org/officeDocument/2006/math">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b="1">
                                <a:latin typeface="Cambria Math" panose="02040503050406030204" pitchFamily="18" charset="0"/>
                              </a:rPr>
                              <m:t>𝐠</m:t>
                            </m:r>
                          </m:e>
                        </m:acc>
                      </m:e>
                      <m:sub>
                        <m:r>
                          <a:rPr lang="en-US" i="1">
                            <a:latin typeface="Cambria Math" panose="02040503050406030204" pitchFamily="18" charset="0"/>
                          </a:rPr>
                          <m:t>𝑡</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𝑖</m:t>
                            </m:r>
                          </m:sub>
                        </m:sSub>
                      </m:e>
                    </m:d>
                    <m:r>
                      <a:rPr lang="en-US" i="1">
                        <a:latin typeface="Cambria Math" panose="02040503050406030204" pitchFamily="18" charset="0"/>
                      </a:rPr>
                      <m:t> </m:t>
                    </m:r>
                  </m:oMath>
                </a14:m>
                <a:r>
                  <a:rPr lang="en-US" dirty="0"/>
                  <a:t>is:</a:t>
                </a:r>
              </a:p>
              <a:p>
                <a:pPr marL="0" indent="0" algn="ctr">
                  <a:buNone/>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acc>
                            <m:accPr>
                              <m:chr m:val="̅"/>
                              <m:ctrlPr>
                                <a:rPr lang="en-US" i="1" smtClean="0">
                                  <a:latin typeface="Cambria Math" panose="02040503050406030204" pitchFamily="18" charset="0"/>
                                </a:rPr>
                              </m:ctrlPr>
                            </m:accPr>
                            <m:e>
                              <m:r>
                                <a:rPr lang="en-US" b="1">
                                  <a:latin typeface="Cambria Math" panose="02040503050406030204" pitchFamily="18" charset="0"/>
                                </a:rPr>
                                <m:t>𝐠</m:t>
                              </m:r>
                            </m:e>
                          </m:acc>
                        </m:e>
                        <m:sub>
                          <m:r>
                            <a:rPr lang="en-US" i="1">
                              <a:latin typeface="Cambria Math" panose="02040503050406030204" pitchFamily="18" charset="0"/>
                            </a:rPr>
                            <m:t>𝑡</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𝑖</m:t>
                              </m:r>
                            </m:sub>
                          </m:sSub>
                        </m:e>
                      </m:d>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m>
                            <m:mPr>
                              <m:mcs>
                                <m:mc>
                                  <m:mcPr>
                                    <m:count m:val="1"/>
                                    <m:mcJc m:val="center"/>
                                  </m:mcPr>
                                </m:mc>
                              </m:mcs>
                              <m:ctrlPr>
                                <a:rPr lang="en-US" b="0" i="1" smtClean="0">
                                  <a:latin typeface="Cambria Math" panose="02040503050406030204" pitchFamily="18" charset="0"/>
                                </a:rPr>
                              </m:ctrlPr>
                            </m:mPr>
                            <m:mr>
                              <m:e>
                                <m:m>
                                  <m:mPr>
                                    <m:mcs>
                                      <m:mc>
                                        <m:mcPr>
                                          <m:count m:val="2"/>
                                          <m:mcJc m:val="center"/>
                                        </m:mcPr>
                                      </m:mc>
                                    </m:mcs>
                                    <m:ctrlPr>
                                      <a:rPr lang="en-US" b="0" i="1" smtClean="0">
                                        <a:latin typeface="Cambria Math" panose="02040503050406030204" pitchFamily="18" charset="0"/>
                                      </a:rPr>
                                    </m:ctrlPr>
                                  </m:mPr>
                                  <m:mr>
                                    <m:e>
                                      <m:sSub>
                                        <m:sSubPr>
                                          <m:ctrlPr>
                                            <a:rPr lang="en-US" i="1">
                                              <a:latin typeface="Cambria Math" panose="02040503050406030204" pitchFamily="18" charset="0"/>
                                            </a:rPr>
                                          </m:ctrlPr>
                                        </m:sSubPr>
                                        <m:e>
                                          <m:r>
                                            <a:rPr lang="en-US" b="1" i="0" smtClean="0">
                                              <a:latin typeface="Cambria Math" panose="02040503050406030204" pitchFamily="18" charset="0"/>
                                            </a:rPr>
                                            <m:t>       </m:t>
                                          </m:r>
                                          <m:r>
                                            <a:rPr lang="en-US" b="1">
                                              <a:latin typeface="Cambria Math" panose="02040503050406030204" pitchFamily="18" charset="0"/>
                                            </a:rPr>
                                            <m:t>𝐠</m:t>
                                          </m:r>
                                        </m:e>
                                        <m:sub>
                                          <m:r>
                                            <a:rPr lang="en-US" i="1">
                                              <a:latin typeface="Cambria Math" panose="02040503050406030204" pitchFamily="18" charset="0"/>
                                            </a:rPr>
                                            <m:t>𝑡</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𝑖</m:t>
                                              </m:r>
                                            </m:sub>
                                          </m:sSub>
                                        </m:e>
                                      </m:d>
                                    </m:e>
                                    <m:e>
                                      <m:r>
                                        <a:rPr lang="en-US" i="0">
                                          <a:latin typeface="Cambria Math" panose="02040503050406030204" pitchFamily="18" charset="0"/>
                                        </a:rPr>
                                        <m:t> </m:t>
                                      </m:r>
                                      <m:r>
                                        <a:rPr lang="en-US" b="0" i="0" smtClean="0">
                                          <a:latin typeface="Cambria Math" panose="02040503050406030204" pitchFamily="18" charset="0"/>
                                        </a:rPr>
                                        <m:t>       </m:t>
                                      </m:r>
                                      <m:r>
                                        <m:rPr>
                                          <m:sty m:val="p"/>
                                        </m:rPr>
                                        <a:rPr lang="en-US" i="0">
                                          <a:latin typeface="Cambria Math" panose="02040503050406030204" pitchFamily="18" charset="0"/>
                                        </a:rPr>
                                        <m:t>if</m:t>
                                      </m:r>
                                      <m:r>
                                        <a:rPr lang="en-US" b="0" i="0" smtClean="0">
                                          <a:latin typeface="Cambria Math" panose="02040503050406030204" pitchFamily="18" charset="0"/>
                                        </a:rPr>
                                        <m:t> </m:t>
                                      </m:r>
                                      <m:sSub>
                                        <m:sSubPr>
                                          <m:ctrlPr>
                                            <a:rPr lang="en-US" b="0" i="1" smtClean="0">
                                              <a:latin typeface="Cambria Math" panose="02040503050406030204" pitchFamily="18" charset="0"/>
                                            </a:rPr>
                                          </m:ctrlPr>
                                        </m:sSubPr>
                                        <m:e>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b="1">
                                                      <a:latin typeface="Cambria Math" panose="02040503050406030204" pitchFamily="18" charset="0"/>
                                                    </a:rPr>
                                                    <m:t> </m:t>
                                                  </m:r>
                                                  <m:r>
                                                    <a:rPr lang="en-US" b="1">
                                                      <a:latin typeface="Cambria Math" panose="02040503050406030204" pitchFamily="18" charset="0"/>
                                                    </a:rPr>
                                                    <m:t>𝐠</m:t>
                                                  </m:r>
                                                </m:e>
                                                <m:sub>
                                                  <m:r>
                                                    <a:rPr lang="en-US" i="1">
                                                      <a:latin typeface="Cambria Math" panose="02040503050406030204" pitchFamily="18" charset="0"/>
                                                    </a:rPr>
                                                    <m:t>𝑡</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𝑖</m:t>
                                                      </m:r>
                                                    </m:sub>
                                                  </m:sSub>
                                                </m:e>
                                              </m:d>
                                            </m:e>
                                          </m:d>
                                        </m:e>
                                        <m:sub>
                                          <m:r>
                                            <a:rPr lang="en-US" b="0" i="1" smtClean="0">
                                              <a:latin typeface="Cambria Math" panose="02040503050406030204" pitchFamily="18" charset="0"/>
                                            </a:rPr>
                                            <m:t>2</m:t>
                                          </m:r>
                                        </m:sub>
                                      </m:sSub>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𝐶</m:t>
                                      </m:r>
                                    </m:e>
                                  </m:mr>
                                </m:m>
                              </m:e>
                            </m:mr>
                            <m:mr>
                              <m:e>
                                <m:m>
                                  <m:mPr>
                                    <m:mcs>
                                      <m:mc>
                                        <m:mcPr>
                                          <m:count m:val="2"/>
                                          <m:mcJc m:val="center"/>
                                        </m:mcPr>
                                      </m:mc>
                                    </m:mcs>
                                    <m:ctrlPr>
                                      <a:rPr lang="en-US" b="0" i="1" smtClean="0">
                                        <a:latin typeface="Cambria Math" panose="02040503050406030204" pitchFamily="18" charset="0"/>
                                      </a:rPr>
                                    </m:ctrlPr>
                                  </m:mPr>
                                  <m:mr>
                                    <m:e>
                                      <m:f>
                                        <m:fPr>
                                          <m:ctrlPr>
                                            <a:rPr lang="en-US" i="1" smtClean="0">
                                              <a:latin typeface="Cambria Math" panose="02040503050406030204" pitchFamily="18" charset="0"/>
                                            </a:rPr>
                                          </m:ctrlPr>
                                        </m:fPr>
                                        <m:num>
                                          <m:sSub>
                                            <m:sSubPr>
                                              <m:ctrlPr>
                                                <a:rPr lang="en-US" i="1">
                                                  <a:latin typeface="Cambria Math" panose="02040503050406030204" pitchFamily="18" charset="0"/>
                                                </a:rPr>
                                              </m:ctrlPr>
                                            </m:sSubPr>
                                            <m:e>
                                              <m:r>
                                                <a:rPr lang="en-US" b="1">
                                                  <a:latin typeface="Cambria Math" panose="02040503050406030204" pitchFamily="18" charset="0"/>
                                                </a:rPr>
                                                <m:t>𝐠</m:t>
                                              </m:r>
                                            </m:e>
                                            <m:sub>
                                              <m:r>
                                                <a:rPr lang="en-US" i="1">
                                                  <a:latin typeface="Cambria Math" panose="02040503050406030204" pitchFamily="18" charset="0"/>
                                                </a:rPr>
                                                <m:t>𝑡</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𝑖</m:t>
                                                  </m:r>
                                                </m:sub>
                                              </m:sSub>
                                            </m:e>
                                          </m:d>
                                        </m:num>
                                        <m:den>
                                          <m:f>
                                            <m:fPr>
                                              <m:type m:val="lin"/>
                                              <m:ctrlPr>
                                                <a:rPr lang="en-US" i="1" smtClean="0">
                                                  <a:latin typeface="Cambria Math" panose="02040503050406030204" pitchFamily="18" charset="0"/>
                                                </a:rPr>
                                              </m:ctrlPr>
                                            </m:fPr>
                                            <m:num>
                                              <m:sSub>
                                                <m:sSubPr>
                                                  <m:ctrlPr>
                                                    <a:rPr lang="en-US" i="1">
                                                      <a:latin typeface="Cambria Math" panose="02040503050406030204" pitchFamily="18" charset="0"/>
                                                    </a:rPr>
                                                  </m:ctrlPr>
                                                </m:sSubPr>
                                                <m:e>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b="1">
                                                              <a:latin typeface="Cambria Math" panose="02040503050406030204" pitchFamily="18" charset="0"/>
                                                            </a:rPr>
                                                            <m:t> </m:t>
                                                          </m:r>
                                                          <m:r>
                                                            <a:rPr lang="en-US" b="1">
                                                              <a:latin typeface="Cambria Math" panose="02040503050406030204" pitchFamily="18" charset="0"/>
                                                            </a:rPr>
                                                            <m:t>𝐠</m:t>
                                                          </m:r>
                                                        </m:e>
                                                        <m:sub>
                                                          <m:r>
                                                            <a:rPr lang="en-US" i="1">
                                                              <a:latin typeface="Cambria Math" panose="02040503050406030204" pitchFamily="18" charset="0"/>
                                                            </a:rPr>
                                                            <m:t>𝑡</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𝑖</m:t>
                                                              </m:r>
                                                            </m:sub>
                                                          </m:sSub>
                                                        </m:e>
                                                      </m:d>
                                                    </m:e>
                                                  </m:d>
                                                </m:e>
                                                <m:sub>
                                                  <m:r>
                                                    <a:rPr lang="en-US" i="1">
                                                      <a:latin typeface="Cambria Math" panose="02040503050406030204" pitchFamily="18" charset="0"/>
                                                    </a:rPr>
                                                    <m:t>2</m:t>
                                                  </m:r>
                                                </m:sub>
                                              </m:sSub>
                                            </m:num>
                                            <m:den>
                                              <m:r>
                                                <a:rPr lang="en-US" b="0" i="1" smtClean="0">
                                                  <a:latin typeface="Cambria Math" panose="02040503050406030204" pitchFamily="18" charset="0"/>
                                                </a:rPr>
                                                <m:t>𝐶</m:t>
                                              </m:r>
                                            </m:den>
                                          </m:f>
                                        </m:den>
                                      </m:f>
                                    </m:e>
                                    <m:e>
                                      <m:r>
                                        <m:rPr>
                                          <m:sty m:val="p"/>
                                        </m:rPr>
                                        <a:rPr lang="en-US">
                                          <a:latin typeface="Cambria Math" panose="02040503050406030204" pitchFamily="18" charset="0"/>
                                        </a:rPr>
                                        <m:t>if</m:t>
                                      </m:r>
                                      <m:r>
                                        <a:rPr lang="en-US">
                                          <a:latin typeface="Cambria Math" panose="02040503050406030204" pitchFamily="18" charset="0"/>
                                        </a:rPr>
                                        <m:t> </m:t>
                                      </m:r>
                                      <m:sSub>
                                        <m:sSubPr>
                                          <m:ctrlPr>
                                            <a:rPr lang="en-US" i="1">
                                              <a:latin typeface="Cambria Math" panose="02040503050406030204" pitchFamily="18" charset="0"/>
                                            </a:rPr>
                                          </m:ctrlPr>
                                        </m:sSubPr>
                                        <m:e>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b="1">
                                                      <a:latin typeface="Cambria Math" panose="02040503050406030204" pitchFamily="18" charset="0"/>
                                                    </a:rPr>
                                                    <m:t> </m:t>
                                                  </m:r>
                                                  <m:r>
                                                    <a:rPr lang="en-US" b="1">
                                                      <a:latin typeface="Cambria Math" panose="02040503050406030204" pitchFamily="18" charset="0"/>
                                                    </a:rPr>
                                                    <m:t>𝐠</m:t>
                                                  </m:r>
                                                </m:e>
                                                <m:sub>
                                                  <m:r>
                                                    <a:rPr lang="en-US" i="1">
                                                      <a:latin typeface="Cambria Math" panose="02040503050406030204" pitchFamily="18" charset="0"/>
                                                    </a:rPr>
                                                    <m:t>𝑡</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𝑖</m:t>
                                                      </m:r>
                                                    </m:sub>
                                                  </m:sSub>
                                                </m:e>
                                              </m:d>
                                            </m:e>
                                          </m:d>
                                        </m:e>
                                        <m:sub>
                                          <m:r>
                                            <a:rPr lang="en-US" i="1">
                                              <a:latin typeface="Cambria Math" panose="02040503050406030204" pitchFamily="18" charset="0"/>
                                            </a:rPr>
                                            <m:t>2</m:t>
                                          </m:r>
                                        </m:sub>
                                      </m:sSub>
                                      <m:r>
                                        <a:rPr lang="en-US" b="0" i="1" smtClean="0">
                                          <a:latin typeface="Cambria Math" panose="02040503050406030204" pitchFamily="18" charset="0"/>
                                        </a:rPr>
                                        <m:t>&gt;</m:t>
                                      </m:r>
                                      <m:r>
                                        <a:rPr lang="en-US" i="1">
                                          <a:latin typeface="Cambria Math" panose="02040503050406030204" pitchFamily="18" charset="0"/>
                                          <a:ea typeface="Cambria Math" panose="02040503050406030204" pitchFamily="18" charset="0"/>
                                        </a:rPr>
                                        <m:t>𝐶</m:t>
                                      </m:r>
                                    </m:e>
                                  </m:mr>
                                </m:m>
                              </m:e>
                            </m:mr>
                          </m:m>
                        </m:e>
                      </m:d>
                    </m:oMath>
                  </m:oMathPara>
                </a14:m>
                <a:endParaRPr lang="en-US" dirty="0"/>
              </a:p>
              <a:p>
                <a:pPr algn="just"/>
                <a:endParaRPr lang="en-US" sz="800" dirty="0"/>
              </a:p>
              <a:p>
                <a:pPr algn="just"/>
                <a:r>
                  <a:rPr lang="en-US" dirty="0"/>
                  <a:t>That is, if the norm </a:t>
                </a:r>
                <a14:m>
                  <m:oMath xmlns:m="http://schemas.openxmlformats.org/officeDocument/2006/math">
                    <m:sSub>
                      <m:sSubPr>
                        <m:ctrlPr>
                          <a:rPr lang="en-US" i="1" smtClean="0">
                            <a:latin typeface="Cambria Math" panose="02040503050406030204" pitchFamily="18" charset="0"/>
                          </a:rPr>
                        </m:ctrlPr>
                      </m:sSubPr>
                      <m:e>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b="1">
                                    <a:latin typeface="Cambria Math" panose="02040503050406030204" pitchFamily="18" charset="0"/>
                                  </a:rPr>
                                  <m:t> </m:t>
                                </m:r>
                                <m:r>
                                  <a:rPr lang="en-US" b="1">
                                    <a:latin typeface="Cambria Math" panose="02040503050406030204" pitchFamily="18" charset="0"/>
                                  </a:rPr>
                                  <m:t>𝐠</m:t>
                                </m:r>
                              </m:e>
                              <m:sub>
                                <m:r>
                                  <a:rPr lang="en-US" i="1">
                                    <a:latin typeface="Cambria Math" panose="02040503050406030204" pitchFamily="18" charset="0"/>
                                  </a:rPr>
                                  <m:t>𝑡</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𝑖</m:t>
                                    </m:r>
                                  </m:sub>
                                </m:sSub>
                              </m:e>
                            </m:d>
                          </m:e>
                        </m:d>
                      </m:e>
                      <m:sub>
                        <m:r>
                          <a:rPr lang="en-US" i="1">
                            <a:latin typeface="Cambria Math" panose="02040503050406030204" pitchFamily="18" charset="0"/>
                          </a:rPr>
                          <m:t>2</m:t>
                        </m:r>
                      </m:sub>
                    </m:sSub>
                    <m:r>
                      <a:rPr lang="en-US" i="1">
                        <a:latin typeface="Cambria Math" panose="02040503050406030204" pitchFamily="18" charset="0"/>
                      </a:rPr>
                      <m:t> </m:t>
                    </m:r>
                  </m:oMath>
                </a14:m>
                <a:r>
                  <a:rPr lang="en-US" dirty="0"/>
                  <a:t>is greater than </a:t>
                </a:r>
                <a14:m>
                  <m:oMath xmlns:m="http://schemas.openxmlformats.org/officeDocument/2006/math">
                    <m:r>
                      <a:rPr lang="en-US" i="1">
                        <a:latin typeface="Cambria Math" panose="02040503050406030204" pitchFamily="18" charset="0"/>
                        <a:ea typeface="Cambria Math" panose="02040503050406030204" pitchFamily="18" charset="0"/>
                      </a:rPr>
                      <m:t>𝐶</m:t>
                    </m:r>
                  </m:oMath>
                </a14:m>
                <a:r>
                  <a:rPr lang="en-US" dirty="0"/>
                  <a:t>, the gradient is scaled down to have a norm equal to </a:t>
                </a:r>
                <a14:m>
                  <m:oMath xmlns:m="http://schemas.openxmlformats.org/officeDocument/2006/math">
                    <m:r>
                      <a:rPr lang="en-US" i="1">
                        <a:latin typeface="Cambria Math" panose="02040503050406030204" pitchFamily="18" charset="0"/>
                        <a:ea typeface="Cambria Math" panose="02040503050406030204" pitchFamily="18" charset="0"/>
                      </a:rPr>
                      <m:t>𝐶</m:t>
                    </m:r>
                  </m:oMath>
                </a14:m>
                <a:endParaRPr lang="en-US" i="1" dirty="0"/>
              </a:p>
              <a:p>
                <a:pPr algn="just"/>
                <a:endParaRPr lang="en-US" dirty="0"/>
              </a:p>
            </p:txBody>
          </p:sp>
        </mc:Choice>
        <mc:Fallback xmlns="">
          <p:sp>
            <p:nvSpPr>
              <p:cNvPr id="3" name="Content Placeholder 2">
                <a:extLst>
                  <a:ext uri="{FF2B5EF4-FFF2-40B4-BE49-F238E27FC236}">
                    <a16:creationId xmlns:a16="http://schemas.microsoft.com/office/drawing/2014/main" id="{942C9797-6E21-4EF9-9F26-B53BE9B85667}"/>
                  </a:ext>
                </a:extLst>
              </p:cNvPr>
              <p:cNvSpPr>
                <a:spLocks noGrp="1" noRot="1" noChangeAspect="1" noMove="1" noResize="1" noEditPoints="1" noAdjustHandles="1" noChangeArrowheads="1" noChangeShapeType="1" noTextEdit="1"/>
              </p:cNvSpPr>
              <p:nvPr>
                <p:ph idx="1"/>
              </p:nvPr>
            </p:nvSpPr>
            <p:spPr>
              <a:xfrm>
                <a:off x="276673" y="2090803"/>
                <a:ext cx="9584265" cy="5467805"/>
              </a:xfrm>
              <a:blipFill>
                <a:blip r:embed="rId3"/>
                <a:stretch>
                  <a:fillRect l="-699" t="-780" r="-636"/>
                </a:stretch>
              </a:blipFill>
            </p:spPr>
            <p:txBody>
              <a:bodyPr/>
              <a:lstStyle/>
              <a:p>
                <a:r>
                  <a:rPr lang="en-US">
                    <a:noFill/>
                  </a:rPr>
                  <a:t> </a:t>
                </a:r>
              </a:p>
            </p:txBody>
          </p:sp>
        </mc:Fallback>
      </mc:AlternateContent>
      <p:sp>
        <p:nvSpPr>
          <p:cNvPr id="4" name="Content Placeholder 3">
            <a:extLst>
              <a:ext uri="{FF2B5EF4-FFF2-40B4-BE49-F238E27FC236}">
                <a16:creationId xmlns:a16="http://schemas.microsoft.com/office/drawing/2014/main" id="{7F3822F7-ECBE-4AA6-BEAD-CA88D47EC5C9}"/>
              </a:ext>
            </a:extLst>
          </p:cNvPr>
          <p:cNvSpPr>
            <a:spLocks noGrp="1"/>
          </p:cNvSpPr>
          <p:nvPr>
            <p:ph idx="10"/>
          </p:nvPr>
        </p:nvSpPr>
        <p:spPr/>
        <p:txBody>
          <a:bodyPr/>
          <a:lstStyle/>
          <a:p>
            <a:r>
              <a:rPr lang="en-US" dirty="0"/>
              <a:t>Differentially Private SGD</a:t>
            </a:r>
          </a:p>
        </p:txBody>
      </p:sp>
    </p:spTree>
    <p:extLst>
      <p:ext uri="{BB962C8B-B14F-4D97-AF65-F5344CB8AC3E}">
        <p14:creationId xmlns:p14="http://schemas.microsoft.com/office/powerpoint/2010/main" val="39128400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3387D-6873-4F1B-A2B2-BF6E88420871}"/>
              </a:ext>
            </a:extLst>
          </p:cNvPr>
          <p:cNvSpPr>
            <a:spLocks noGrp="1"/>
          </p:cNvSpPr>
          <p:nvPr>
            <p:ph type="title"/>
          </p:nvPr>
        </p:nvSpPr>
        <p:spPr/>
        <p:txBody>
          <a:bodyPr/>
          <a:lstStyle/>
          <a:p>
            <a:r>
              <a:rPr lang="en-US" dirty="0"/>
              <a:t>Adding Noise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1B54B85-ED79-4EEE-83E4-7DCA4CEAB836}"/>
                  </a:ext>
                </a:extLst>
              </p:cNvPr>
              <p:cNvSpPr>
                <a:spLocks noGrp="1"/>
              </p:cNvSpPr>
              <p:nvPr>
                <p:ph idx="1"/>
              </p:nvPr>
            </p:nvSpPr>
            <p:spPr/>
            <p:txBody>
              <a:bodyPr/>
              <a:lstStyle/>
              <a:p>
                <a:r>
                  <a:rPr lang="en-US" dirty="0"/>
                  <a:t>GP-SGD approach employs a Gaussian randomization mechanism </a:t>
                </a:r>
              </a:p>
              <a:p>
                <a:r>
                  <a:rPr lang="en-US" dirty="0"/>
                  <a:t>Gaussian noise is added to the gradients at each training step </a:t>
                </a:r>
                <a:r>
                  <a:rPr lang="en-US" i="1" dirty="0"/>
                  <a:t>t</a:t>
                </a:r>
                <a:r>
                  <a:rPr lang="en-US" dirty="0"/>
                  <a:t>, according to:</a:t>
                </a:r>
              </a:p>
              <a:p>
                <a:pPr marL="0" indent="0">
                  <a:buNone/>
                </a:pPr>
                <a14:m>
                  <m:oMathPara xmlns:m="http://schemas.openxmlformats.org/officeDocument/2006/math">
                    <m:oMathParaPr>
                      <m:jc m:val="center"/>
                    </m:oMathParaPr>
                    <m:oMath xmlns:m="http://schemas.openxmlformats.org/officeDocument/2006/math">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b="1">
                                  <a:latin typeface="Cambria Math" panose="02040503050406030204" pitchFamily="18" charset="0"/>
                                </a:rPr>
                                <m:t>𝐠</m:t>
                              </m:r>
                            </m:e>
                          </m:acc>
                        </m:e>
                        <m:sub>
                          <m:r>
                            <a:rPr lang="en-US" i="1">
                              <a:latin typeface="Cambria Math" panose="02040503050406030204" pitchFamily="18" charset="0"/>
                            </a:rPr>
                            <m:t>𝑡</m:t>
                          </m:r>
                        </m:sub>
                      </m:sSub>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𝐿</m:t>
                          </m:r>
                        </m:den>
                      </m:f>
                      <m:d>
                        <m:dPr>
                          <m:ctrlPr>
                            <a:rPr lang="en-US" i="1">
                              <a:latin typeface="Cambria Math" panose="02040503050406030204" pitchFamily="18" charset="0"/>
                            </a:rPr>
                          </m:ctrlPr>
                        </m:dPr>
                        <m:e>
                          <m:nary>
                            <m:naryPr>
                              <m:chr m:val="∑"/>
                              <m:supHide m:val="on"/>
                              <m:ctrlPr>
                                <a:rPr lang="en-US" i="1">
                                  <a:latin typeface="Cambria Math" panose="02040503050406030204" pitchFamily="18" charset="0"/>
                                </a:rPr>
                              </m:ctrlPr>
                            </m:naryPr>
                            <m:sub>
                              <m:r>
                                <m:rPr>
                                  <m:brk m:alnAt="7"/>
                                </m:rPr>
                                <a:rPr lang="en-US" i="1">
                                  <a:latin typeface="Cambria Math" panose="02040503050406030204" pitchFamily="18" charset="0"/>
                                </a:rPr>
                                <m:t>𝑖</m:t>
                              </m:r>
                            </m:sub>
                            <m:sup/>
                            <m:e>
                              <m:sSub>
                                <m:sSubPr>
                                  <m:ctrlPr>
                                    <a:rPr lang="en-US" b="1" i="1" smtClean="0">
                                      <a:latin typeface="Cambria Math" panose="02040503050406030204" pitchFamily="18" charset="0"/>
                                    </a:rPr>
                                  </m:ctrlPr>
                                </m:sSubPr>
                                <m:e>
                                  <m:acc>
                                    <m:accPr>
                                      <m:chr m:val="̅"/>
                                      <m:ctrlPr>
                                        <a:rPr lang="en-US" i="1">
                                          <a:latin typeface="Cambria Math" panose="02040503050406030204" pitchFamily="18" charset="0"/>
                                        </a:rPr>
                                      </m:ctrlPr>
                                    </m:accPr>
                                    <m:e>
                                      <m:r>
                                        <a:rPr lang="en-US" b="1">
                                          <a:latin typeface="Cambria Math" panose="02040503050406030204" pitchFamily="18" charset="0"/>
                                        </a:rPr>
                                        <m:t>𝐠</m:t>
                                      </m:r>
                                    </m:e>
                                  </m:acc>
                                </m:e>
                                <m:sub>
                                  <m:r>
                                    <a:rPr lang="en-US" b="1" i="1" smtClean="0">
                                      <a:latin typeface="Cambria Math" panose="02040503050406030204" pitchFamily="18" charset="0"/>
                                    </a:rPr>
                                    <m:t>𝒕</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𝑖</m:t>
                                      </m:r>
                                    </m:sub>
                                  </m:sSub>
                                </m:e>
                              </m:d>
                            </m:e>
                          </m:nary>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𝒩</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0,</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𝜎</m:t>
                                  </m:r>
                                </m:e>
                                <m:sup>
                                  <m:r>
                                    <a:rPr lang="en-US" b="0" i="1" smtClean="0">
                                      <a:latin typeface="Cambria Math" panose="02040503050406030204" pitchFamily="18" charset="0"/>
                                      <a:ea typeface="Cambria Math" panose="02040503050406030204" pitchFamily="18" charset="0"/>
                                    </a:rPr>
                                    <m:t>2</m:t>
                                  </m:r>
                                </m:sup>
                              </m:sSup>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𝐶</m:t>
                                  </m:r>
                                </m:e>
                                <m:sup>
                                  <m:r>
                                    <a:rPr lang="en-US" b="0" i="1" smtClean="0">
                                      <a:latin typeface="Cambria Math" panose="02040503050406030204" pitchFamily="18" charset="0"/>
                                      <a:ea typeface="Cambria Math" panose="02040503050406030204" pitchFamily="18" charset="0"/>
                                    </a:rPr>
                                    <m:t>2</m:t>
                                  </m:r>
                                </m:sup>
                              </m:sSup>
                              <m:r>
                                <a:rPr lang="en-US" b="1" i="0" smtClean="0">
                                  <a:latin typeface="Cambria Math" panose="02040503050406030204" pitchFamily="18" charset="0"/>
                                  <a:ea typeface="Cambria Math" panose="02040503050406030204" pitchFamily="18" charset="0"/>
                                </a:rPr>
                                <m:t>𝐈</m:t>
                              </m:r>
                            </m:e>
                          </m:d>
                        </m:e>
                      </m:d>
                    </m:oMath>
                  </m:oMathPara>
                </a14:m>
                <a:endParaRPr lang="en-US" dirty="0"/>
              </a:p>
              <a:p>
                <a:r>
                  <a:rPr lang="en-US" dirty="0"/>
                  <a:t>At each step </a:t>
                </a:r>
                <a:r>
                  <a:rPr lang="en-US" i="1" dirty="0"/>
                  <a:t>t</a:t>
                </a:r>
                <a:r>
                  <a:rPr lang="en-US" dirty="0"/>
                  <a:t>, the average of the clipped gradient for a batch of inputs (with a batch size </a:t>
                </a:r>
                <a:r>
                  <a:rPr lang="en-US" i="1" dirty="0"/>
                  <a:t>L</a:t>
                </a:r>
                <a:r>
                  <a:rPr lang="en-US" dirty="0"/>
                  <a:t>) is first calculated as </a:t>
                </a:r>
                <a14:m>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𝐿</m:t>
                        </m:r>
                      </m:den>
                    </m:f>
                    <m:nary>
                      <m:naryPr>
                        <m:chr m:val="∑"/>
                        <m:supHide m:val="on"/>
                        <m:ctrlPr>
                          <a:rPr lang="en-US" i="1" smtClean="0">
                            <a:latin typeface="Cambria Math" panose="02040503050406030204" pitchFamily="18" charset="0"/>
                          </a:rPr>
                        </m:ctrlPr>
                      </m:naryPr>
                      <m:sub>
                        <m:r>
                          <m:rPr>
                            <m:brk m:alnAt="7"/>
                          </m:rPr>
                          <a:rPr lang="en-US" i="1">
                            <a:latin typeface="Cambria Math" panose="02040503050406030204" pitchFamily="18" charset="0"/>
                          </a:rPr>
                          <m:t>𝑖</m:t>
                        </m:r>
                      </m:sub>
                      <m:sup/>
                      <m:e>
                        <m:sSub>
                          <m:sSubPr>
                            <m:ctrlPr>
                              <a:rPr lang="en-US" b="1" i="1" smtClean="0">
                                <a:latin typeface="Cambria Math" panose="02040503050406030204" pitchFamily="18" charset="0"/>
                              </a:rPr>
                            </m:ctrlPr>
                          </m:sSubPr>
                          <m:e>
                            <m:acc>
                              <m:accPr>
                                <m:chr m:val="̅"/>
                                <m:ctrlPr>
                                  <a:rPr lang="en-US" i="1">
                                    <a:latin typeface="Cambria Math" panose="02040503050406030204" pitchFamily="18" charset="0"/>
                                  </a:rPr>
                                </m:ctrlPr>
                              </m:accPr>
                              <m:e>
                                <m:r>
                                  <a:rPr lang="en-US" b="1">
                                    <a:latin typeface="Cambria Math" panose="02040503050406030204" pitchFamily="18" charset="0"/>
                                  </a:rPr>
                                  <m:t>𝐠</m:t>
                                </m:r>
                              </m:e>
                            </m:acc>
                          </m:e>
                          <m:sub>
                            <m:r>
                              <a:rPr lang="en-US" b="1" i="1" smtClean="0">
                                <a:latin typeface="Cambria Math" panose="02040503050406030204" pitchFamily="18" charset="0"/>
                              </a:rPr>
                              <m:t>𝒕</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𝑖</m:t>
                                </m:r>
                              </m:sub>
                            </m:sSub>
                          </m:e>
                        </m:d>
                      </m:e>
                    </m:nary>
                  </m:oMath>
                </a14:m>
                <a:endParaRPr lang="en-US" dirty="0"/>
              </a:p>
              <a:p>
                <a:r>
                  <a:rPr lang="en-US" dirty="0"/>
                  <a:t>Gaussian noise </a:t>
                </a:r>
                <a14:m>
                  <m:oMath xmlns:m="http://schemas.openxmlformats.org/officeDocument/2006/math">
                    <m:r>
                      <a:rPr lang="en-US" b="0" i="1" smtClean="0">
                        <a:latin typeface="Cambria Math" panose="02040503050406030204" pitchFamily="18" charset="0"/>
                        <a:ea typeface="Cambria Math" panose="02040503050406030204" pitchFamily="18" charset="0"/>
                      </a:rPr>
                      <m:t>𝒩</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0,</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𝜎</m:t>
                            </m:r>
                          </m:e>
                          <m:sup>
                            <m:r>
                              <a:rPr lang="en-US" b="0" i="1" smtClean="0">
                                <a:latin typeface="Cambria Math" panose="02040503050406030204" pitchFamily="18" charset="0"/>
                                <a:ea typeface="Cambria Math" panose="02040503050406030204" pitchFamily="18" charset="0"/>
                              </a:rPr>
                              <m:t>2</m:t>
                            </m:r>
                          </m:sup>
                        </m:sSup>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𝐶</m:t>
                            </m:r>
                          </m:e>
                          <m:sup>
                            <m:r>
                              <a:rPr lang="en-US" b="0" i="1" smtClean="0">
                                <a:latin typeface="Cambria Math" panose="02040503050406030204" pitchFamily="18" charset="0"/>
                                <a:ea typeface="Cambria Math" panose="02040503050406030204" pitchFamily="18" charset="0"/>
                              </a:rPr>
                              <m:t>2</m:t>
                            </m:r>
                          </m:sup>
                        </m:sSup>
                        <m:r>
                          <a:rPr lang="en-US" b="1" i="0" smtClean="0">
                            <a:latin typeface="Cambria Math" panose="02040503050406030204" pitchFamily="18" charset="0"/>
                            <a:ea typeface="Cambria Math" panose="02040503050406030204" pitchFamily="18" charset="0"/>
                          </a:rPr>
                          <m:t>𝐈</m:t>
                        </m:r>
                      </m:e>
                    </m:d>
                  </m:oMath>
                </a14:m>
                <a:r>
                  <a:rPr lang="en-US" dirty="0"/>
                  <a:t> with mean 0 and diagonal co-variance </a:t>
                </a:r>
                <a14:m>
                  <m:oMath xmlns:m="http://schemas.openxmlformats.org/officeDocument/2006/math">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𝜎</m:t>
                        </m:r>
                      </m:e>
                      <m:sup>
                        <m:r>
                          <a:rPr lang="en-US" i="1">
                            <a:latin typeface="Cambria Math" panose="02040503050406030204" pitchFamily="18" charset="0"/>
                            <a:ea typeface="Cambria Math" panose="02040503050406030204" pitchFamily="18" charset="0"/>
                          </a:rPr>
                          <m:t>2</m:t>
                        </m:r>
                      </m:sup>
                    </m:sSup>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𝐶</m:t>
                        </m:r>
                      </m:e>
                      <m:sup>
                        <m:r>
                          <a:rPr lang="en-US" i="1">
                            <a:latin typeface="Cambria Math" panose="02040503050406030204" pitchFamily="18" charset="0"/>
                            <a:ea typeface="Cambria Math" panose="02040503050406030204" pitchFamily="18" charset="0"/>
                          </a:rPr>
                          <m:t>2</m:t>
                        </m:r>
                      </m:sup>
                    </m:sSup>
                  </m:oMath>
                </a14:m>
                <a:r>
                  <a:rPr lang="en-US" dirty="0"/>
                  <a:t> is afterward added to the batch-averaged gradient</a:t>
                </a:r>
              </a:p>
              <a:p>
                <a:pPr lvl="1"/>
                <a:r>
                  <a:rPr lang="en-US" dirty="0"/>
                  <a:t>Note that the co-variance is a function of the clipping threshold </a:t>
                </a:r>
                <a14:m>
                  <m:oMath xmlns:m="http://schemas.openxmlformats.org/officeDocument/2006/math">
                    <m:r>
                      <a:rPr lang="en-US" i="1" dirty="0" smtClean="0">
                        <a:latin typeface="Cambria Math" panose="02040503050406030204" pitchFamily="18" charset="0"/>
                      </a:rPr>
                      <m:t>𝐶</m:t>
                    </m:r>
                  </m:oMath>
                </a14:m>
                <a:endParaRPr lang="en-US" i="1" dirty="0"/>
              </a:p>
              <a:p>
                <a:pPr lvl="1"/>
                <a:r>
                  <a:rPr lang="en-US" dirty="0"/>
                  <a:t>E.g., larger value of </a:t>
                </a:r>
                <a14:m>
                  <m:oMath xmlns:m="http://schemas.openxmlformats.org/officeDocument/2006/math">
                    <m:r>
                      <a:rPr lang="en-US" i="1" dirty="0" smtClean="0">
                        <a:latin typeface="Cambria Math" panose="02040503050406030204" pitchFamily="18" charset="0"/>
                      </a:rPr>
                      <m:t>𝐶</m:t>
                    </m:r>
                  </m:oMath>
                </a14:m>
                <a:r>
                  <a:rPr lang="en-US" dirty="0"/>
                  <a:t> does less clipping, but requires more noise to achieve the same level of privacy</a:t>
                </a:r>
              </a:p>
              <a:p>
                <a:endParaRPr lang="en-US" dirty="0"/>
              </a:p>
              <a:p>
                <a:pPr lvl="1"/>
                <a:endParaRPr lang="en-US" dirty="0"/>
              </a:p>
            </p:txBody>
          </p:sp>
        </mc:Choice>
        <mc:Fallback xmlns="">
          <p:sp>
            <p:nvSpPr>
              <p:cNvPr id="3" name="Content Placeholder 2">
                <a:extLst>
                  <a:ext uri="{FF2B5EF4-FFF2-40B4-BE49-F238E27FC236}">
                    <a16:creationId xmlns:a16="http://schemas.microsoft.com/office/drawing/2014/main" id="{71B54B85-ED79-4EEE-83E4-7DCA4CEAB836}"/>
                  </a:ext>
                </a:extLst>
              </p:cNvPr>
              <p:cNvSpPr>
                <a:spLocks noGrp="1" noRot="1" noChangeAspect="1" noMove="1" noResize="1" noEditPoints="1" noAdjustHandles="1" noChangeArrowheads="1" noChangeShapeType="1" noTextEdit="1"/>
              </p:cNvSpPr>
              <p:nvPr>
                <p:ph idx="1"/>
              </p:nvPr>
            </p:nvSpPr>
            <p:spPr>
              <a:blipFill>
                <a:blip r:embed="rId3"/>
                <a:stretch>
                  <a:fillRect l="-699" t="-795"/>
                </a:stretch>
              </a:blipFill>
            </p:spPr>
            <p:txBody>
              <a:bodyPr/>
              <a:lstStyle/>
              <a:p>
                <a:r>
                  <a:rPr lang="en-US">
                    <a:noFill/>
                  </a:rPr>
                  <a:t> </a:t>
                </a:r>
              </a:p>
            </p:txBody>
          </p:sp>
        </mc:Fallback>
      </mc:AlternateContent>
      <p:sp>
        <p:nvSpPr>
          <p:cNvPr id="4" name="Content Placeholder 3">
            <a:extLst>
              <a:ext uri="{FF2B5EF4-FFF2-40B4-BE49-F238E27FC236}">
                <a16:creationId xmlns:a16="http://schemas.microsoft.com/office/drawing/2014/main" id="{A57DD1F4-83B5-4B5C-A2B0-1D9A022D48B8}"/>
              </a:ext>
            </a:extLst>
          </p:cNvPr>
          <p:cNvSpPr>
            <a:spLocks noGrp="1"/>
          </p:cNvSpPr>
          <p:nvPr>
            <p:ph idx="10"/>
          </p:nvPr>
        </p:nvSpPr>
        <p:spPr/>
        <p:txBody>
          <a:bodyPr/>
          <a:lstStyle/>
          <a:p>
            <a:r>
              <a:rPr lang="en-US" dirty="0"/>
              <a:t>Differentially Private SGD</a:t>
            </a:r>
          </a:p>
          <a:p>
            <a:endParaRPr lang="en-US" dirty="0"/>
          </a:p>
        </p:txBody>
      </p:sp>
    </p:spTree>
    <p:extLst>
      <p:ext uri="{BB962C8B-B14F-4D97-AF65-F5344CB8AC3E}">
        <p14:creationId xmlns:p14="http://schemas.microsoft.com/office/powerpoint/2010/main" val="20654118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288A2-7B0B-46A7-8AE8-6FFA987A35CF}"/>
              </a:ext>
            </a:extLst>
          </p:cNvPr>
          <p:cNvSpPr>
            <a:spLocks noGrp="1"/>
          </p:cNvSpPr>
          <p:nvPr>
            <p:ph type="title"/>
          </p:nvPr>
        </p:nvSpPr>
        <p:spPr/>
        <p:txBody>
          <a:bodyPr/>
          <a:lstStyle/>
          <a:p>
            <a:r>
              <a:rPr lang="en-US" dirty="0"/>
              <a:t>Moments Accountant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8EEA696-B675-4724-B76A-9C27F05606FA}"/>
                  </a:ext>
                </a:extLst>
              </p:cNvPr>
              <p:cNvSpPr>
                <a:spLocks noGrp="1"/>
              </p:cNvSpPr>
              <p:nvPr>
                <p:ph idx="1"/>
              </p:nvPr>
            </p:nvSpPr>
            <p:spPr/>
            <p:txBody>
              <a:bodyPr>
                <a:normAutofit/>
              </a:bodyPr>
              <a:lstStyle/>
              <a:p>
                <a:r>
                  <a:rPr lang="en-US" dirty="0"/>
                  <a:t>The </a:t>
                </a:r>
                <a:r>
                  <a:rPr lang="en-US" dirty="0">
                    <a:solidFill>
                      <a:srgbClr val="FF0000"/>
                    </a:solidFill>
                  </a:rPr>
                  <a:t>composition property in DP </a:t>
                </a:r>
                <a:r>
                  <a:rPr lang="en-US" dirty="0"/>
                  <a:t>states that if the privacy loss (budget) for one interaction with the data is </a:t>
                </a: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𝜀</m:t>
                        </m:r>
                      </m:e>
                      <m:sub>
                        <m:r>
                          <a:rPr lang="en-US" i="1">
                            <a:latin typeface="Cambria Math" panose="02040503050406030204" pitchFamily="18" charset="0"/>
                            <a:ea typeface="Cambria Math" panose="02040503050406030204" pitchFamily="18" charset="0"/>
                          </a:rPr>
                          <m:t>1</m:t>
                        </m:r>
                      </m:sub>
                    </m:sSub>
                  </m:oMath>
                </a14:m>
                <a:r>
                  <a:rPr lang="en-US" dirty="0"/>
                  <a:t> and for another interaction with the data is </a:t>
                </a: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𝜀</m:t>
                        </m:r>
                      </m:e>
                      <m:sub>
                        <m:r>
                          <a:rPr lang="en-US" i="1">
                            <a:latin typeface="Cambria Math" panose="02040503050406030204" pitchFamily="18" charset="0"/>
                            <a:ea typeface="Cambria Math" panose="02040503050406030204" pitchFamily="18" charset="0"/>
                          </a:rPr>
                          <m:t>2</m:t>
                        </m:r>
                      </m:sub>
                    </m:sSub>
                    <m:r>
                      <a:rPr lang="en-US" i="1">
                        <a:latin typeface="Cambria Math" panose="02040503050406030204" pitchFamily="18" charset="0"/>
                        <a:ea typeface="Cambria Math" panose="02040503050406030204" pitchFamily="18" charset="0"/>
                      </a:rPr>
                      <m:t>, </m:t>
                    </m:r>
                  </m:oMath>
                </a14:m>
                <a:r>
                  <a:rPr lang="en-US" dirty="0"/>
                  <a:t>the combined privacy loss is </a:t>
                </a: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𝜀</m:t>
                        </m:r>
                      </m:e>
                      <m:sub>
                        <m:r>
                          <a:rPr lang="en-US" i="1">
                            <a:latin typeface="Cambria Math" panose="02040503050406030204" pitchFamily="18" charset="0"/>
                            <a:ea typeface="Cambria Math" panose="02040503050406030204" pitchFamily="18" charset="0"/>
                          </a:rPr>
                          <m:t>1</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𝜀</m:t>
                        </m:r>
                      </m:e>
                      <m:sub>
                        <m:r>
                          <a:rPr lang="en-US" i="1">
                            <a:latin typeface="Cambria Math" panose="02040503050406030204" pitchFamily="18" charset="0"/>
                            <a:ea typeface="Cambria Math" panose="02040503050406030204" pitchFamily="18" charset="0"/>
                          </a:rPr>
                          <m:t>2</m:t>
                        </m:r>
                      </m:sub>
                    </m:sSub>
                  </m:oMath>
                </a14:m>
                <a:endParaRPr lang="en-US" dirty="0"/>
              </a:p>
              <a:p>
                <a:pPr lvl="1"/>
                <a:r>
                  <a:rPr lang="en-US" dirty="0"/>
                  <a:t>Therefore, by accumulating the privacy loss for each mini-batch when training an ML model, it is possible to calculate the overall privacy loss during training </a:t>
                </a:r>
              </a:p>
              <a:p>
                <a:r>
                  <a:rPr lang="en-US" b="1" i="1" dirty="0">
                    <a:solidFill>
                      <a:srgbClr val="0070C0"/>
                    </a:solidFill>
                  </a:rPr>
                  <a:t>Moments accountant </a:t>
                </a:r>
                <a:r>
                  <a:rPr lang="en-US" dirty="0"/>
                  <a:t>is an introduced approach in the paper that evaluates the </a:t>
                </a:r>
                <a:r>
                  <a:rPr lang="en-US" dirty="0">
                    <a:solidFill>
                      <a:srgbClr val="FF0000"/>
                    </a:solidFill>
                  </a:rPr>
                  <a:t>privacy loss </a:t>
                </a:r>
                <a:r>
                  <a:rPr lang="en-US" dirty="0"/>
                  <a:t>of a model training with DP-SGD</a:t>
                </a:r>
              </a:p>
              <a:p>
                <a:pPr lvl="1"/>
                <a:r>
                  <a:rPr lang="en-US" dirty="0"/>
                  <a:t>The privacy loss is estimated at each training step, and it is used to calculate the cumulative privacy loss over all training epochs</a:t>
                </a:r>
              </a:p>
              <a:p>
                <a:pPr lvl="1"/>
                <a:r>
                  <a:rPr lang="en-US" dirty="0"/>
                  <a:t>Note that increasing the number of training epochs increases the privacy loss</a:t>
                </a:r>
              </a:p>
              <a:p>
                <a:pPr lvl="2"/>
                <a:r>
                  <a:rPr lang="en-US" dirty="0"/>
                  <a:t>E.g., training a model for 100 epochs that achieved a privacy loss of </a:t>
                </a:r>
                <a14:m>
                  <m:oMath xmlns:m="http://schemas.openxmlformats.org/officeDocument/2006/math">
                    <m:r>
                      <a:rPr lang="en-US" i="1" smtClean="0">
                        <a:latin typeface="Cambria Math" panose="02040503050406030204" pitchFamily="18" charset="0"/>
                        <a:ea typeface="Cambria Math" panose="02040503050406030204" pitchFamily="18" charset="0"/>
                      </a:rPr>
                      <m:t>𝜀</m:t>
                    </m:r>
                    <m:r>
                      <a:rPr lang="en-US" b="0" i="1" smtClean="0">
                        <a:latin typeface="Cambria Math" panose="02040503050406030204" pitchFamily="18" charset="0"/>
                        <a:ea typeface="Cambria Math" panose="02040503050406030204" pitchFamily="18" charset="0"/>
                      </a:rPr>
                      <m:t>=1.26</m:t>
                    </m:r>
                  </m:oMath>
                </a14:m>
                <a:r>
                  <a:rPr lang="en-US" dirty="0"/>
                  <a:t>, when training for 400 epochs the privacy loss increased to </a:t>
                </a:r>
                <a14:m>
                  <m:oMath xmlns:m="http://schemas.openxmlformats.org/officeDocument/2006/math">
                    <m:r>
                      <a:rPr lang="en-US" i="1">
                        <a:latin typeface="Cambria Math" panose="02040503050406030204" pitchFamily="18" charset="0"/>
                        <a:ea typeface="Cambria Math" panose="02040503050406030204" pitchFamily="18" charset="0"/>
                      </a:rPr>
                      <m:t>𝜀</m:t>
                    </m:r>
                    <m:r>
                      <a:rPr lang="en-US" i="1">
                        <a:latin typeface="Cambria Math" panose="02040503050406030204" pitchFamily="18" charset="0"/>
                        <a:ea typeface="Cambria Math" panose="02040503050406030204" pitchFamily="18" charset="0"/>
                      </a:rPr>
                      <m:t>=2.55</m:t>
                    </m:r>
                  </m:oMath>
                </a14:m>
                <a:endParaRPr lang="en-US" dirty="0"/>
              </a:p>
              <a:p>
                <a:r>
                  <a:rPr lang="en-US" dirty="0"/>
                  <a:t>Moments accountant employs the moments of mixtures of Gaussian distributions to calculate the upper bound of the cumulative privacy loss</a:t>
                </a:r>
              </a:p>
              <a:p>
                <a:pPr lvl="1"/>
                <a:r>
                  <a:rPr lang="en-US" dirty="0"/>
                  <a:t>The approach is described in more detail in the paper</a:t>
                </a:r>
              </a:p>
              <a:p>
                <a:pPr lvl="2"/>
                <a:endParaRPr lang="en-US" dirty="0"/>
              </a:p>
              <a:p>
                <a:pPr lvl="2"/>
                <a:endParaRPr lang="en-US" dirty="0"/>
              </a:p>
            </p:txBody>
          </p:sp>
        </mc:Choice>
        <mc:Fallback xmlns="">
          <p:sp>
            <p:nvSpPr>
              <p:cNvPr id="3" name="Content Placeholder 2">
                <a:extLst>
                  <a:ext uri="{FF2B5EF4-FFF2-40B4-BE49-F238E27FC236}">
                    <a16:creationId xmlns:a16="http://schemas.microsoft.com/office/drawing/2014/main" id="{D8EEA696-B675-4724-B76A-9C27F05606FA}"/>
                  </a:ext>
                </a:extLst>
              </p:cNvPr>
              <p:cNvSpPr>
                <a:spLocks noGrp="1" noRot="1" noChangeAspect="1" noMove="1" noResize="1" noEditPoints="1" noAdjustHandles="1" noChangeArrowheads="1" noChangeShapeType="1" noTextEdit="1"/>
              </p:cNvSpPr>
              <p:nvPr>
                <p:ph idx="1"/>
              </p:nvPr>
            </p:nvSpPr>
            <p:spPr>
              <a:blipFill>
                <a:blip r:embed="rId3"/>
                <a:stretch>
                  <a:fillRect l="-699" t="-795"/>
                </a:stretch>
              </a:blipFill>
            </p:spPr>
            <p:txBody>
              <a:bodyPr/>
              <a:lstStyle/>
              <a:p>
                <a:r>
                  <a:rPr lang="en-US">
                    <a:noFill/>
                  </a:rPr>
                  <a:t> </a:t>
                </a:r>
              </a:p>
            </p:txBody>
          </p:sp>
        </mc:Fallback>
      </mc:AlternateContent>
      <p:sp>
        <p:nvSpPr>
          <p:cNvPr id="4" name="Content Placeholder 3">
            <a:extLst>
              <a:ext uri="{FF2B5EF4-FFF2-40B4-BE49-F238E27FC236}">
                <a16:creationId xmlns:a16="http://schemas.microsoft.com/office/drawing/2014/main" id="{F4D606E6-A3EB-4B2B-870D-E31061A29E6D}"/>
              </a:ext>
            </a:extLst>
          </p:cNvPr>
          <p:cNvSpPr>
            <a:spLocks noGrp="1"/>
          </p:cNvSpPr>
          <p:nvPr>
            <p:ph idx="10"/>
          </p:nvPr>
        </p:nvSpPr>
        <p:spPr/>
        <p:txBody>
          <a:bodyPr/>
          <a:lstStyle/>
          <a:p>
            <a:r>
              <a:rPr lang="en-US" dirty="0"/>
              <a:t>Differentially Private SGD</a:t>
            </a:r>
          </a:p>
          <a:p>
            <a:endParaRPr lang="en-US" dirty="0"/>
          </a:p>
        </p:txBody>
      </p:sp>
    </p:spTree>
    <p:extLst>
      <p:ext uri="{BB962C8B-B14F-4D97-AF65-F5344CB8AC3E}">
        <p14:creationId xmlns:p14="http://schemas.microsoft.com/office/powerpoint/2010/main" val="13790408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75423-5ABB-4C7B-9EFB-632ECE1F9074}"/>
              </a:ext>
            </a:extLst>
          </p:cNvPr>
          <p:cNvSpPr>
            <a:spLocks noGrp="1"/>
          </p:cNvSpPr>
          <p:nvPr>
            <p:ph type="title"/>
          </p:nvPr>
        </p:nvSpPr>
        <p:spPr/>
        <p:txBody>
          <a:bodyPr/>
          <a:lstStyle/>
          <a:p>
            <a:r>
              <a:rPr lang="en-US" dirty="0"/>
              <a:t>Experimental Evaluation</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B91B64E0-E27D-4F9C-A689-F5B5EF61425D}"/>
                  </a:ext>
                </a:extLst>
              </p:cNvPr>
              <p:cNvSpPr>
                <a:spLocks noGrp="1"/>
              </p:cNvSpPr>
              <p:nvPr>
                <p:ph idx="1"/>
              </p:nvPr>
            </p:nvSpPr>
            <p:spPr>
              <a:xfrm>
                <a:off x="276673" y="2090803"/>
                <a:ext cx="9663488" cy="5367667"/>
              </a:xfrm>
            </p:spPr>
            <p:txBody>
              <a:bodyPr/>
              <a:lstStyle/>
              <a:p>
                <a:r>
                  <a:rPr lang="en-US" dirty="0"/>
                  <a:t>MNIST dataset</a:t>
                </a:r>
              </a:p>
              <a:p>
                <a:pPr lvl="1"/>
                <a:r>
                  <a:rPr lang="en-US" dirty="0"/>
                  <a:t>Training and testing accuracies for three different levels of Gaussian noise with variances </a:t>
                </a:r>
                <a14:m>
                  <m:oMath xmlns:m="http://schemas.openxmlformats.org/officeDocument/2006/math">
                    <m:r>
                      <a:rPr lang="en-US" i="1" smtClean="0">
                        <a:latin typeface="Cambria Math" panose="02040503050406030204" pitchFamily="18" charset="0"/>
                        <a:ea typeface="Cambria Math" panose="02040503050406030204" pitchFamily="18" charset="0"/>
                      </a:rPr>
                      <m:t>𝜎</m:t>
                    </m:r>
                    <m:r>
                      <a:rPr lang="en-US" i="1" smtClean="0">
                        <a:latin typeface="Cambria Math" panose="02040503050406030204" pitchFamily="18" charset="0"/>
                        <a:ea typeface="Cambria Math" panose="02040503050406030204" pitchFamily="18" charset="0"/>
                      </a:rPr>
                      <m:t>∈</m:t>
                    </m:r>
                    <m:d>
                      <m:dPr>
                        <m:begChr m:val="{"/>
                        <m:endChr m:val="}"/>
                        <m:ctrlPr>
                          <a:rPr lang="en-US"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8, 4, 2</m:t>
                        </m:r>
                      </m:e>
                    </m:d>
                  </m:oMath>
                </a14:m>
                <a:r>
                  <a:rPr lang="en-US" dirty="0"/>
                  <a:t>, and </a:t>
                </a:r>
                <a:r>
                  <a:rPr lang="en-US" b="0" dirty="0">
                    <a:ea typeface="Cambria Math" panose="02040503050406030204" pitchFamily="18" charset="0"/>
                  </a:rPr>
                  <a:t>clipping threshold </a:t>
                </a:r>
                <a14:m>
                  <m:oMath xmlns:m="http://schemas.openxmlformats.org/officeDocument/2006/math">
                    <m:r>
                      <a:rPr lang="en-US" b="0" i="1" dirty="0" smtClean="0">
                        <a:latin typeface="Cambria Math" panose="02040503050406030204" pitchFamily="18" charset="0"/>
                        <a:ea typeface="Cambria Math" panose="02040503050406030204" pitchFamily="18" charset="0"/>
                      </a:rPr>
                      <m:t>𝐶</m:t>
                    </m:r>
                    <m:r>
                      <a:rPr lang="en-US" b="0" i="1" dirty="0" smtClean="0">
                        <a:latin typeface="Cambria Math" panose="02040503050406030204" pitchFamily="18" charset="0"/>
                        <a:ea typeface="Cambria Math" panose="02040503050406030204" pitchFamily="18" charset="0"/>
                      </a:rPr>
                      <m:t>=4</m:t>
                    </m:r>
                  </m:oMath>
                </a14:m>
                <a:endParaRPr lang="en-US" b="0" dirty="0">
                  <a:ea typeface="Cambria Math" panose="02040503050406030204" pitchFamily="18" charset="0"/>
                </a:endParaRPr>
              </a:p>
              <a:p>
                <a:pPr lvl="1"/>
                <a:r>
                  <a:rPr lang="en-US" dirty="0">
                    <a:ea typeface="Cambria Math" panose="02040503050406030204" pitchFamily="18" charset="0"/>
                  </a:rPr>
                  <a:t>The corresponding privacy budget values are set to </a:t>
                </a:r>
                <a14:m>
                  <m:oMath xmlns:m="http://schemas.openxmlformats.org/officeDocument/2006/math">
                    <m:r>
                      <a:rPr lang="en-US" i="1">
                        <a:latin typeface="Cambria Math" panose="02040503050406030204" pitchFamily="18" charset="0"/>
                        <a:ea typeface="Cambria Math" panose="02040503050406030204" pitchFamily="18" charset="0"/>
                      </a:rPr>
                      <m:t>𝜀</m:t>
                    </m:r>
                    <m:r>
                      <a:rPr lang="en-US" i="1">
                        <a:latin typeface="Cambria Math" panose="02040503050406030204" pitchFamily="18" charset="0"/>
                        <a:ea typeface="Cambria Math" panose="02040503050406030204" pitchFamily="18" charset="0"/>
                      </a:rPr>
                      <m:t>∈</m:t>
                    </m:r>
                    <m:d>
                      <m:dPr>
                        <m:begChr m:val="{"/>
                        <m:endChr m:val="}"/>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0.5, 2, 8</m:t>
                        </m:r>
                      </m:e>
                    </m:d>
                    <m:r>
                      <a:rPr lang="en-US" i="1">
                        <a:latin typeface="Cambria Math" panose="02040503050406030204" pitchFamily="18" charset="0"/>
                        <a:ea typeface="Cambria Math" panose="02040503050406030204" pitchFamily="18" charset="0"/>
                      </a:rPr>
                      <m:t> </m:t>
                    </m:r>
                  </m:oMath>
                </a14:m>
                <a:endParaRPr lang="en-US" dirty="0"/>
              </a:p>
              <a:p>
                <a:pPr lvl="2"/>
                <a:r>
                  <a:rPr lang="en-US" dirty="0"/>
                  <a:t>The upper bound for the privacy probability parameter is set to </a:t>
                </a:r>
                <a14:m>
                  <m:oMath xmlns:m="http://schemas.openxmlformats.org/officeDocument/2006/math">
                    <m:r>
                      <a:rPr lang="en-US" i="1" smtClean="0">
                        <a:latin typeface="Cambria Math" panose="02040503050406030204" pitchFamily="18" charset="0"/>
                        <a:ea typeface="Cambria Math" panose="02040503050406030204" pitchFamily="18" charset="0"/>
                      </a:rPr>
                      <m:t>𝛿</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10</m:t>
                        </m:r>
                      </m:e>
                      <m:sup>
                        <m:r>
                          <a:rPr lang="en-US" b="0" i="1" smtClean="0">
                            <a:latin typeface="Cambria Math" panose="02040503050406030204" pitchFamily="18" charset="0"/>
                            <a:ea typeface="Cambria Math" panose="02040503050406030204" pitchFamily="18" charset="0"/>
                          </a:rPr>
                          <m:t>−5</m:t>
                        </m:r>
                      </m:sup>
                    </m:sSup>
                  </m:oMath>
                </a14:m>
                <a:endParaRPr lang="en-US" dirty="0"/>
              </a:p>
              <a:p>
                <a:pPr lvl="3"/>
                <a:r>
                  <a:rPr lang="en-US" dirty="0"/>
                  <a:t>Thus, the </a:t>
                </a:r>
                <a14:m>
                  <m:oMath xmlns:m="http://schemas.openxmlformats.org/officeDocument/2006/math">
                    <m:d>
                      <m:dPr>
                        <m:ctrlPr>
                          <a:rPr lang="en-US" i="1" smtClean="0">
                            <a:latin typeface="Cambria Math" panose="02040503050406030204" pitchFamily="18" charset="0"/>
                          </a:rPr>
                        </m:ctrlPr>
                      </m:dPr>
                      <m:e>
                        <m:r>
                          <a:rPr lang="en-US" i="1" smtClean="0">
                            <a:latin typeface="Cambria Math" panose="02040503050406030204" pitchFamily="18" charset="0"/>
                            <a:ea typeface="Cambria Math" panose="02040503050406030204" pitchFamily="18" charset="0"/>
                          </a:rPr>
                          <m:t>𝜀</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𝛿</m:t>
                        </m:r>
                      </m:e>
                    </m:d>
                  </m:oMath>
                </a14:m>
                <a:r>
                  <a:rPr lang="en-US" dirty="0"/>
                  <a:t>-differential privacies are </a:t>
                </a:r>
                <a14:m>
                  <m:oMath xmlns:m="http://schemas.openxmlformats.org/officeDocument/2006/math">
                    <m:d>
                      <m:dPr>
                        <m:ctrlPr>
                          <a:rPr lang="en-US" i="1" smtClean="0">
                            <a:latin typeface="Cambria Math" panose="02040503050406030204" pitchFamily="18" charset="0"/>
                          </a:rPr>
                        </m:ctrlPr>
                      </m:dPr>
                      <m:e>
                        <m:r>
                          <a:rPr lang="en-US" b="0" i="1" smtClean="0">
                            <a:latin typeface="Cambria Math" panose="02040503050406030204" pitchFamily="18" charset="0"/>
                          </a:rPr>
                          <m:t>0.5</m:t>
                        </m:r>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10</m:t>
                            </m:r>
                          </m:e>
                          <m:sup>
                            <m:r>
                              <a:rPr lang="en-US" i="1">
                                <a:latin typeface="Cambria Math" panose="02040503050406030204" pitchFamily="18" charset="0"/>
                                <a:ea typeface="Cambria Math" panose="02040503050406030204" pitchFamily="18" charset="0"/>
                              </a:rPr>
                              <m:t>−5</m:t>
                            </m:r>
                          </m:sup>
                        </m:sSup>
                      </m:e>
                    </m:d>
                  </m:oMath>
                </a14:m>
                <a:r>
                  <a:rPr lang="en-US" dirty="0"/>
                  <a:t>, </a:t>
                </a:r>
                <a14:m>
                  <m:oMath xmlns:m="http://schemas.openxmlformats.org/officeDocument/2006/math">
                    <m:d>
                      <m:dPr>
                        <m:ctrlPr>
                          <a:rPr lang="en-US" i="1">
                            <a:latin typeface="Cambria Math" panose="02040503050406030204" pitchFamily="18" charset="0"/>
                          </a:rPr>
                        </m:ctrlPr>
                      </m:dPr>
                      <m:e>
                        <m:r>
                          <a:rPr lang="en-US" b="0" i="1" smtClean="0">
                            <a:latin typeface="Cambria Math" panose="02040503050406030204" pitchFamily="18" charset="0"/>
                          </a:rPr>
                          <m:t>2</m:t>
                        </m:r>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10</m:t>
                            </m:r>
                          </m:e>
                          <m:sup>
                            <m:r>
                              <a:rPr lang="en-US" i="1">
                                <a:latin typeface="Cambria Math" panose="02040503050406030204" pitchFamily="18" charset="0"/>
                                <a:ea typeface="Cambria Math" panose="02040503050406030204" pitchFamily="18" charset="0"/>
                              </a:rPr>
                              <m:t>−5</m:t>
                            </m:r>
                          </m:sup>
                        </m:sSup>
                      </m:e>
                    </m:d>
                  </m:oMath>
                </a14:m>
                <a:r>
                  <a:rPr lang="en-US" dirty="0"/>
                  <a:t>, </a:t>
                </a:r>
                <a14:m>
                  <m:oMath xmlns:m="http://schemas.openxmlformats.org/officeDocument/2006/math">
                    <m:d>
                      <m:dPr>
                        <m:ctrlPr>
                          <a:rPr lang="en-US" i="1">
                            <a:latin typeface="Cambria Math" panose="02040503050406030204" pitchFamily="18" charset="0"/>
                          </a:rPr>
                        </m:ctrlPr>
                      </m:dPr>
                      <m:e>
                        <m:r>
                          <a:rPr lang="en-US" i="1">
                            <a:latin typeface="Cambria Math" panose="02040503050406030204" pitchFamily="18" charset="0"/>
                          </a:rPr>
                          <m:t>8</m:t>
                        </m:r>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10</m:t>
                            </m:r>
                          </m:e>
                          <m:sup>
                            <m:r>
                              <a:rPr lang="en-US" i="1">
                                <a:latin typeface="Cambria Math" panose="02040503050406030204" pitchFamily="18" charset="0"/>
                                <a:ea typeface="Cambria Math" panose="02040503050406030204" pitchFamily="18" charset="0"/>
                              </a:rPr>
                              <m:t>−5</m:t>
                            </m:r>
                          </m:sup>
                        </m:sSup>
                      </m:e>
                    </m:d>
                  </m:oMath>
                </a14:m>
                <a:endParaRPr lang="en-US" dirty="0"/>
              </a:p>
              <a:p>
                <a:pPr lvl="3"/>
                <a:r>
                  <a:rPr lang="en-US" dirty="0"/>
                  <a:t>Moment Accountant allows to obtain a </a:t>
                </a:r>
                <a14:m>
                  <m:oMath xmlns:m="http://schemas.openxmlformats.org/officeDocument/2006/math">
                    <m:r>
                      <a:rPr lang="en-US" i="1" smtClean="0">
                        <a:latin typeface="Cambria Math" panose="02040503050406030204" pitchFamily="18" charset="0"/>
                        <a:ea typeface="Cambria Math" panose="02040503050406030204" pitchFamily="18" charset="0"/>
                      </a:rPr>
                      <m:t>𝛿</m:t>
                    </m:r>
                    <m:r>
                      <a:rPr lang="en-US" i="1" smtClean="0">
                        <a:latin typeface="Cambria Math" panose="02040503050406030204" pitchFamily="18" charset="0"/>
                        <a:ea typeface="Cambria Math" panose="02040503050406030204" pitchFamily="18" charset="0"/>
                      </a:rPr>
                      <m:t> </m:t>
                    </m:r>
                  </m:oMath>
                </a14:m>
                <a:r>
                  <a:rPr lang="en-US" dirty="0"/>
                  <a:t>value for a fixed privacy budget </a:t>
                </a:r>
                <a14:m>
                  <m:oMath xmlns:m="http://schemas.openxmlformats.org/officeDocument/2006/math">
                    <m:r>
                      <a:rPr lang="en-US" i="1">
                        <a:latin typeface="Cambria Math" panose="02040503050406030204" pitchFamily="18" charset="0"/>
                        <a:ea typeface="Cambria Math" panose="02040503050406030204" pitchFamily="18" charset="0"/>
                      </a:rPr>
                      <m:t>𝜀</m:t>
                    </m:r>
                  </m:oMath>
                </a14:m>
                <a:endParaRPr lang="en-US" dirty="0"/>
              </a:p>
              <a:p>
                <a:pPr lvl="1"/>
                <a:r>
                  <a:rPr lang="en-US" dirty="0"/>
                  <a:t>The obtained test set accuracies are 90%, 95%, and 97%, respectively</a:t>
                </a:r>
              </a:p>
              <a:p>
                <a:pPr lvl="1"/>
                <a:r>
                  <a:rPr lang="en-US" dirty="0"/>
                  <a:t>Larger noise achieves lower test accuracy, but provides increased privacy protection</a:t>
                </a:r>
              </a:p>
            </p:txBody>
          </p:sp>
        </mc:Choice>
        <mc:Fallback>
          <p:sp>
            <p:nvSpPr>
              <p:cNvPr id="3" name="Content Placeholder 2">
                <a:extLst>
                  <a:ext uri="{FF2B5EF4-FFF2-40B4-BE49-F238E27FC236}">
                    <a16:creationId xmlns:a16="http://schemas.microsoft.com/office/drawing/2014/main" id="{B91B64E0-E27D-4F9C-A689-F5B5EF61425D}"/>
                  </a:ext>
                </a:extLst>
              </p:cNvPr>
              <p:cNvSpPr>
                <a:spLocks noGrp="1" noRot="1" noChangeAspect="1" noMove="1" noResize="1" noEditPoints="1" noAdjustHandles="1" noChangeArrowheads="1" noChangeShapeType="1" noTextEdit="1"/>
              </p:cNvSpPr>
              <p:nvPr>
                <p:ph idx="1"/>
              </p:nvPr>
            </p:nvSpPr>
            <p:spPr>
              <a:xfrm>
                <a:off x="276673" y="2090803"/>
                <a:ext cx="9663488" cy="5367667"/>
              </a:xfrm>
              <a:blipFill>
                <a:blip r:embed="rId2"/>
                <a:stretch>
                  <a:fillRect l="-694" t="-795"/>
                </a:stretch>
              </a:blipFill>
            </p:spPr>
            <p:txBody>
              <a:bodyPr/>
              <a:lstStyle/>
              <a:p>
                <a:r>
                  <a:rPr lang="en-US">
                    <a:noFill/>
                  </a:rPr>
                  <a:t> </a:t>
                </a:r>
              </a:p>
            </p:txBody>
          </p:sp>
        </mc:Fallback>
      </mc:AlternateContent>
      <p:sp>
        <p:nvSpPr>
          <p:cNvPr id="4" name="Content Placeholder 3">
            <a:extLst>
              <a:ext uri="{FF2B5EF4-FFF2-40B4-BE49-F238E27FC236}">
                <a16:creationId xmlns:a16="http://schemas.microsoft.com/office/drawing/2014/main" id="{721F223C-A170-46F4-81E5-C7813CFD0D56}"/>
              </a:ext>
            </a:extLst>
          </p:cNvPr>
          <p:cNvSpPr>
            <a:spLocks noGrp="1"/>
          </p:cNvSpPr>
          <p:nvPr>
            <p:ph idx="10"/>
          </p:nvPr>
        </p:nvSpPr>
        <p:spPr/>
        <p:txBody>
          <a:bodyPr/>
          <a:lstStyle/>
          <a:p>
            <a:r>
              <a:rPr lang="en-US" dirty="0"/>
              <a:t>Differentially Private SGD</a:t>
            </a:r>
          </a:p>
        </p:txBody>
      </p:sp>
      <p:pic>
        <p:nvPicPr>
          <p:cNvPr id="6" name="Picture 5">
            <a:extLst>
              <a:ext uri="{FF2B5EF4-FFF2-40B4-BE49-F238E27FC236}">
                <a16:creationId xmlns:a16="http://schemas.microsoft.com/office/drawing/2014/main" id="{E76D5885-0178-40A9-8216-5D3610F7AFAB}"/>
              </a:ext>
            </a:extLst>
          </p:cNvPr>
          <p:cNvPicPr>
            <a:picLocks noChangeAspect="1"/>
          </p:cNvPicPr>
          <p:nvPr/>
        </p:nvPicPr>
        <p:blipFill>
          <a:blip r:embed="rId3"/>
          <a:stretch>
            <a:fillRect/>
          </a:stretch>
        </p:blipFill>
        <p:spPr>
          <a:xfrm>
            <a:off x="132656" y="5263656"/>
            <a:ext cx="3135440" cy="2282742"/>
          </a:xfrm>
          <a:prstGeom prst="rect">
            <a:avLst/>
          </a:prstGeom>
        </p:spPr>
      </p:pic>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C7DF19B2-1C37-49AE-98F2-FEE909CB1891}"/>
                  </a:ext>
                </a:extLst>
              </p:cNvPr>
              <p:cNvSpPr txBox="1"/>
              <p:nvPr/>
            </p:nvSpPr>
            <p:spPr>
              <a:xfrm>
                <a:off x="511874" y="4912621"/>
                <a:ext cx="2334769" cy="401007"/>
              </a:xfrm>
              <a:prstGeom prst="rect">
                <a:avLst/>
              </a:prstGeom>
              <a:noFill/>
            </p:spPr>
            <p:txBody>
              <a:bodyPr wrap="square" rtlCol="0">
                <a:spAutoFit/>
              </a:bodyPr>
              <a:lstStyle/>
              <a:p>
                <a:pPr marL="0" marR="0" lvl="0" indent="0" algn="l" defTabSz="1018824" rtl="0" eaLnBrk="1" fontAlgn="auto" latinLnBrk="0" hangingPunct="1">
                  <a:lnSpc>
                    <a:spcPct val="100000"/>
                  </a:lnSpc>
                  <a:spcBef>
                    <a:spcPts val="0"/>
                  </a:spcBef>
                  <a:spcAft>
                    <a:spcPts val="0"/>
                  </a:spcAft>
                  <a:buClrTx/>
                  <a:buSzTx/>
                  <a:buFontTx/>
                  <a:buNone/>
                  <a:tabLst/>
                  <a:defRPr/>
                </a:pPr>
                <a:r>
                  <a:rPr kumimoji="0" lang="en-US" sz="2006" b="0" i="0" u="none" strike="noStrike" kern="1200" cap="none" spc="0" normalizeH="0" baseline="0" noProof="0" dirty="0">
                    <a:ln>
                      <a:noFill/>
                    </a:ln>
                    <a:solidFill>
                      <a:prstClr val="black"/>
                    </a:solidFill>
                    <a:effectLst/>
                    <a:uLnTx/>
                    <a:uFillTx/>
                    <a:latin typeface="Calibri"/>
                    <a:ea typeface="+mn-ea"/>
                    <a:cs typeface="+mn-cs"/>
                  </a:rPr>
                  <a:t>Large noise, </a:t>
                </a:r>
                <a14:m>
                  <m:oMath xmlns:m="http://schemas.openxmlformats.org/officeDocument/2006/math">
                    <m:r>
                      <a:rPr kumimoji="0" lang="en-US" sz="2006"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𝜀</m:t>
                    </m:r>
                    <m:r>
                      <a:rPr kumimoji="0" lang="en-US" sz="2006"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=0.5</m:t>
                    </m:r>
                  </m:oMath>
                </a14:m>
                <a:r>
                  <a:rPr kumimoji="0" lang="en-US" sz="2006" b="0" i="0" u="none" strike="noStrike" kern="1200" cap="none" spc="0" normalizeH="0" baseline="0" noProof="0" dirty="0">
                    <a:ln>
                      <a:noFill/>
                    </a:ln>
                    <a:solidFill>
                      <a:prstClr val="black"/>
                    </a:solidFill>
                    <a:effectLst/>
                    <a:uLnTx/>
                    <a:uFillTx/>
                    <a:latin typeface="Calibri"/>
                    <a:ea typeface="+mn-ea"/>
                    <a:cs typeface="+mn-cs"/>
                  </a:rPr>
                  <a:t> </a:t>
                </a:r>
              </a:p>
            </p:txBody>
          </p:sp>
        </mc:Choice>
        <mc:Fallback>
          <p:sp>
            <p:nvSpPr>
              <p:cNvPr id="7" name="TextBox 6">
                <a:extLst>
                  <a:ext uri="{FF2B5EF4-FFF2-40B4-BE49-F238E27FC236}">
                    <a16:creationId xmlns:a16="http://schemas.microsoft.com/office/drawing/2014/main" id="{C7DF19B2-1C37-49AE-98F2-FEE909CB1891}"/>
                  </a:ext>
                </a:extLst>
              </p:cNvPr>
              <p:cNvSpPr txBox="1">
                <a:spLocks noRot="1" noChangeAspect="1" noMove="1" noResize="1" noEditPoints="1" noAdjustHandles="1" noChangeArrowheads="1" noChangeShapeType="1" noTextEdit="1"/>
              </p:cNvSpPr>
              <p:nvPr/>
            </p:nvSpPr>
            <p:spPr>
              <a:xfrm>
                <a:off x="511874" y="4912621"/>
                <a:ext cx="2334769" cy="401007"/>
              </a:xfrm>
              <a:prstGeom prst="rect">
                <a:avLst/>
              </a:prstGeom>
              <a:blipFill>
                <a:blip r:embed="rId4"/>
                <a:stretch>
                  <a:fillRect l="-2872" t="-9091" b="-25758"/>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2422E230-47E7-48B2-A7DB-8FA67D6E512D}"/>
              </a:ext>
            </a:extLst>
          </p:cNvPr>
          <p:cNvPicPr>
            <a:picLocks noChangeAspect="1"/>
          </p:cNvPicPr>
          <p:nvPr/>
        </p:nvPicPr>
        <p:blipFill>
          <a:blip r:embed="rId5"/>
          <a:stretch>
            <a:fillRect/>
          </a:stretch>
        </p:blipFill>
        <p:spPr>
          <a:xfrm>
            <a:off x="3343762" y="5242487"/>
            <a:ext cx="3280193" cy="2388129"/>
          </a:xfrm>
          <a:prstGeom prst="rect">
            <a:avLst/>
          </a:prstGeom>
        </p:spPr>
      </p:pic>
      <p:pic>
        <p:nvPicPr>
          <p:cNvPr id="11" name="Picture 10">
            <a:extLst>
              <a:ext uri="{FF2B5EF4-FFF2-40B4-BE49-F238E27FC236}">
                <a16:creationId xmlns:a16="http://schemas.microsoft.com/office/drawing/2014/main" id="{A03BAA43-120C-4DFE-B998-0FA582242721}"/>
              </a:ext>
            </a:extLst>
          </p:cNvPr>
          <p:cNvPicPr>
            <a:picLocks noChangeAspect="1"/>
          </p:cNvPicPr>
          <p:nvPr/>
        </p:nvPicPr>
        <p:blipFill>
          <a:blip r:embed="rId6"/>
          <a:stretch>
            <a:fillRect/>
          </a:stretch>
        </p:blipFill>
        <p:spPr>
          <a:xfrm>
            <a:off x="6737273" y="5233759"/>
            <a:ext cx="3176503" cy="2312638"/>
          </a:xfrm>
          <a:prstGeom prst="rect">
            <a:avLst/>
          </a:prstGeom>
        </p:spPr>
      </p:pic>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DB260004-F4B7-47CD-84C9-3A25DD3A6CB9}"/>
                  </a:ext>
                </a:extLst>
              </p:cNvPr>
              <p:cNvSpPr txBox="1"/>
              <p:nvPr/>
            </p:nvSpPr>
            <p:spPr>
              <a:xfrm>
                <a:off x="3738828" y="4913142"/>
                <a:ext cx="2600195" cy="401007"/>
              </a:xfrm>
              <a:prstGeom prst="rect">
                <a:avLst/>
              </a:prstGeom>
              <a:noFill/>
            </p:spPr>
            <p:txBody>
              <a:bodyPr wrap="square" rtlCol="0">
                <a:spAutoFit/>
              </a:bodyPr>
              <a:lstStyle/>
              <a:p>
                <a:pPr marL="0" marR="0" lvl="0" indent="0" algn="l" defTabSz="1018824" rtl="0" eaLnBrk="1" fontAlgn="auto" latinLnBrk="0" hangingPunct="1">
                  <a:lnSpc>
                    <a:spcPct val="100000"/>
                  </a:lnSpc>
                  <a:spcBef>
                    <a:spcPts val="0"/>
                  </a:spcBef>
                  <a:spcAft>
                    <a:spcPts val="0"/>
                  </a:spcAft>
                  <a:buClrTx/>
                  <a:buSzTx/>
                  <a:buFontTx/>
                  <a:buNone/>
                  <a:tabLst/>
                  <a:defRPr/>
                </a:pPr>
                <a:r>
                  <a:rPr kumimoji="0" lang="en-US" sz="2006" b="0" i="0" u="none" strike="noStrike" kern="1200" cap="none" spc="0" normalizeH="0" baseline="0" noProof="0" dirty="0">
                    <a:ln>
                      <a:noFill/>
                    </a:ln>
                    <a:solidFill>
                      <a:prstClr val="black"/>
                    </a:solidFill>
                    <a:effectLst/>
                    <a:uLnTx/>
                    <a:uFillTx/>
                    <a:latin typeface="Calibri"/>
                    <a:ea typeface="+mn-ea"/>
                    <a:cs typeface="+mn-cs"/>
                  </a:rPr>
                  <a:t>Medium noise, </a:t>
                </a:r>
                <a14:m>
                  <m:oMath xmlns:m="http://schemas.openxmlformats.org/officeDocument/2006/math">
                    <m:r>
                      <a:rPr kumimoji="0" lang="en-US" sz="2006"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𝜀</m:t>
                    </m:r>
                    <m:r>
                      <a:rPr kumimoji="0" lang="en-US" sz="2006"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=2</m:t>
                    </m:r>
                  </m:oMath>
                </a14:m>
                <a:endParaRPr kumimoji="0" lang="en-US" sz="2006" b="0" i="0" u="none" strike="noStrike" kern="1200" cap="none" spc="0" normalizeH="0" baseline="0" noProof="0" dirty="0">
                  <a:ln>
                    <a:noFill/>
                  </a:ln>
                  <a:solidFill>
                    <a:prstClr val="black"/>
                  </a:solidFill>
                  <a:effectLst/>
                  <a:uLnTx/>
                  <a:uFillTx/>
                  <a:latin typeface="Calibri"/>
                  <a:ea typeface="+mn-ea"/>
                  <a:cs typeface="+mn-cs"/>
                </a:endParaRPr>
              </a:p>
            </p:txBody>
          </p:sp>
        </mc:Choice>
        <mc:Fallback>
          <p:sp>
            <p:nvSpPr>
              <p:cNvPr id="12" name="TextBox 11">
                <a:extLst>
                  <a:ext uri="{FF2B5EF4-FFF2-40B4-BE49-F238E27FC236}">
                    <a16:creationId xmlns:a16="http://schemas.microsoft.com/office/drawing/2014/main" id="{DB260004-F4B7-47CD-84C9-3A25DD3A6CB9}"/>
                  </a:ext>
                </a:extLst>
              </p:cNvPr>
              <p:cNvSpPr txBox="1">
                <a:spLocks noRot="1" noChangeAspect="1" noMove="1" noResize="1" noEditPoints="1" noAdjustHandles="1" noChangeArrowheads="1" noChangeShapeType="1" noTextEdit="1"/>
              </p:cNvSpPr>
              <p:nvPr/>
            </p:nvSpPr>
            <p:spPr>
              <a:xfrm>
                <a:off x="3738828" y="4913142"/>
                <a:ext cx="2600195" cy="401007"/>
              </a:xfrm>
              <a:prstGeom prst="rect">
                <a:avLst/>
              </a:prstGeom>
              <a:blipFill>
                <a:blip r:embed="rId7"/>
                <a:stretch>
                  <a:fillRect l="-2342" t="-9091" b="-2575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15CB00D2-D640-44DD-A0CB-D04150F21CAB}"/>
                  </a:ext>
                </a:extLst>
              </p:cNvPr>
              <p:cNvSpPr txBox="1"/>
              <p:nvPr/>
            </p:nvSpPr>
            <p:spPr>
              <a:xfrm>
                <a:off x="7210795" y="4913142"/>
                <a:ext cx="2232248" cy="401007"/>
              </a:xfrm>
              <a:prstGeom prst="rect">
                <a:avLst/>
              </a:prstGeom>
              <a:noFill/>
            </p:spPr>
            <p:txBody>
              <a:bodyPr wrap="square" rtlCol="0">
                <a:spAutoFit/>
              </a:bodyPr>
              <a:lstStyle/>
              <a:p>
                <a:pPr marL="0" marR="0" lvl="0" indent="0" algn="l" defTabSz="1018824" rtl="0" eaLnBrk="1" fontAlgn="auto" latinLnBrk="0" hangingPunct="1">
                  <a:lnSpc>
                    <a:spcPct val="100000"/>
                  </a:lnSpc>
                  <a:spcBef>
                    <a:spcPts val="0"/>
                  </a:spcBef>
                  <a:spcAft>
                    <a:spcPts val="0"/>
                  </a:spcAft>
                  <a:buClrTx/>
                  <a:buSzTx/>
                  <a:buFontTx/>
                  <a:buNone/>
                  <a:tabLst/>
                  <a:defRPr/>
                </a:pPr>
                <a:r>
                  <a:rPr kumimoji="0" lang="en-US" sz="2006" b="0" i="0" u="none" strike="noStrike" kern="1200" cap="none" spc="0" normalizeH="0" baseline="0" noProof="0" dirty="0">
                    <a:ln>
                      <a:noFill/>
                    </a:ln>
                    <a:solidFill>
                      <a:prstClr val="black"/>
                    </a:solidFill>
                    <a:effectLst/>
                    <a:uLnTx/>
                    <a:uFillTx/>
                    <a:latin typeface="Calibri"/>
                    <a:ea typeface="+mn-ea"/>
                    <a:cs typeface="+mn-cs"/>
                  </a:rPr>
                  <a:t>Small noise, </a:t>
                </a:r>
                <a14:m>
                  <m:oMath xmlns:m="http://schemas.openxmlformats.org/officeDocument/2006/math">
                    <m:r>
                      <a:rPr kumimoji="0" lang="en-US" sz="2006"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𝜀</m:t>
                    </m:r>
                    <m:r>
                      <a:rPr kumimoji="0" lang="en-US" sz="2006"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=8</m:t>
                    </m:r>
                  </m:oMath>
                </a14:m>
                <a:endParaRPr kumimoji="0" lang="en-US" sz="2006" b="0" i="0" u="none" strike="noStrike" kern="1200" cap="none" spc="0" normalizeH="0" baseline="0" noProof="0" dirty="0">
                  <a:ln>
                    <a:noFill/>
                  </a:ln>
                  <a:solidFill>
                    <a:prstClr val="black"/>
                  </a:solidFill>
                  <a:effectLst/>
                  <a:uLnTx/>
                  <a:uFillTx/>
                  <a:latin typeface="Calibri"/>
                  <a:ea typeface="+mn-ea"/>
                  <a:cs typeface="+mn-cs"/>
                </a:endParaRPr>
              </a:p>
            </p:txBody>
          </p:sp>
        </mc:Choice>
        <mc:Fallback>
          <p:sp>
            <p:nvSpPr>
              <p:cNvPr id="13" name="TextBox 12">
                <a:extLst>
                  <a:ext uri="{FF2B5EF4-FFF2-40B4-BE49-F238E27FC236}">
                    <a16:creationId xmlns:a16="http://schemas.microsoft.com/office/drawing/2014/main" id="{15CB00D2-D640-44DD-A0CB-D04150F21CAB}"/>
                  </a:ext>
                </a:extLst>
              </p:cNvPr>
              <p:cNvSpPr txBox="1">
                <a:spLocks noRot="1" noChangeAspect="1" noMove="1" noResize="1" noEditPoints="1" noAdjustHandles="1" noChangeArrowheads="1" noChangeShapeType="1" noTextEdit="1"/>
              </p:cNvSpPr>
              <p:nvPr/>
            </p:nvSpPr>
            <p:spPr>
              <a:xfrm>
                <a:off x="7210795" y="4913142"/>
                <a:ext cx="2232248" cy="401007"/>
              </a:xfrm>
              <a:prstGeom prst="rect">
                <a:avLst/>
              </a:prstGeom>
              <a:blipFill>
                <a:blip r:embed="rId8"/>
                <a:stretch>
                  <a:fillRect l="-3005" t="-9091" b="-25758"/>
                </a:stretch>
              </a:blipFill>
            </p:spPr>
            <p:txBody>
              <a:bodyPr/>
              <a:lstStyle/>
              <a:p>
                <a:r>
                  <a:rPr lang="en-US">
                    <a:noFill/>
                  </a:rPr>
                  <a:t> </a:t>
                </a:r>
              </a:p>
            </p:txBody>
          </p:sp>
        </mc:Fallback>
      </mc:AlternateContent>
    </p:spTree>
    <p:extLst>
      <p:ext uri="{BB962C8B-B14F-4D97-AF65-F5344CB8AC3E}">
        <p14:creationId xmlns:p14="http://schemas.microsoft.com/office/powerpoint/2010/main" val="11278661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526A1-52AC-4AF8-85E8-CFE77E6C8E6C}"/>
              </a:ext>
            </a:extLst>
          </p:cNvPr>
          <p:cNvSpPr>
            <a:spLocks noGrp="1"/>
          </p:cNvSpPr>
          <p:nvPr>
            <p:ph type="title"/>
          </p:nvPr>
        </p:nvSpPr>
        <p:spPr/>
        <p:txBody>
          <a:bodyPr/>
          <a:lstStyle/>
          <a:p>
            <a:r>
              <a:rPr lang="en-US" dirty="0"/>
              <a:t>Experimental Evaluation</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19AC20B8-3576-4661-A33E-8FEB86B08954}"/>
                  </a:ext>
                </a:extLst>
              </p:cNvPr>
              <p:cNvSpPr>
                <a:spLocks noGrp="1"/>
              </p:cNvSpPr>
              <p:nvPr>
                <p:ph idx="1"/>
              </p:nvPr>
            </p:nvSpPr>
            <p:spPr/>
            <p:txBody>
              <a:bodyPr/>
              <a:lstStyle/>
              <a:p>
                <a:r>
                  <a:rPr lang="en-US" dirty="0"/>
                  <a:t>CIFAR-10 dataset</a:t>
                </a:r>
              </a:p>
              <a:p>
                <a:pPr lvl="1"/>
                <a:r>
                  <a:rPr lang="en-US" dirty="0"/>
                  <a:t>The results are similar to the obtained performance for MNIST</a:t>
                </a:r>
              </a:p>
              <a:p>
                <a:pPr lvl="1"/>
                <a:r>
                  <a:rPr lang="en-US" dirty="0"/>
                  <a:t>Training and testing accuracies for three different levels of privacy budget </a:t>
                </a:r>
                <a14:m>
                  <m:oMath xmlns:m="http://schemas.openxmlformats.org/officeDocument/2006/math">
                    <m:r>
                      <a:rPr lang="en-US" i="1">
                        <a:latin typeface="Cambria Math" panose="02040503050406030204" pitchFamily="18" charset="0"/>
                        <a:ea typeface="Cambria Math" panose="02040503050406030204" pitchFamily="18" charset="0"/>
                      </a:rPr>
                      <m:t>𝜀</m:t>
                    </m:r>
                    <m:r>
                      <a:rPr lang="en-US" i="1" smtClean="0">
                        <a:latin typeface="Cambria Math" panose="02040503050406030204" pitchFamily="18" charset="0"/>
                        <a:ea typeface="Cambria Math" panose="02040503050406030204" pitchFamily="18" charset="0"/>
                      </a:rPr>
                      <m:t>∈</m:t>
                    </m:r>
                    <m:d>
                      <m:dPr>
                        <m:begChr m:val="{"/>
                        <m:endChr m:val="}"/>
                        <m:ctrlPr>
                          <a:rPr lang="en-US" i="1" smtClean="0">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2, 4, 8</m:t>
                        </m:r>
                        <m:r>
                          <m:rPr>
                            <m:nor/>
                          </m:rPr>
                          <a:rPr lang="en-US" dirty="0">
                            <a:ea typeface="Cambria Math" panose="02040503050406030204" pitchFamily="18" charset="0"/>
                          </a:rPr>
                          <m:t> </m:t>
                        </m:r>
                      </m:e>
                    </m:d>
                  </m:oMath>
                </a14:m>
                <a:r>
                  <a:rPr lang="en-US" dirty="0"/>
                  <a:t> </a:t>
                </a:r>
              </a:p>
              <a:p>
                <a:pPr lvl="2"/>
                <a:r>
                  <a:rPr lang="en-US" dirty="0"/>
                  <a:t>The target probability parameter is set to </a:t>
                </a:r>
                <a14:m>
                  <m:oMath xmlns:m="http://schemas.openxmlformats.org/officeDocument/2006/math">
                    <m:r>
                      <a:rPr lang="en-US" i="1" smtClean="0">
                        <a:latin typeface="Cambria Math" panose="02040503050406030204" pitchFamily="18" charset="0"/>
                        <a:ea typeface="Cambria Math" panose="02040503050406030204" pitchFamily="18" charset="0"/>
                      </a:rPr>
                      <m:t>𝛿</m:t>
                    </m:r>
                    <m:r>
                      <a:rPr lang="en-US" b="0" i="1" smtClean="0">
                        <a:latin typeface="Cambria Math" panose="02040503050406030204" pitchFamily="18" charset="0"/>
                        <a:ea typeface="Cambria Math" panose="02040503050406030204" pitchFamily="18" charset="0"/>
                      </a:rPr>
                      <m:t>=</m:t>
                    </m:r>
                    <m:d>
                      <m:dPr>
                        <m:begChr m:val="{"/>
                        <m:endChr m:val="}"/>
                        <m:ctrlPr>
                          <a:rPr lang="en-US" b="0" i="1" smtClean="0">
                            <a:latin typeface="Cambria Math" panose="02040503050406030204" pitchFamily="18" charset="0"/>
                            <a:ea typeface="Cambria Math" panose="02040503050406030204" pitchFamily="18" charset="0"/>
                          </a:rPr>
                        </m:ctrlPr>
                      </m:dPr>
                      <m:e>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10</m:t>
                            </m:r>
                          </m:e>
                          <m:sup>
                            <m:r>
                              <a:rPr lang="en-US" b="0" i="1" smtClean="0">
                                <a:latin typeface="Cambria Math" panose="02040503050406030204" pitchFamily="18" charset="0"/>
                                <a:ea typeface="Cambria Math" panose="02040503050406030204" pitchFamily="18" charset="0"/>
                              </a:rPr>
                              <m:t>−5</m:t>
                            </m:r>
                          </m:sup>
                        </m:sSup>
                        <m:r>
                          <a:rPr lang="en-US" b="0" i="1" smtClean="0">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10</m:t>
                            </m:r>
                          </m:e>
                          <m:sup>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6</m:t>
                            </m:r>
                          </m:sup>
                        </m:sSup>
                      </m:e>
                    </m:d>
                  </m:oMath>
                </a14:m>
                <a:endParaRPr lang="en-US" dirty="0"/>
              </a:p>
              <a:p>
                <a:pPr lvl="1"/>
                <a:r>
                  <a:rPr lang="en-US" dirty="0"/>
                  <a:t>The Gaussian noise variance is fixed to </a:t>
                </a:r>
                <a14:m>
                  <m:oMath xmlns:m="http://schemas.openxmlformats.org/officeDocument/2006/math">
                    <m:r>
                      <a:rPr lang="en-US" i="1" smtClean="0">
                        <a:latin typeface="Cambria Math" panose="02040503050406030204" pitchFamily="18" charset="0"/>
                        <a:ea typeface="Cambria Math" panose="02040503050406030204" pitchFamily="18" charset="0"/>
                      </a:rPr>
                      <m:t>𝜎</m:t>
                    </m:r>
                    <m:r>
                      <a:rPr lang="en-US" b="0" i="1" smtClean="0">
                        <a:latin typeface="Cambria Math" panose="02040503050406030204" pitchFamily="18" charset="0"/>
                        <a:ea typeface="Cambria Math" panose="02040503050406030204" pitchFamily="18" charset="0"/>
                      </a:rPr>
                      <m:t>=6</m:t>
                    </m:r>
                  </m:oMath>
                </a14:m>
                <a:r>
                  <a:rPr lang="en-US" dirty="0"/>
                  <a:t> for all experiments, </a:t>
                </a:r>
                <a:r>
                  <a:rPr lang="en-US" dirty="0">
                    <a:ea typeface="Cambria Math" panose="02040503050406030204" pitchFamily="18" charset="0"/>
                  </a:rPr>
                  <a:t>the clipping threshold is </a:t>
                </a:r>
                <a14:m>
                  <m:oMath xmlns:m="http://schemas.openxmlformats.org/officeDocument/2006/math">
                    <m:r>
                      <a:rPr lang="en-US" i="1" dirty="0">
                        <a:latin typeface="Cambria Math" panose="02040503050406030204" pitchFamily="18" charset="0"/>
                        <a:ea typeface="Cambria Math" panose="02040503050406030204" pitchFamily="18" charset="0"/>
                      </a:rPr>
                      <m:t>𝐶</m:t>
                    </m:r>
                    <m:r>
                      <a:rPr lang="en-US" i="1" dirty="0">
                        <a:latin typeface="Cambria Math" panose="02040503050406030204" pitchFamily="18" charset="0"/>
                        <a:ea typeface="Cambria Math" panose="02040503050406030204" pitchFamily="18" charset="0"/>
                      </a:rPr>
                      <m:t>=3</m:t>
                    </m:r>
                  </m:oMath>
                </a14:m>
                <a:endParaRPr lang="en-US" dirty="0">
                  <a:ea typeface="Cambria Math" panose="02040503050406030204" pitchFamily="18" charset="0"/>
                </a:endParaRPr>
              </a:p>
              <a:p>
                <a:pPr lvl="1"/>
                <a:r>
                  <a:rPr lang="en-US" dirty="0"/>
                  <a:t>The achieved test set accuracies are 67%, 70%, and 73%, respectively</a:t>
                </a:r>
              </a:p>
            </p:txBody>
          </p:sp>
        </mc:Choice>
        <mc:Fallback>
          <p:sp>
            <p:nvSpPr>
              <p:cNvPr id="3" name="Content Placeholder 2">
                <a:extLst>
                  <a:ext uri="{FF2B5EF4-FFF2-40B4-BE49-F238E27FC236}">
                    <a16:creationId xmlns:a16="http://schemas.microsoft.com/office/drawing/2014/main" id="{19AC20B8-3576-4661-A33E-8FEB86B08954}"/>
                  </a:ext>
                </a:extLst>
              </p:cNvPr>
              <p:cNvSpPr>
                <a:spLocks noGrp="1" noRot="1" noChangeAspect="1" noMove="1" noResize="1" noEditPoints="1" noAdjustHandles="1" noChangeArrowheads="1" noChangeShapeType="1" noTextEdit="1"/>
              </p:cNvSpPr>
              <p:nvPr>
                <p:ph idx="1"/>
              </p:nvPr>
            </p:nvSpPr>
            <p:spPr>
              <a:blipFill>
                <a:blip r:embed="rId2"/>
                <a:stretch>
                  <a:fillRect l="-699" t="-795"/>
                </a:stretch>
              </a:blipFill>
            </p:spPr>
            <p:txBody>
              <a:bodyPr/>
              <a:lstStyle/>
              <a:p>
                <a:r>
                  <a:rPr lang="en-US">
                    <a:noFill/>
                  </a:rPr>
                  <a:t> </a:t>
                </a:r>
              </a:p>
            </p:txBody>
          </p:sp>
        </mc:Fallback>
      </mc:AlternateContent>
      <p:sp>
        <p:nvSpPr>
          <p:cNvPr id="4" name="Content Placeholder 3">
            <a:extLst>
              <a:ext uri="{FF2B5EF4-FFF2-40B4-BE49-F238E27FC236}">
                <a16:creationId xmlns:a16="http://schemas.microsoft.com/office/drawing/2014/main" id="{D345C3E2-CA30-45B5-8CC3-43E1C23CE389}"/>
              </a:ext>
            </a:extLst>
          </p:cNvPr>
          <p:cNvSpPr>
            <a:spLocks noGrp="1"/>
          </p:cNvSpPr>
          <p:nvPr>
            <p:ph idx="10"/>
          </p:nvPr>
        </p:nvSpPr>
        <p:spPr/>
        <p:txBody>
          <a:bodyPr/>
          <a:lstStyle/>
          <a:p>
            <a:r>
              <a:rPr lang="en-US" dirty="0"/>
              <a:t>Differentially Private SGD</a:t>
            </a:r>
          </a:p>
          <a:p>
            <a:endParaRPr lang="en-US" dirty="0"/>
          </a:p>
        </p:txBody>
      </p:sp>
      <p:pic>
        <p:nvPicPr>
          <p:cNvPr id="6" name="Picture 5">
            <a:extLst>
              <a:ext uri="{FF2B5EF4-FFF2-40B4-BE49-F238E27FC236}">
                <a16:creationId xmlns:a16="http://schemas.microsoft.com/office/drawing/2014/main" id="{A0C5D9D0-FC5C-431E-807D-D048620F6998}"/>
              </a:ext>
            </a:extLst>
          </p:cNvPr>
          <p:cNvPicPr>
            <a:picLocks noChangeAspect="1"/>
          </p:cNvPicPr>
          <p:nvPr/>
        </p:nvPicPr>
        <p:blipFill>
          <a:blip r:embed="rId3"/>
          <a:stretch>
            <a:fillRect/>
          </a:stretch>
        </p:blipFill>
        <p:spPr>
          <a:xfrm>
            <a:off x="9749" y="4935281"/>
            <a:ext cx="3363267" cy="2468880"/>
          </a:xfrm>
          <a:prstGeom prst="rect">
            <a:avLst/>
          </a:prstGeom>
        </p:spPr>
      </p:pic>
      <p:pic>
        <p:nvPicPr>
          <p:cNvPr id="8" name="Picture 7">
            <a:extLst>
              <a:ext uri="{FF2B5EF4-FFF2-40B4-BE49-F238E27FC236}">
                <a16:creationId xmlns:a16="http://schemas.microsoft.com/office/drawing/2014/main" id="{C162C46E-8D07-4F6E-BFC3-3D1601E69D4F}"/>
              </a:ext>
            </a:extLst>
          </p:cNvPr>
          <p:cNvPicPr>
            <a:picLocks noChangeAspect="1"/>
          </p:cNvPicPr>
          <p:nvPr/>
        </p:nvPicPr>
        <p:blipFill>
          <a:blip r:embed="rId4"/>
          <a:stretch>
            <a:fillRect/>
          </a:stretch>
        </p:blipFill>
        <p:spPr>
          <a:xfrm>
            <a:off x="3322117" y="4935280"/>
            <a:ext cx="3363267" cy="2468880"/>
          </a:xfrm>
          <a:prstGeom prst="rect">
            <a:avLst/>
          </a:prstGeom>
        </p:spPr>
      </p:pic>
      <p:pic>
        <p:nvPicPr>
          <p:cNvPr id="10" name="Picture 9">
            <a:extLst>
              <a:ext uri="{FF2B5EF4-FFF2-40B4-BE49-F238E27FC236}">
                <a16:creationId xmlns:a16="http://schemas.microsoft.com/office/drawing/2014/main" id="{1E308D3F-E021-497A-B018-2D183CA507D8}"/>
              </a:ext>
            </a:extLst>
          </p:cNvPr>
          <p:cNvPicPr>
            <a:picLocks noChangeAspect="1"/>
          </p:cNvPicPr>
          <p:nvPr/>
        </p:nvPicPr>
        <p:blipFill>
          <a:blip r:embed="rId5"/>
          <a:stretch>
            <a:fillRect/>
          </a:stretch>
        </p:blipFill>
        <p:spPr>
          <a:xfrm>
            <a:off x="6685384" y="4935279"/>
            <a:ext cx="3363267" cy="2468880"/>
          </a:xfrm>
          <a:prstGeom prst="rect">
            <a:avLst/>
          </a:prstGeom>
        </p:spPr>
      </p:pic>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28572905-A377-4335-A756-DE54A20B2F40}"/>
                  </a:ext>
                </a:extLst>
              </p:cNvPr>
              <p:cNvSpPr txBox="1"/>
              <p:nvPr/>
            </p:nvSpPr>
            <p:spPr>
              <a:xfrm>
                <a:off x="642211" y="4647247"/>
                <a:ext cx="2232248" cy="401007"/>
              </a:xfrm>
              <a:prstGeom prst="rect">
                <a:avLst/>
              </a:prstGeom>
              <a:noFill/>
            </p:spPr>
            <p:txBody>
              <a:bodyPr wrap="square" rtlCol="0">
                <a:spAutoFit/>
              </a:bodyPr>
              <a:lstStyle/>
              <a:p>
                <a:pPr lvl="0" algn="ctr">
                  <a:defRPr/>
                </a:pPr>
                <a14:m>
                  <m:oMath xmlns:m="http://schemas.openxmlformats.org/officeDocument/2006/math">
                    <m:r>
                      <m:rPr>
                        <m:nor/>
                      </m:rPr>
                      <a:rPr lang="en-US" dirty="0" smtClean="0">
                        <a:solidFill>
                          <a:prstClr val="black"/>
                        </a:solidFill>
                      </a:rPr>
                      <m:t>Privacy</m:t>
                    </m:r>
                    <m:r>
                      <a:rPr lang="en-US" b="0" i="1" dirty="0" smtClean="0">
                        <a:solidFill>
                          <a:prstClr val="black"/>
                        </a:solidFill>
                        <a:latin typeface="Cambria Math" panose="02040503050406030204" pitchFamily="18" charset="0"/>
                      </a:rPr>
                      <m:t> </m:t>
                    </m:r>
                    <m:r>
                      <a:rPr kumimoji="0" lang="en-US" sz="2006"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𝜀</m:t>
                    </m:r>
                    <m:r>
                      <a:rPr kumimoji="0" lang="en-US" sz="2006"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m:t>
                    </m:r>
                  </m:oMath>
                </a14:m>
                <a:r>
                  <a:rPr kumimoji="0" lang="en-US" sz="2006" b="0" i="0" u="none" strike="noStrike" kern="1200" cap="none" spc="0" normalizeH="0" baseline="0" noProof="0" dirty="0">
                    <a:ln>
                      <a:noFill/>
                    </a:ln>
                    <a:solidFill>
                      <a:prstClr val="black"/>
                    </a:solidFill>
                    <a:effectLst/>
                    <a:uLnTx/>
                    <a:uFillTx/>
                    <a:latin typeface="Calibri"/>
                    <a:ea typeface="+mn-ea"/>
                    <a:cs typeface="+mn-cs"/>
                  </a:rPr>
                  <a:t> </a:t>
                </a:r>
              </a:p>
            </p:txBody>
          </p:sp>
        </mc:Choice>
        <mc:Fallback>
          <p:sp>
            <p:nvSpPr>
              <p:cNvPr id="11" name="TextBox 10">
                <a:extLst>
                  <a:ext uri="{FF2B5EF4-FFF2-40B4-BE49-F238E27FC236}">
                    <a16:creationId xmlns:a16="http://schemas.microsoft.com/office/drawing/2014/main" id="{28572905-A377-4335-A756-DE54A20B2F40}"/>
                  </a:ext>
                </a:extLst>
              </p:cNvPr>
              <p:cNvSpPr txBox="1">
                <a:spLocks noRot="1" noChangeAspect="1" noMove="1" noResize="1" noEditPoints="1" noAdjustHandles="1" noChangeArrowheads="1" noChangeShapeType="1" noTextEdit="1"/>
              </p:cNvSpPr>
              <p:nvPr/>
            </p:nvSpPr>
            <p:spPr>
              <a:xfrm>
                <a:off x="642211" y="4647247"/>
                <a:ext cx="2232248" cy="401007"/>
              </a:xfrm>
              <a:prstGeom prst="rect">
                <a:avLst/>
              </a:prstGeom>
              <a:blipFill>
                <a:blip r:embed="rId6"/>
                <a:stretch>
                  <a:fillRect b="-1060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FF321117-DB83-46A7-B5A2-F8484772E576}"/>
                  </a:ext>
                </a:extLst>
              </p:cNvPr>
              <p:cNvSpPr txBox="1"/>
              <p:nvPr/>
            </p:nvSpPr>
            <p:spPr>
              <a:xfrm>
                <a:off x="3799734" y="4642009"/>
                <a:ext cx="2437992" cy="401007"/>
              </a:xfrm>
              <a:prstGeom prst="rect">
                <a:avLst/>
              </a:prstGeom>
              <a:noFill/>
            </p:spPr>
            <p:txBody>
              <a:bodyPr wrap="square" rtlCol="0">
                <a:spAutoFit/>
              </a:bodyPr>
              <a:lstStyle/>
              <a:p>
                <a:pPr lvl="0" algn="ctr">
                  <a:defRPr/>
                </a:pPr>
                <a14:m>
                  <m:oMath xmlns:m="http://schemas.openxmlformats.org/officeDocument/2006/math">
                    <m:r>
                      <m:rPr>
                        <m:nor/>
                      </m:rPr>
                      <a:rPr lang="en-US" dirty="0" smtClean="0">
                        <a:solidFill>
                          <a:prstClr val="black"/>
                        </a:solidFill>
                      </a:rPr>
                      <m:t>Privacy</m:t>
                    </m:r>
                    <m:r>
                      <a:rPr lang="en-US" b="0" i="1" dirty="0" smtClean="0">
                        <a:solidFill>
                          <a:prstClr val="black"/>
                        </a:solidFill>
                        <a:latin typeface="Cambria Math" panose="02040503050406030204" pitchFamily="18" charset="0"/>
                      </a:rPr>
                      <m:t> </m:t>
                    </m:r>
                    <m:r>
                      <a:rPr kumimoji="0" lang="en-US" sz="2006"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𝜀</m:t>
                    </m:r>
                    <m:r>
                      <a:rPr kumimoji="0" lang="en-US" sz="2006"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=4</m:t>
                    </m:r>
                  </m:oMath>
                </a14:m>
                <a:r>
                  <a:rPr kumimoji="0" lang="en-US" sz="2006" b="0" i="0" u="none" strike="noStrike" kern="1200" cap="none" spc="0" normalizeH="0" baseline="0" noProof="0" dirty="0">
                    <a:ln>
                      <a:noFill/>
                    </a:ln>
                    <a:solidFill>
                      <a:prstClr val="black"/>
                    </a:solidFill>
                    <a:effectLst/>
                    <a:uLnTx/>
                    <a:uFillTx/>
                    <a:latin typeface="Calibri"/>
                    <a:ea typeface="+mn-ea"/>
                    <a:cs typeface="+mn-cs"/>
                  </a:rPr>
                  <a:t> </a:t>
                </a:r>
              </a:p>
            </p:txBody>
          </p:sp>
        </mc:Choice>
        <mc:Fallback>
          <p:sp>
            <p:nvSpPr>
              <p:cNvPr id="12" name="TextBox 11">
                <a:extLst>
                  <a:ext uri="{FF2B5EF4-FFF2-40B4-BE49-F238E27FC236}">
                    <a16:creationId xmlns:a16="http://schemas.microsoft.com/office/drawing/2014/main" id="{FF321117-DB83-46A7-B5A2-F8484772E576}"/>
                  </a:ext>
                </a:extLst>
              </p:cNvPr>
              <p:cNvSpPr txBox="1">
                <a:spLocks noRot="1" noChangeAspect="1" noMove="1" noResize="1" noEditPoints="1" noAdjustHandles="1" noChangeArrowheads="1" noChangeShapeType="1" noTextEdit="1"/>
              </p:cNvSpPr>
              <p:nvPr/>
            </p:nvSpPr>
            <p:spPr>
              <a:xfrm>
                <a:off x="3799734" y="4642009"/>
                <a:ext cx="2437992" cy="401007"/>
              </a:xfrm>
              <a:prstGeom prst="rect">
                <a:avLst/>
              </a:prstGeom>
              <a:blipFill>
                <a:blip r:embed="rId7"/>
                <a:stretch>
                  <a:fillRect b="-1060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7BD9DD9D-4303-4C1E-8C99-9A9C1E9883B1}"/>
                  </a:ext>
                </a:extLst>
              </p:cNvPr>
              <p:cNvSpPr txBox="1"/>
              <p:nvPr/>
            </p:nvSpPr>
            <p:spPr>
              <a:xfrm>
                <a:off x="7341131" y="4606280"/>
                <a:ext cx="1864533" cy="401007"/>
              </a:xfrm>
              <a:prstGeom prst="rect">
                <a:avLst/>
              </a:prstGeom>
              <a:noFill/>
            </p:spPr>
            <p:txBody>
              <a:bodyPr wrap="square" rtlCol="0">
                <a:spAutoFit/>
              </a:bodyPr>
              <a:lstStyle/>
              <a:p>
                <a:pPr marL="0" marR="0" lvl="0" indent="0" algn="ctr" defTabSz="1018824" rtl="0" eaLnBrk="1" fontAlgn="auto" latinLnBrk="0" hangingPunct="1">
                  <a:lnSpc>
                    <a:spcPct val="100000"/>
                  </a:lnSpc>
                  <a:spcBef>
                    <a:spcPts val="0"/>
                  </a:spcBef>
                  <a:spcAft>
                    <a:spcPts val="0"/>
                  </a:spcAft>
                  <a:buClrTx/>
                  <a:buSzTx/>
                  <a:buFontTx/>
                  <a:buNone/>
                  <a:tabLst/>
                  <a:defRPr/>
                </a:pPr>
                <a:r>
                  <a:rPr kumimoji="0" lang="en-US" sz="2006" b="0" i="0" u="none" strike="noStrike" kern="1200" cap="none" spc="0" normalizeH="0" baseline="0" noProof="0" dirty="0">
                    <a:ln>
                      <a:noFill/>
                    </a:ln>
                    <a:solidFill>
                      <a:prstClr val="black"/>
                    </a:solidFill>
                    <a:effectLst/>
                    <a:uLnTx/>
                    <a:uFillTx/>
                    <a:latin typeface="Calibri"/>
                    <a:ea typeface="+mn-ea"/>
                    <a:cs typeface="+mn-cs"/>
                  </a:rPr>
                  <a:t>Privacy </a:t>
                </a:r>
                <a14:m>
                  <m:oMath xmlns:m="http://schemas.openxmlformats.org/officeDocument/2006/math">
                    <m:r>
                      <a:rPr kumimoji="0" lang="en-US" sz="2006"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𝜀</m:t>
                    </m:r>
                    <m:r>
                      <a:rPr kumimoji="0" lang="en-US" sz="2006"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=8</m:t>
                    </m:r>
                  </m:oMath>
                </a14:m>
                <a:r>
                  <a:rPr kumimoji="0" lang="en-US" sz="2006" b="0" i="0" u="none" strike="noStrike" kern="1200" cap="none" spc="0" normalizeH="0" baseline="0" noProof="0" dirty="0">
                    <a:ln>
                      <a:noFill/>
                    </a:ln>
                    <a:solidFill>
                      <a:prstClr val="black"/>
                    </a:solidFill>
                    <a:effectLst/>
                    <a:uLnTx/>
                    <a:uFillTx/>
                    <a:latin typeface="Calibri"/>
                    <a:ea typeface="+mn-ea"/>
                    <a:cs typeface="+mn-cs"/>
                  </a:rPr>
                  <a:t> </a:t>
                </a:r>
              </a:p>
            </p:txBody>
          </p:sp>
        </mc:Choice>
        <mc:Fallback>
          <p:sp>
            <p:nvSpPr>
              <p:cNvPr id="13" name="TextBox 12">
                <a:extLst>
                  <a:ext uri="{FF2B5EF4-FFF2-40B4-BE49-F238E27FC236}">
                    <a16:creationId xmlns:a16="http://schemas.microsoft.com/office/drawing/2014/main" id="{7BD9DD9D-4303-4C1E-8C99-9A9C1E9883B1}"/>
                  </a:ext>
                </a:extLst>
              </p:cNvPr>
              <p:cNvSpPr txBox="1">
                <a:spLocks noRot="1" noChangeAspect="1" noMove="1" noResize="1" noEditPoints="1" noAdjustHandles="1" noChangeArrowheads="1" noChangeShapeType="1" noTextEdit="1"/>
              </p:cNvSpPr>
              <p:nvPr/>
            </p:nvSpPr>
            <p:spPr>
              <a:xfrm>
                <a:off x="7341131" y="4606280"/>
                <a:ext cx="1864533" cy="401007"/>
              </a:xfrm>
              <a:prstGeom prst="rect">
                <a:avLst/>
              </a:prstGeom>
              <a:blipFill>
                <a:blip r:embed="rId8"/>
                <a:stretch>
                  <a:fillRect t="-9231" b="-27692"/>
                </a:stretch>
              </a:blipFill>
            </p:spPr>
            <p:txBody>
              <a:bodyPr/>
              <a:lstStyle/>
              <a:p>
                <a:r>
                  <a:rPr lang="en-US">
                    <a:noFill/>
                  </a:rPr>
                  <a:t> </a:t>
                </a:r>
              </a:p>
            </p:txBody>
          </p:sp>
        </mc:Fallback>
      </mc:AlternateContent>
    </p:spTree>
    <p:extLst>
      <p:ext uri="{BB962C8B-B14F-4D97-AF65-F5344CB8AC3E}">
        <p14:creationId xmlns:p14="http://schemas.microsoft.com/office/powerpoint/2010/main" val="10304309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Anonymization Techniques</a:t>
            </a:r>
          </a:p>
        </p:txBody>
      </p:sp>
      <p:sp>
        <p:nvSpPr>
          <p:cNvPr id="3" name="Content Placeholder 2"/>
          <p:cNvSpPr>
            <a:spLocks noGrp="1"/>
          </p:cNvSpPr>
          <p:nvPr>
            <p:ph idx="1"/>
          </p:nvPr>
        </p:nvSpPr>
        <p:spPr/>
        <p:txBody>
          <a:bodyPr>
            <a:normAutofit/>
          </a:bodyPr>
          <a:lstStyle/>
          <a:p>
            <a:r>
              <a:rPr lang="en-US" b="1" i="1" dirty="0">
                <a:solidFill>
                  <a:srgbClr val="0070C0"/>
                </a:solidFill>
              </a:rPr>
              <a:t>Anonymization</a:t>
            </a:r>
            <a:r>
              <a:rPr lang="en-US" dirty="0"/>
              <a:t> techniques provide privacy protection by removing identifying information in the data</a:t>
            </a:r>
          </a:p>
          <a:p>
            <a:r>
              <a:rPr lang="en-US" dirty="0"/>
              <a:t>E.g., remove personal identifiable information (PII) </a:t>
            </a:r>
          </a:p>
          <a:p>
            <a:pPr lvl="1"/>
            <a:r>
              <a:rPr lang="en-US" dirty="0"/>
              <a:t>In the example below, the Name and Address columns are removed</a:t>
            </a:r>
          </a:p>
        </p:txBody>
      </p:sp>
      <p:sp>
        <p:nvSpPr>
          <p:cNvPr id="4" name="Content Placeholder 3"/>
          <p:cNvSpPr>
            <a:spLocks noGrp="1"/>
          </p:cNvSpPr>
          <p:nvPr>
            <p:ph idx="10"/>
          </p:nvPr>
        </p:nvSpPr>
        <p:spPr/>
        <p:txBody>
          <a:bodyPr/>
          <a:lstStyle/>
          <a:p>
            <a:r>
              <a:rPr lang="en-US" dirty="0"/>
              <a:t>Anonymization Techniques</a:t>
            </a:r>
          </a:p>
        </p:txBody>
      </p:sp>
      <p:graphicFrame>
        <p:nvGraphicFramePr>
          <p:cNvPr id="5" name="Google Shape;130;p18"/>
          <p:cNvGraphicFramePr/>
          <p:nvPr>
            <p:extLst>
              <p:ext uri="{D42A27DB-BD31-4B8C-83A1-F6EECF244321}">
                <p14:modId xmlns:p14="http://schemas.microsoft.com/office/powerpoint/2010/main" val="443270022"/>
              </p:ext>
            </p:extLst>
          </p:nvPr>
        </p:nvGraphicFramePr>
        <p:xfrm>
          <a:off x="1428800" y="4240358"/>
          <a:ext cx="6552728" cy="1770576"/>
        </p:xfrm>
        <a:graphic>
          <a:graphicData uri="http://schemas.openxmlformats.org/drawingml/2006/table">
            <a:tbl>
              <a:tblPr>
                <a:noFill/>
              </a:tblPr>
              <a:tblGrid>
                <a:gridCol w="1215393">
                  <a:extLst>
                    <a:ext uri="{9D8B030D-6E8A-4147-A177-3AD203B41FA5}">
                      <a16:colId xmlns:a16="http://schemas.microsoft.com/office/drawing/2014/main" val="20000"/>
                    </a:ext>
                  </a:extLst>
                </a:gridCol>
                <a:gridCol w="1096380">
                  <a:extLst>
                    <a:ext uri="{9D8B030D-6E8A-4147-A177-3AD203B41FA5}">
                      <a16:colId xmlns:a16="http://schemas.microsoft.com/office/drawing/2014/main" val="20001"/>
                    </a:ext>
                  </a:extLst>
                </a:gridCol>
                <a:gridCol w="1158188">
                  <a:extLst>
                    <a:ext uri="{9D8B030D-6E8A-4147-A177-3AD203B41FA5}">
                      <a16:colId xmlns:a16="http://schemas.microsoft.com/office/drawing/2014/main" val="20002"/>
                    </a:ext>
                  </a:extLst>
                </a:gridCol>
                <a:gridCol w="1257384">
                  <a:extLst>
                    <a:ext uri="{9D8B030D-6E8A-4147-A177-3AD203B41FA5}">
                      <a16:colId xmlns:a16="http://schemas.microsoft.com/office/drawing/2014/main" val="20003"/>
                    </a:ext>
                  </a:extLst>
                </a:gridCol>
                <a:gridCol w="1825383">
                  <a:extLst>
                    <a:ext uri="{9D8B030D-6E8A-4147-A177-3AD203B41FA5}">
                      <a16:colId xmlns:a16="http://schemas.microsoft.com/office/drawing/2014/main" val="20004"/>
                    </a:ext>
                  </a:extLst>
                </a:gridCol>
              </a:tblGrid>
              <a:tr h="581946">
                <a:tc>
                  <a:txBody>
                    <a:bodyPr/>
                    <a:lstStyle/>
                    <a:p>
                      <a:pPr marL="0" lvl="0" indent="0" algn="l" rtl="0">
                        <a:spcBef>
                          <a:spcPts val="0"/>
                        </a:spcBef>
                        <a:spcAft>
                          <a:spcPts val="0"/>
                        </a:spcAft>
                        <a:buNone/>
                      </a:pPr>
                      <a:r>
                        <a:rPr lang="en" sz="1400" b="1" dirty="0">
                          <a:solidFill>
                            <a:schemeClr val="tx1">
                              <a:lumMod val="75000"/>
                              <a:lumOff val="25000"/>
                            </a:schemeClr>
                          </a:solidFill>
                        </a:rPr>
                        <a:t>User ID</a:t>
                      </a:r>
                      <a:endParaRPr sz="1400" b="1" dirty="0">
                        <a:solidFill>
                          <a:schemeClr val="tx1">
                            <a:lumMod val="75000"/>
                            <a:lumOff val="25000"/>
                          </a:schemeClr>
                        </a:solidFill>
                      </a:endParaRPr>
                    </a:p>
                  </a:txBody>
                  <a:tcPr marL="91425" marR="91425" marT="91425" marB="91425">
                    <a:solidFill>
                      <a:schemeClr val="bg1">
                        <a:lumMod val="85000"/>
                      </a:schemeClr>
                    </a:solidFill>
                  </a:tcPr>
                </a:tc>
                <a:tc>
                  <a:txBody>
                    <a:bodyPr/>
                    <a:lstStyle/>
                    <a:p>
                      <a:pPr marL="0" lvl="0" indent="0" algn="l" rtl="0">
                        <a:spcBef>
                          <a:spcPts val="0"/>
                        </a:spcBef>
                        <a:spcAft>
                          <a:spcPts val="0"/>
                        </a:spcAft>
                        <a:buNone/>
                      </a:pPr>
                      <a:r>
                        <a:rPr lang="en" sz="1400" b="1" dirty="0">
                          <a:solidFill>
                            <a:schemeClr val="tx1">
                              <a:lumMod val="75000"/>
                              <a:lumOff val="25000"/>
                            </a:schemeClr>
                          </a:solidFill>
                        </a:rPr>
                        <a:t>Name</a:t>
                      </a:r>
                      <a:endParaRPr sz="1400" b="1" dirty="0">
                        <a:solidFill>
                          <a:schemeClr val="tx1">
                            <a:lumMod val="75000"/>
                            <a:lumOff val="25000"/>
                          </a:schemeClr>
                        </a:solidFill>
                      </a:endParaRPr>
                    </a:p>
                  </a:txBody>
                  <a:tcPr marL="91425" marR="91425" marT="91425" marB="91425">
                    <a:solidFill>
                      <a:schemeClr val="bg1">
                        <a:lumMod val="85000"/>
                      </a:schemeClr>
                    </a:solidFill>
                  </a:tcPr>
                </a:tc>
                <a:tc>
                  <a:txBody>
                    <a:bodyPr/>
                    <a:lstStyle/>
                    <a:p>
                      <a:pPr marL="0" lvl="0" indent="0" algn="l" rtl="0">
                        <a:spcBef>
                          <a:spcPts val="0"/>
                        </a:spcBef>
                        <a:spcAft>
                          <a:spcPts val="0"/>
                        </a:spcAft>
                        <a:buNone/>
                      </a:pPr>
                      <a:r>
                        <a:rPr lang="en" sz="1400" b="1" dirty="0">
                          <a:solidFill>
                            <a:schemeClr val="tx1">
                              <a:lumMod val="75000"/>
                              <a:lumOff val="25000"/>
                            </a:schemeClr>
                          </a:solidFill>
                        </a:rPr>
                        <a:t>Address</a:t>
                      </a:r>
                      <a:endParaRPr sz="1400" b="1" dirty="0">
                        <a:solidFill>
                          <a:schemeClr val="tx1">
                            <a:lumMod val="75000"/>
                            <a:lumOff val="25000"/>
                          </a:schemeClr>
                        </a:solidFill>
                      </a:endParaRPr>
                    </a:p>
                  </a:txBody>
                  <a:tcPr marL="91425" marR="91425" marT="91425" marB="91425">
                    <a:solidFill>
                      <a:schemeClr val="bg1">
                        <a:lumMod val="85000"/>
                      </a:schemeClr>
                    </a:solidFill>
                  </a:tcPr>
                </a:tc>
                <a:tc>
                  <a:txBody>
                    <a:bodyPr/>
                    <a:lstStyle/>
                    <a:p>
                      <a:pPr marL="0" lvl="0" indent="0" algn="l" rtl="0">
                        <a:spcBef>
                          <a:spcPts val="0"/>
                        </a:spcBef>
                        <a:spcAft>
                          <a:spcPts val="0"/>
                        </a:spcAft>
                        <a:buNone/>
                      </a:pPr>
                      <a:r>
                        <a:rPr lang="en" sz="1400" b="1" dirty="0">
                          <a:solidFill>
                            <a:schemeClr val="tx1">
                              <a:lumMod val="75000"/>
                              <a:lumOff val="25000"/>
                            </a:schemeClr>
                          </a:solidFill>
                        </a:rPr>
                        <a:t>Account Type</a:t>
                      </a:r>
                      <a:endParaRPr sz="1400" b="1" dirty="0">
                        <a:solidFill>
                          <a:schemeClr val="tx1">
                            <a:lumMod val="75000"/>
                            <a:lumOff val="25000"/>
                          </a:schemeClr>
                        </a:solidFill>
                      </a:endParaRPr>
                    </a:p>
                  </a:txBody>
                  <a:tcPr marL="91425" marR="91425" marT="91425" marB="91425">
                    <a:solidFill>
                      <a:schemeClr val="bg1">
                        <a:lumMod val="85000"/>
                      </a:schemeClr>
                    </a:solidFill>
                  </a:tcPr>
                </a:tc>
                <a:tc>
                  <a:txBody>
                    <a:bodyPr/>
                    <a:lstStyle/>
                    <a:p>
                      <a:pPr marL="0" lvl="0" indent="0" algn="l" rtl="0">
                        <a:spcBef>
                          <a:spcPts val="0"/>
                        </a:spcBef>
                        <a:spcAft>
                          <a:spcPts val="0"/>
                        </a:spcAft>
                        <a:buNone/>
                      </a:pPr>
                      <a:r>
                        <a:rPr lang="en" sz="1400" b="1" dirty="0">
                          <a:solidFill>
                            <a:schemeClr val="tx1">
                              <a:lumMod val="75000"/>
                              <a:lumOff val="25000"/>
                            </a:schemeClr>
                          </a:solidFill>
                        </a:rPr>
                        <a:t>Subscription Date</a:t>
                      </a:r>
                      <a:endParaRPr sz="1400" b="1" dirty="0">
                        <a:solidFill>
                          <a:schemeClr val="tx1">
                            <a:lumMod val="75000"/>
                            <a:lumOff val="25000"/>
                          </a:schemeClr>
                        </a:solidFill>
                      </a:endParaRPr>
                    </a:p>
                  </a:txBody>
                  <a:tcPr marL="91425" marR="91425" marT="91425" marB="91425">
                    <a:solidFill>
                      <a:schemeClr val="bg1">
                        <a:lumMod val="85000"/>
                      </a:schemeClr>
                    </a:solidFill>
                  </a:tcPr>
                </a:tc>
                <a:extLst>
                  <a:ext uri="{0D108BD9-81ED-4DB2-BD59-A6C34878D82A}">
                    <a16:rowId xmlns:a16="http://schemas.microsoft.com/office/drawing/2014/main" val="10000"/>
                  </a:ext>
                </a:extLst>
              </a:tr>
              <a:tr h="396200">
                <a:tc>
                  <a:txBody>
                    <a:bodyPr/>
                    <a:lstStyle/>
                    <a:p>
                      <a:pPr marL="0" lvl="0" indent="0" algn="l" rtl="0">
                        <a:spcBef>
                          <a:spcPts val="0"/>
                        </a:spcBef>
                        <a:spcAft>
                          <a:spcPts val="0"/>
                        </a:spcAft>
                        <a:buNone/>
                      </a:pPr>
                      <a:r>
                        <a:rPr lang="en" sz="1400"/>
                        <a:t>001</a:t>
                      </a:r>
                      <a:endParaRPr sz="1400"/>
                    </a:p>
                  </a:txBody>
                  <a:tcPr marL="91425" marR="91425" marT="91425" marB="91425"/>
                </a:tc>
                <a:tc>
                  <a:txBody>
                    <a:bodyPr/>
                    <a:lstStyle/>
                    <a:p>
                      <a:pPr marL="0" lvl="0" indent="0" algn="l" rtl="0">
                        <a:spcBef>
                          <a:spcPts val="0"/>
                        </a:spcBef>
                        <a:spcAft>
                          <a:spcPts val="0"/>
                        </a:spcAft>
                        <a:buNone/>
                      </a:pPr>
                      <a:r>
                        <a:rPr lang="en" sz="1400">
                          <a:solidFill>
                            <a:srgbClr val="FF0000"/>
                          </a:solidFill>
                        </a:rPr>
                        <a:t>Alice</a:t>
                      </a:r>
                      <a:endParaRPr sz="1400">
                        <a:solidFill>
                          <a:srgbClr val="FF0000"/>
                        </a:solidFill>
                      </a:endParaRPr>
                    </a:p>
                  </a:txBody>
                  <a:tcPr marL="91425" marR="91425" marT="91425" marB="91425"/>
                </a:tc>
                <a:tc>
                  <a:txBody>
                    <a:bodyPr/>
                    <a:lstStyle/>
                    <a:p>
                      <a:pPr marL="0" lvl="0" indent="0" algn="l" rtl="0">
                        <a:spcBef>
                          <a:spcPts val="0"/>
                        </a:spcBef>
                        <a:spcAft>
                          <a:spcPts val="0"/>
                        </a:spcAft>
                        <a:buNone/>
                      </a:pPr>
                      <a:r>
                        <a:rPr lang="en" sz="1400" dirty="0">
                          <a:solidFill>
                            <a:srgbClr val="FF0000"/>
                          </a:solidFill>
                        </a:rPr>
                        <a:t>123 A St</a:t>
                      </a:r>
                      <a:endParaRPr sz="1400" dirty="0">
                        <a:solidFill>
                          <a:srgbClr val="FF0000"/>
                        </a:solidFill>
                      </a:endParaRPr>
                    </a:p>
                  </a:txBody>
                  <a:tcPr marL="91425" marR="91425" marT="91425" marB="91425"/>
                </a:tc>
                <a:tc>
                  <a:txBody>
                    <a:bodyPr/>
                    <a:lstStyle/>
                    <a:p>
                      <a:pPr marL="0" lvl="0" indent="0" algn="l" rtl="0">
                        <a:spcBef>
                          <a:spcPts val="0"/>
                        </a:spcBef>
                        <a:spcAft>
                          <a:spcPts val="0"/>
                        </a:spcAft>
                        <a:buNone/>
                      </a:pPr>
                      <a:r>
                        <a:rPr lang="en" sz="1400" dirty="0"/>
                        <a:t>Pro</a:t>
                      </a:r>
                      <a:endParaRPr sz="1400" dirty="0"/>
                    </a:p>
                  </a:txBody>
                  <a:tcPr marL="91425" marR="91425" marT="91425" marB="91425"/>
                </a:tc>
                <a:tc>
                  <a:txBody>
                    <a:bodyPr/>
                    <a:lstStyle/>
                    <a:p>
                      <a:pPr marL="0" lvl="0" indent="0" algn="l" rtl="0">
                        <a:spcBef>
                          <a:spcPts val="0"/>
                        </a:spcBef>
                        <a:spcAft>
                          <a:spcPts val="0"/>
                        </a:spcAft>
                        <a:buNone/>
                      </a:pPr>
                      <a:r>
                        <a:rPr lang="en" sz="1400" dirty="0"/>
                        <a:t>01/02/20</a:t>
                      </a:r>
                      <a:endParaRPr sz="1400" dirty="0"/>
                    </a:p>
                  </a:txBody>
                  <a:tcPr marL="91425" marR="91425" marT="91425" marB="91425"/>
                </a:tc>
                <a:extLst>
                  <a:ext uri="{0D108BD9-81ED-4DB2-BD59-A6C34878D82A}">
                    <a16:rowId xmlns:a16="http://schemas.microsoft.com/office/drawing/2014/main" val="10001"/>
                  </a:ext>
                </a:extLst>
              </a:tr>
              <a:tr h="396200">
                <a:tc>
                  <a:txBody>
                    <a:bodyPr/>
                    <a:lstStyle/>
                    <a:p>
                      <a:pPr marL="0" lvl="0" indent="0" algn="l" rtl="0">
                        <a:spcBef>
                          <a:spcPts val="0"/>
                        </a:spcBef>
                        <a:spcAft>
                          <a:spcPts val="0"/>
                        </a:spcAft>
                        <a:buNone/>
                      </a:pPr>
                      <a:r>
                        <a:rPr lang="en" sz="1400"/>
                        <a:t>002</a:t>
                      </a:r>
                      <a:endParaRPr sz="1400"/>
                    </a:p>
                  </a:txBody>
                  <a:tcPr marL="91425" marR="91425" marT="91425" marB="91425"/>
                </a:tc>
                <a:tc>
                  <a:txBody>
                    <a:bodyPr/>
                    <a:lstStyle/>
                    <a:p>
                      <a:pPr marL="0" lvl="0" indent="0" algn="l" rtl="0">
                        <a:spcBef>
                          <a:spcPts val="0"/>
                        </a:spcBef>
                        <a:spcAft>
                          <a:spcPts val="0"/>
                        </a:spcAft>
                        <a:buNone/>
                      </a:pPr>
                      <a:r>
                        <a:rPr lang="en" sz="1400">
                          <a:solidFill>
                            <a:srgbClr val="FF0000"/>
                          </a:solidFill>
                        </a:rPr>
                        <a:t>Bob</a:t>
                      </a:r>
                      <a:endParaRPr sz="1400">
                        <a:solidFill>
                          <a:srgbClr val="FF0000"/>
                        </a:solidFill>
                      </a:endParaRPr>
                    </a:p>
                  </a:txBody>
                  <a:tcPr marL="91425" marR="91425" marT="91425" marB="91425"/>
                </a:tc>
                <a:tc>
                  <a:txBody>
                    <a:bodyPr/>
                    <a:lstStyle/>
                    <a:p>
                      <a:pPr marL="0" lvl="0" indent="0" algn="l" rtl="0">
                        <a:spcBef>
                          <a:spcPts val="0"/>
                        </a:spcBef>
                        <a:spcAft>
                          <a:spcPts val="0"/>
                        </a:spcAft>
                        <a:buNone/>
                      </a:pPr>
                      <a:r>
                        <a:rPr lang="en" sz="1400" dirty="0">
                          <a:solidFill>
                            <a:srgbClr val="FF0000"/>
                          </a:solidFill>
                        </a:rPr>
                        <a:t>234 B St</a:t>
                      </a:r>
                      <a:endParaRPr sz="1400" dirty="0">
                        <a:solidFill>
                          <a:srgbClr val="FF0000"/>
                        </a:solidFill>
                      </a:endParaRPr>
                    </a:p>
                  </a:txBody>
                  <a:tcPr marL="91425" marR="91425" marT="91425" marB="91425"/>
                </a:tc>
                <a:tc>
                  <a:txBody>
                    <a:bodyPr/>
                    <a:lstStyle/>
                    <a:p>
                      <a:pPr marL="0" lvl="0" indent="0" algn="l" rtl="0">
                        <a:spcBef>
                          <a:spcPts val="0"/>
                        </a:spcBef>
                        <a:spcAft>
                          <a:spcPts val="0"/>
                        </a:spcAft>
                        <a:buNone/>
                      </a:pPr>
                      <a:r>
                        <a:rPr lang="en" sz="1400"/>
                        <a:t>Free</a:t>
                      </a:r>
                      <a:endParaRPr sz="1400"/>
                    </a:p>
                  </a:txBody>
                  <a:tcPr marL="91425" marR="91425" marT="91425" marB="91425"/>
                </a:tc>
                <a:tc>
                  <a:txBody>
                    <a:bodyPr/>
                    <a:lstStyle/>
                    <a:p>
                      <a:pPr marL="0" lvl="0" indent="0" algn="l" rtl="0">
                        <a:spcBef>
                          <a:spcPts val="0"/>
                        </a:spcBef>
                        <a:spcAft>
                          <a:spcPts val="0"/>
                        </a:spcAft>
                        <a:buNone/>
                      </a:pPr>
                      <a:r>
                        <a:rPr lang="en" sz="1400" dirty="0"/>
                        <a:t>02/03/21</a:t>
                      </a:r>
                      <a:endParaRPr sz="1400" dirty="0"/>
                    </a:p>
                  </a:txBody>
                  <a:tcPr marL="91425" marR="91425" marT="91425" marB="91425"/>
                </a:tc>
                <a:extLst>
                  <a:ext uri="{0D108BD9-81ED-4DB2-BD59-A6C34878D82A}">
                    <a16:rowId xmlns:a16="http://schemas.microsoft.com/office/drawing/2014/main" val="10002"/>
                  </a:ext>
                </a:extLst>
              </a:tr>
              <a:tr h="396200">
                <a:tc>
                  <a:txBody>
                    <a:bodyPr/>
                    <a:lstStyle/>
                    <a:p>
                      <a:pPr marL="0" lvl="0" indent="0" algn="l" rtl="0">
                        <a:spcBef>
                          <a:spcPts val="0"/>
                        </a:spcBef>
                        <a:spcAft>
                          <a:spcPts val="0"/>
                        </a:spcAft>
                        <a:buNone/>
                      </a:pPr>
                      <a:r>
                        <a:rPr lang="en" sz="1400"/>
                        <a:t>003</a:t>
                      </a:r>
                      <a:endParaRPr sz="1400"/>
                    </a:p>
                  </a:txBody>
                  <a:tcPr marL="91425" marR="91425" marT="91425" marB="91425"/>
                </a:tc>
                <a:tc>
                  <a:txBody>
                    <a:bodyPr/>
                    <a:lstStyle/>
                    <a:p>
                      <a:pPr marL="0" lvl="0" indent="0" algn="l" rtl="0">
                        <a:spcBef>
                          <a:spcPts val="0"/>
                        </a:spcBef>
                        <a:spcAft>
                          <a:spcPts val="0"/>
                        </a:spcAft>
                        <a:buNone/>
                      </a:pPr>
                      <a:r>
                        <a:rPr lang="en" sz="1400">
                          <a:solidFill>
                            <a:srgbClr val="FF0000"/>
                          </a:solidFill>
                        </a:rPr>
                        <a:t>Charlie</a:t>
                      </a:r>
                      <a:endParaRPr sz="1400">
                        <a:solidFill>
                          <a:srgbClr val="FF0000"/>
                        </a:solidFill>
                      </a:endParaRPr>
                    </a:p>
                  </a:txBody>
                  <a:tcPr marL="91425" marR="91425" marT="91425" marB="91425"/>
                </a:tc>
                <a:tc>
                  <a:txBody>
                    <a:bodyPr/>
                    <a:lstStyle/>
                    <a:p>
                      <a:pPr marL="0" lvl="0" indent="0" algn="l" rtl="0">
                        <a:spcBef>
                          <a:spcPts val="0"/>
                        </a:spcBef>
                        <a:spcAft>
                          <a:spcPts val="0"/>
                        </a:spcAft>
                        <a:buNone/>
                      </a:pPr>
                      <a:r>
                        <a:rPr lang="en" sz="1400" dirty="0">
                          <a:solidFill>
                            <a:srgbClr val="FF0000"/>
                          </a:solidFill>
                        </a:rPr>
                        <a:t>456 C St</a:t>
                      </a:r>
                      <a:endParaRPr sz="1400" dirty="0">
                        <a:solidFill>
                          <a:srgbClr val="FF0000"/>
                        </a:solidFill>
                      </a:endParaRPr>
                    </a:p>
                  </a:txBody>
                  <a:tcPr marL="91425" marR="91425" marT="91425" marB="91425"/>
                </a:tc>
                <a:tc>
                  <a:txBody>
                    <a:bodyPr/>
                    <a:lstStyle/>
                    <a:p>
                      <a:pPr marL="0" lvl="0" indent="0" algn="l" rtl="0">
                        <a:spcBef>
                          <a:spcPts val="0"/>
                        </a:spcBef>
                        <a:spcAft>
                          <a:spcPts val="0"/>
                        </a:spcAft>
                        <a:buNone/>
                      </a:pPr>
                      <a:r>
                        <a:rPr lang="en" sz="1400"/>
                        <a:t>Pro</a:t>
                      </a:r>
                      <a:endParaRPr sz="1400"/>
                    </a:p>
                  </a:txBody>
                  <a:tcPr marL="91425" marR="91425" marT="91425" marB="91425"/>
                </a:tc>
                <a:tc>
                  <a:txBody>
                    <a:bodyPr/>
                    <a:lstStyle/>
                    <a:p>
                      <a:pPr marL="0" lvl="0" indent="0" algn="l" rtl="0">
                        <a:spcBef>
                          <a:spcPts val="0"/>
                        </a:spcBef>
                        <a:spcAft>
                          <a:spcPts val="0"/>
                        </a:spcAft>
                        <a:buNone/>
                      </a:pPr>
                      <a:r>
                        <a:rPr lang="en" sz="1400" dirty="0"/>
                        <a:t>03/04/18</a:t>
                      </a:r>
                      <a:endParaRPr sz="1400" dirty="0"/>
                    </a:p>
                  </a:txBody>
                  <a:tcPr marL="91425" marR="91425" marT="91425" marB="91425"/>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6291015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A4FE8-B313-4054-9474-DB2BB1BF26B5}"/>
              </a:ext>
            </a:extLst>
          </p:cNvPr>
          <p:cNvSpPr>
            <a:spLocks noGrp="1"/>
          </p:cNvSpPr>
          <p:nvPr>
            <p:ph type="title"/>
          </p:nvPr>
        </p:nvSpPr>
        <p:spPr/>
        <p:txBody>
          <a:bodyPr/>
          <a:lstStyle/>
          <a:p>
            <a:r>
              <a:rPr lang="en-US" dirty="0"/>
              <a:t>Privacy versus Accuracy Trade-Off</a:t>
            </a:r>
          </a:p>
        </p:txBody>
      </p:sp>
      <p:sp>
        <p:nvSpPr>
          <p:cNvPr id="3" name="Content Placeholder 2">
            <a:extLst>
              <a:ext uri="{FF2B5EF4-FFF2-40B4-BE49-F238E27FC236}">
                <a16:creationId xmlns:a16="http://schemas.microsoft.com/office/drawing/2014/main" id="{26DBA42E-644A-48F3-AA03-BC8CFDBD2B25}"/>
              </a:ext>
            </a:extLst>
          </p:cNvPr>
          <p:cNvSpPr>
            <a:spLocks noGrp="1"/>
          </p:cNvSpPr>
          <p:nvPr>
            <p:ph idx="1"/>
          </p:nvPr>
        </p:nvSpPr>
        <p:spPr/>
        <p:txBody>
          <a:bodyPr>
            <a:normAutofit/>
          </a:bodyPr>
          <a:lstStyle/>
          <a:p>
            <a:r>
              <a:rPr lang="en-US" dirty="0"/>
              <a:t>Perfect privacy in ML models is not possible</a:t>
            </a:r>
          </a:p>
          <a:p>
            <a:pPr lvl="1"/>
            <a:r>
              <a:rPr lang="en-US" dirty="0"/>
              <a:t>Adding too much noise to the model parameters would diminish the accuracy and the usefulness of the model</a:t>
            </a:r>
          </a:p>
          <a:p>
            <a:pPr lvl="1"/>
            <a:r>
              <a:rPr lang="en-US" dirty="0"/>
              <a:t>There is a trade-off between privacy protection and accuracy</a:t>
            </a:r>
          </a:p>
          <a:p>
            <a:r>
              <a:rPr lang="en-US" dirty="0"/>
              <a:t>DP-SGD achieves privacy protection for deep NNs with a small decrease in the model accuracy and small increase in the training complexity</a:t>
            </a:r>
          </a:p>
          <a:p>
            <a:pPr lvl="1"/>
            <a:r>
              <a:rPr lang="en-US" dirty="0"/>
              <a:t>The approach adds Gaussian noise to the gradients in SGD to reduce the possibility for memorization of individual input instances by the model</a:t>
            </a:r>
          </a:p>
          <a:p>
            <a:pPr lvl="1"/>
            <a:r>
              <a:rPr lang="en-US" dirty="0"/>
              <a:t>This work also developed the Moments Accountant approach to calculate the cumulative privacy loss for the combination of the model and dataset</a:t>
            </a:r>
          </a:p>
          <a:p>
            <a:endParaRPr lang="en-US" dirty="0"/>
          </a:p>
          <a:p>
            <a:endParaRPr lang="en-US" dirty="0"/>
          </a:p>
          <a:p>
            <a:endParaRPr lang="en-US" dirty="0"/>
          </a:p>
          <a:p>
            <a:endParaRPr lang="en-US" dirty="0"/>
          </a:p>
        </p:txBody>
      </p:sp>
      <p:sp>
        <p:nvSpPr>
          <p:cNvPr id="4" name="Content Placeholder 3">
            <a:extLst>
              <a:ext uri="{FF2B5EF4-FFF2-40B4-BE49-F238E27FC236}">
                <a16:creationId xmlns:a16="http://schemas.microsoft.com/office/drawing/2014/main" id="{54521ADA-3F0D-4C29-B0C7-D3A79F828D71}"/>
              </a:ext>
            </a:extLst>
          </p:cNvPr>
          <p:cNvSpPr>
            <a:spLocks noGrp="1"/>
          </p:cNvSpPr>
          <p:nvPr>
            <p:ph idx="10"/>
          </p:nvPr>
        </p:nvSpPr>
        <p:spPr/>
        <p:txBody>
          <a:bodyPr/>
          <a:lstStyle/>
          <a:p>
            <a:r>
              <a:rPr lang="en-US" dirty="0"/>
              <a:t>Differentially Private SGD</a:t>
            </a:r>
          </a:p>
          <a:p>
            <a:endParaRPr lang="en-US" dirty="0"/>
          </a:p>
        </p:txBody>
      </p:sp>
    </p:spTree>
    <p:extLst>
      <p:ext uri="{BB962C8B-B14F-4D97-AF65-F5344CB8AC3E}">
        <p14:creationId xmlns:p14="http://schemas.microsoft.com/office/powerpoint/2010/main" val="128660865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472D1-1A6A-8501-A0EE-53591350A36E}"/>
              </a:ext>
            </a:extLst>
          </p:cNvPr>
          <p:cNvSpPr>
            <a:spLocks noGrp="1"/>
          </p:cNvSpPr>
          <p:nvPr>
            <p:ph type="title"/>
          </p:nvPr>
        </p:nvSpPr>
        <p:spPr/>
        <p:txBody>
          <a:bodyPr/>
          <a:lstStyle/>
          <a:p>
            <a:r>
              <a:rPr lang="en-US" dirty="0"/>
              <a:t>Scalable Private Learning with PATE</a:t>
            </a:r>
          </a:p>
        </p:txBody>
      </p:sp>
      <p:sp>
        <p:nvSpPr>
          <p:cNvPr id="3" name="Content Placeholder 2">
            <a:extLst>
              <a:ext uri="{FF2B5EF4-FFF2-40B4-BE49-F238E27FC236}">
                <a16:creationId xmlns:a16="http://schemas.microsoft.com/office/drawing/2014/main" id="{4425B8E4-B4A5-AECA-4EB0-EE8CACC385F2}"/>
              </a:ext>
            </a:extLst>
          </p:cNvPr>
          <p:cNvSpPr>
            <a:spLocks noGrp="1"/>
          </p:cNvSpPr>
          <p:nvPr>
            <p:ph idx="1"/>
          </p:nvPr>
        </p:nvSpPr>
        <p:spPr/>
        <p:txBody>
          <a:bodyPr/>
          <a:lstStyle/>
          <a:p>
            <a:r>
              <a:rPr lang="en-US" b="1" i="1" dirty="0">
                <a:solidFill>
                  <a:srgbClr val="0070C0"/>
                </a:solidFill>
              </a:rPr>
              <a:t>Scalable Private Learning with PATE</a:t>
            </a:r>
          </a:p>
          <a:p>
            <a:pPr lvl="1"/>
            <a:r>
              <a:rPr lang="en-US" dirty="0" err="1">
                <a:hlinkClick r:id="rId3"/>
              </a:rPr>
              <a:t>Papernot</a:t>
            </a:r>
            <a:r>
              <a:rPr lang="en-US" dirty="0">
                <a:hlinkClick r:id="rId3"/>
              </a:rPr>
              <a:t> (2018) Scalable Private Learning with PATE</a:t>
            </a:r>
            <a:endParaRPr lang="en-US" dirty="0"/>
          </a:p>
          <a:p>
            <a:r>
              <a:rPr lang="en-US" dirty="0"/>
              <a:t>PATE (Private Aggregation of Teacher Ensembles) is a privacy-preserving ML framework that enables model-agnostic training while providing differential privacy guarantees for the training dataset</a:t>
            </a:r>
          </a:p>
          <a:p>
            <a:pPr lvl="1"/>
            <a:r>
              <a:rPr lang="en-US" dirty="0"/>
              <a:t>It provides privacy without significantly compromising performance, making it a valuable approach for various applications where data privacy is a primary concern</a:t>
            </a:r>
          </a:p>
          <a:p>
            <a:r>
              <a:rPr lang="en-US" dirty="0"/>
              <a:t>PATE uses a collection of teacher models to train a student model that answers user queries</a:t>
            </a:r>
          </a:p>
          <a:p>
            <a:pPr lvl="1"/>
            <a:r>
              <a:rPr lang="en-US" dirty="0"/>
              <a:t>PATE injects noise into the predictions by the teacher models to provide DP guarantees</a:t>
            </a:r>
          </a:p>
          <a:p>
            <a:pPr lvl="1"/>
            <a:r>
              <a:rPr lang="en-US" dirty="0"/>
              <a:t>The users cannot determine any PII from the predicted outputs or identify whose data the models were trained on</a:t>
            </a:r>
          </a:p>
          <a:p>
            <a:endParaRPr lang="en-US" dirty="0"/>
          </a:p>
        </p:txBody>
      </p:sp>
      <p:sp>
        <p:nvSpPr>
          <p:cNvPr id="4" name="Content Placeholder 3">
            <a:extLst>
              <a:ext uri="{FF2B5EF4-FFF2-40B4-BE49-F238E27FC236}">
                <a16:creationId xmlns:a16="http://schemas.microsoft.com/office/drawing/2014/main" id="{C97BA7A3-7C82-A1C7-B9CB-4A5F7C766361}"/>
              </a:ext>
            </a:extLst>
          </p:cNvPr>
          <p:cNvSpPr>
            <a:spLocks noGrp="1"/>
          </p:cNvSpPr>
          <p:nvPr>
            <p:ph idx="10"/>
          </p:nvPr>
        </p:nvSpPr>
        <p:spPr/>
        <p:txBody>
          <a:bodyPr/>
          <a:lstStyle/>
          <a:p>
            <a:r>
              <a:rPr lang="en-US" dirty="0"/>
              <a:t>Scalable Private Learning with PATE</a:t>
            </a:r>
          </a:p>
        </p:txBody>
      </p:sp>
    </p:spTree>
    <p:extLst>
      <p:ext uri="{BB962C8B-B14F-4D97-AF65-F5344CB8AC3E}">
        <p14:creationId xmlns:p14="http://schemas.microsoft.com/office/powerpoint/2010/main" val="71652345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472D1-1A6A-8501-A0EE-53591350A36E}"/>
              </a:ext>
            </a:extLst>
          </p:cNvPr>
          <p:cNvSpPr>
            <a:spLocks noGrp="1"/>
          </p:cNvSpPr>
          <p:nvPr>
            <p:ph type="title"/>
          </p:nvPr>
        </p:nvSpPr>
        <p:spPr/>
        <p:txBody>
          <a:bodyPr/>
          <a:lstStyle/>
          <a:p>
            <a:r>
              <a:rPr lang="en-US" dirty="0"/>
              <a:t>PATE Framework Components</a:t>
            </a:r>
          </a:p>
        </p:txBody>
      </p:sp>
      <p:sp>
        <p:nvSpPr>
          <p:cNvPr id="3" name="Content Placeholder 2">
            <a:extLst>
              <a:ext uri="{FF2B5EF4-FFF2-40B4-BE49-F238E27FC236}">
                <a16:creationId xmlns:a16="http://schemas.microsoft.com/office/drawing/2014/main" id="{4425B8E4-B4A5-AECA-4EB0-EE8CACC385F2}"/>
              </a:ext>
            </a:extLst>
          </p:cNvPr>
          <p:cNvSpPr>
            <a:spLocks noGrp="1"/>
          </p:cNvSpPr>
          <p:nvPr>
            <p:ph idx="1"/>
          </p:nvPr>
        </p:nvSpPr>
        <p:spPr/>
        <p:txBody>
          <a:bodyPr/>
          <a:lstStyle/>
          <a:p>
            <a:r>
              <a:rPr lang="en-US" dirty="0"/>
              <a:t>In the PATE framework, multiple </a:t>
            </a:r>
            <a:r>
              <a:rPr lang="en-US" dirty="0">
                <a:solidFill>
                  <a:srgbClr val="FF0000"/>
                </a:solidFill>
              </a:rPr>
              <a:t>teacher models </a:t>
            </a:r>
            <a:r>
              <a:rPr lang="en-US" dirty="0"/>
              <a:t>are trained independently on disjoint subsets of the sensitive training dataset</a:t>
            </a:r>
          </a:p>
          <a:p>
            <a:pPr lvl="1"/>
            <a:r>
              <a:rPr lang="en-US" dirty="0"/>
              <a:t>Any ML technique can be used for the teacher models</a:t>
            </a:r>
          </a:p>
          <a:p>
            <a:pPr lvl="1"/>
            <a:r>
              <a:rPr lang="en-US" dirty="0"/>
              <a:t>The predictions by the teacher models are aggregated where DP with controlled Gaussian noise is introduced to obtain the aggregated prediction</a:t>
            </a:r>
          </a:p>
          <a:p>
            <a:r>
              <a:rPr lang="en-US" dirty="0"/>
              <a:t>A </a:t>
            </a:r>
            <a:r>
              <a:rPr lang="en-US" dirty="0">
                <a:solidFill>
                  <a:srgbClr val="FF0000"/>
                </a:solidFill>
              </a:rPr>
              <a:t>student model </a:t>
            </a:r>
            <a:r>
              <a:rPr lang="en-US" dirty="0"/>
              <a:t>learns from the teacher models by querying them through the aggregator</a:t>
            </a:r>
          </a:p>
          <a:p>
            <a:pPr lvl="1"/>
            <a:r>
              <a:rPr lang="en-US" dirty="0"/>
              <a:t>The student model is trained on  insensitive public data, allowing to generalize the knowledge acquired from the teacher models without directly accessing sensitive data</a:t>
            </a:r>
          </a:p>
          <a:p>
            <a:endParaRPr lang="en-US" dirty="0"/>
          </a:p>
        </p:txBody>
      </p:sp>
      <p:sp>
        <p:nvSpPr>
          <p:cNvPr id="4" name="Content Placeholder 3">
            <a:extLst>
              <a:ext uri="{FF2B5EF4-FFF2-40B4-BE49-F238E27FC236}">
                <a16:creationId xmlns:a16="http://schemas.microsoft.com/office/drawing/2014/main" id="{C97BA7A3-7C82-A1C7-B9CB-4A5F7C766361}"/>
              </a:ext>
            </a:extLst>
          </p:cNvPr>
          <p:cNvSpPr>
            <a:spLocks noGrp="1"/>
          </p:cNvSpPr>
          <p:nvPr>
            <p:ph idx="10"/>
          </p:nvPr>
        </p:nvSpPr>
        <p:spPr/>
        <p:txBody>
          <a:bodyPr/>
          <a:lstStyle/>
          <a:p>
            <a:r>
              <a:rPr lang="en-US" dirty="0"/>
              <a:t>Scalable Private Learning with PATE</a:t>
            </a:r>
          </a:p>
          <a:p>
            <a:endParaRPr lang="en-US" dirty="0"/>
          </a:p>
        </p:txBody>
      </p:sp>
      <p:pic>
        <p:nvPicPr>
          <p:cNvPr id="7" name="Picture 6">
            <a:extLst>
              <a:ext uri="{FF2B5EF4-FFF2-40B4-BE49-F238E27FC236}">
                <a16:creationId xmlns:a16="http://schemas.microsoft.com/office/drawing/2014/main" id="{A80BE659-9E0A-FAC6-B3CA-DD49FCA9C2CB}"/>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t="7349" b="19120"/>
          <a:stretch/>
        </p:blipFill>
        <p:spPr>
          <a:xfrm>
            <a:off x="852736" y="5094532"/>
            <a:ext cx="8610320" cy="2363938"/>
          </a:xfrm>
          <a:prstGeom prst="rect">
            <a:avLst/>
          </a:prstGeom>
          <a:solidFill>
            <a:srgbClr val="FFFFFF">
              <a:shade val="85000"/>
            </a:srgbClr>
          </a:solidFill>
          <a:ln w="88900" cap="sq">
            <a:solidFill>
              <a:srgbClr val="FFFFFF"/>
            </a:solidFill>
            <a:miter lim="800000"/>
          </a:ln>
          <a:effectLst/>
        </p:spPr>
      </p:pic>
    </p:spTree>
    <p:extLst>
      <p:ext uri="{BB962C8B-B14F-4D97-AF65-F5344CB8AC3E}">
        <p14:creationId xmlns:p14="http://schemas.microsoft.com/office/powerpoint/2010/main" val="2799634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2B604-131F-EB85-5541-AAC9A30B303F}"/>
              </a:ext>
            </a:extLst>
          </p:cNvPr>
          <p:cNvSpPr>
            <a:spLocks noGrp="1"/>
          </p:cNvSpPr>
          <p:nvPr>
            <p:ph type="title"/>
          </p:nvPr>
        </p:nvSpPr>
        <p:spPr/>
        <p:txBody>
          <a:bodyPr/>
          <a:lstStyle/>
          <a:p>
            <a:r>
              <a:rPr lang="en-US" dirty="0"/>
              <a:t>PATE Framework</a:t>
            </a:r>
          </a:p>
        </p:txBody>
      </p:sp>
      <p:sp>
        <p:nvSpPr>
          <p:cNvPr id="3" name="Content Placeholder 2">
            <a:extLst>
              <a:ext uri="{FF2B5EF4-FFF2-40B4-BE49-F238E27FC236}">
                <a16:creationId xmlns:a16="http://schemas.microsoft.com/office/drawing/2014/main" id="{3DDCE273-5C0F-29BB-3EA4-278BAC7A6DE4}"/>
              </a:ext>
            </a:extLst>
          </p:cNvPr>
          <p:cNvSpPr>
            <a:spLocks noGrp="1"/>
          </p:cNvSpPr>
          <p:nvPr>
            <p:ph idx="1"/>
          </p:nvPr>
        </p:nvSpPr>
        <p:spPr/>
        <p:txBody>
          <a:bodyPr/>
          <a:lstStyle/>
          <a:p>
            <a:r>
              <a:rPr lang="en-US" dirty="0"/>
              <a:t>The PATE approach is based on a simple intuition: if two different classifiers (teacher models), trained on two different datasets with no training examples in common agree on how to classify a new input example, then that decision does not reveal information about any single training example</a:t>
            </a:r>
          </a:p>
        </p:txBody>
      </p:sp>
      <p:sp>
        <p:nvSpPr>
          <p:cNvPr id="4" name="Content Placeholder 3">
            <a:extLst>
              <a:ext uri="{FF2B5EF4-FFF2-40B4-BE49-F238E27FC236}">
                <a16:creationId xmlns:a16="http://schemas.microsoft.com/office/drawing/2014/main" id="{52A33D92-E078-46E5-94DC-8264ADA97623}"/>
              </a:ext>
            </a:extLst>
          </p:cNvPr>
          <p:cNvSpPr>
            <a:spLocks noGrp="1"/>
          </p:cNvSpPr>
          <p:nvPr>
            <p:ph idx="10"/>
          </p:nvPr>
        </p:nvSpPr>
        <p:spPr/>
        <p:txBody>
          <a:bodyPr/>
          <a:lstStyle/>
          <a:p>
            <a:r>
              <a:rPr lang="en-US" dirty="0"/>
              <a:t>Scalable Private Learning with PATE</a:t>
            </a:r>
          </a:p>
          <a:p>
            <a:endParaRPr lang="en-US" dirty="0"/>
          </a:p>
        </p:txBody>
      </p:sp>
      <p:pic>
        <p:nvPicPr>
          <p:cNvPr id="1026" name="Picture 2">
            <a:extLst>
              <a:ext uri="{FF2B5EF4-FFF2-40B4-BE49-F238E27FC236}">
                <a16:creationId xmlns:a16="http://schemas.microsoft.com/office/drawing/2014/main" id="{71CA3CD7-6514-E415-2D99-19B175F15D1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0359"/>
          <a:stretch/>
        </p:blipFill>
        <p:spPr bwMode="auto">
          <a:xfrm>
            <a:off x="2734977" y="3506016"/>
            <a:ext cx="4454463" cy="4147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654976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6EFF6-5D9A-3BF3-F5FD-03814A8221F5}"/>
              </a:ext>
            </a:extLst>
          </p:cNvPr>
          <p:cNvSpPr>
            <a:spLocks noGrp="1"/>
          </p:cNvSpPr>
          <p:nvPr>
            <p:ph type="title"/>
          </p:nvPr>
        </p:nvSpPr>
        <p:spPr/>
        <p:txBody>
          <a:bodyPr/>
          <a:lstStyle/>
          <a:p>
            <a:r>
              <a:rPr lang="en-US" dirty="0"/>
              <a:t>PATE Framework</a:t>
            </a:r>
          </a:p>
        </p:txBody>
      </p:sp>
      <p:sp>
        <p:nvSpPr>
          <p:cNvPr id="3" name="Content Placeholder 2">
            <a:extLst>
              <a:ext uri="{FF2B5EF4-FFF2-40B4-BE49-F238E27FC236}">
                <a16:creationId xmlns:a16="http://schemas.microsoft.com/office/drawing/2014/main" id="{62B91D3D-FE17-CEB2-9CF9-969AE6E3DA31}"/>
              </a:ext>
            </a:extLst>
          </p:cNvPr>
          <p:cNvSpPr>
            <a:spLocks noGrp="1"/>
          </p:cNvSpPr>
          <p:nvPr>
            <p:ph idx="1"/>
          </p:nvPr>
        </p:nvSpPr>
        <p:spPr/>
        <p:txBody>
          <a:bodyPr/>
          <a:lstStyle/>
          <a:p>
            <a:r>
              <a:rPr lang="en-US" dirty="0"/>
              <a:t>PATE aggregates the votes of the teacher models for each class, and perturbs the vote counts by adding random DP noise sampled from Gaussian distribution</a:t>
            </a:r>
          </a:p>
          <a:p>
            <a:pPr lvl="1"/>
            <a:r>
              <a:rPr lang="en-US" dirty="0"/>
              <a:t>If most teachers agree on the same class, adding noise will not change the final predicted class (“Healthy” in this example)</a:t>
            </a:r>
          </a:p>
          <a:p>
            <a:pPr lvl="1"/>
            <a:endParaRPr lang="en-US" dirty="0"/>
          </a:p>
        </p:txBody>
      </p:sp>
      <p:sp>
        <p:nvSpPr>
          <p:cNvPr id="4" name="Content Placeholder 3">
            <a:extLst>
              <a:ext uri="{FF2B5EF4-FFF2-40B4-BE49-F238E27FC236}">
                <a16:creationId xmlns:a16="http://schemas.microsoft.com/office/drawing/2014/main" id="{92FA9C89-684F-2E1D-19FE-69F6DBD53D65}"/>
              </a:ext>
            </a:extLst>
          </p:cNvPr>
          <p:cNvSpPr>
            <a:spLocks noGrp="1"/>
          </p:cNvSpPr>
          <p:nvPr>
            <p:ph idx="10"/>
          </p:nvPr>
        </p:nvSpPr>
        <p:spPr/>
        <p:txBody>
          <a:bodyPr/>
          <a:lstStyle/>
          <a:p>
            <a:r>
              <a:rPr lang="en-US" dirty="0"/>
              <a:t>Scalable Private Learning with PATE</a:t>
            </a:r>
          </a:p>
          <a:p>
            <a:endParaRPr lang="en-US" dirty="0"/>
          </a:p>
        </p:txBody>
      </p:sp>
      <p:pic>
        <p:nvPicPr>
          <p:cNvPr id="2050" name="Picture 2" descr="pate-aggregation">
            <a:extLst>
              <a:ext uri="{FF2B5EF4-FFF2-40B4-BE49-F238E27FC236}">
                <a16:creationId xmlns:a16="http://schemas.microsoft.com/office/drawing/2014/main" id="{9EA85BAE-4376-1FCA-9C14-AE3A4D9AE1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2856" y="3598168"/>
            <a:ext cx="6995443" cy="36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682006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472D1-1A6A-8501-A0EE-53591350A36E}"/>
              </a:ext>
            </a:extLst>
          </p:cNvPr>
          <p:cNvSpPr>
            <a:spLocks noGrp="1"/>
          </p:cNvSpPr>
          <p:nvPr>
            <p:ph type="title"/>
          </p:nvPr>
        </p:nvSpPr>
        <p:spPr/>
        <p:txBody>
          <a:bodyPr/>
          <a:lstStyle/>
          <a:p>
            <a:r>
              <a:rPr lang="en-US" dirty="0"/>
              <a:t>PATE Framework</a:t>
            </a:r>
          </a:p>
        </p:txBody>
      </p:sp>
      <p:sp>
        <p:nvSpPr>
          <p:cNvPr id="3" name="Content Placeholder 2">
            <a:extLst>
              <a:ext uri="{FF2B5EF4-FFF2-40B4-BE49-F238E27FC236}">
                <a16:creationId xmlns:a16="http://schemas.microsoft.com/office/drawing/2014/main" id="{4425B8E4-B4A5-AECA-4EB0-EE8CACC385F2}"/>
              </a:ext>
            </a:extLst>
          </p:cNvPr>
          <p:cNvSpPr>
            <a:spLocks noGrp="1"/>
          </p:cNvSpPr>
          <p:nvPr>
            <p:ph idx="1"/>
          </p:nvPr>
        </p:nvSpPr>
        <p:spPr/>
        <p:txBody>
          <a:bodyPr/>
          <a:lstStyle/>
          <a:p>
            <a:r>
              <a:rPr lang="en-US" dirty="0"/>
              <a:t>If the aggregated votes by the teacher models for both classes are similar, adding DP noise will prevent revealing the votes of the individual teachers and protect the privacy</a:t>
            </a:r>
          </a:p>
          <a:p>
            <a:pPr lvl="1"/>
            <a:r>
              <a:rPr lang="en-US" dirty="0"/>
              <a:t>I.e., the noisy aggregated outcome is equally likely for “Healthy” and “Cancer” classes</a:t>
            </a:r>
          </a:p>
          <a:p>
            <a:endParaRPr lang="en-US" dirty="0"/>
          </a:p>
        </p:txBody>
      </p:sp>
      <p:sp>
        <p:nvSpPr>
          <p:cNvPr id="4" name="Content Placeholder 3">
            <a:extLst>
              <a:ext uri="{FF2B5EF4-FFF2-40B4-BE49-F238E27FC236}">
                <a16:creationId xmlns:a16="http://schemas.microsoft.com/office/drawing/2014/main" id="{C97BA7A3-7C82-A1C7-B9CB-4A5F7C766361}"/>
              </a:ext>
            </a:extLst>
          </p:cNvPr>
          <p:cNvSpPr>
            <a:spLocks noGrp="1"/>
          </p:cNvSpPr>
          <p:nvPr>
            <p:ph idx="10"/>
          </p:nvPr>
        </p:nvSpPr>
        <p:spPr/>
        <p:txBody>
          <a:bodyPr/>
          <a:lstStyle/>
          <a:p>
            <a:r>
              <a:rPr lang="en-US" dirty="0"/>
              <a:t>Scalable Private Learning with PATE</a:t>
            </a:r>
          </a:p>
          <a:p>
            <a:endParaRPr lang="en-US" dirty="0"/>
          </a:p>
        </p:txBody>
      </p:sp>
      <p:pic>
        <p:nvPicPr>
          <p:cNvPr id="5" name="Picture 4">
            <a:extLst>
              <a:ext uri="{FF2B5EF4-FFF2-40B4-BE49-F238E27FC236}">
                <a16:creationId xmlns:a16="http://schemas.microsoft.com/office/drawing/2014/main" id="{7296376C-962D-C7C5-62CF-D372BBE0E224}"/>
              </a:ext>
            </a:extLst>
          </p:cNvPr>
          <p:cNvPicPr>
            <a:picLocks noChangeAspect="1"/>
          </p:cNvPicPr>
          <p:nvPr/>
        </p:nvPicPr>
        <p:blipFill>
          <a:blip r:embed="rId3"/>
          <a:stretch>
            <a:fillRect/>
          </a:stretch>
        </p:blipFill>
        <p:spPr>
          <a:xfrm>
            <a:off x="1572816" y="3659044"/>
            <a:ext cx="7523018" cy="3802844"/>
          </a:xfrm>
          <a:prstGeom prst="rect">
            <a:avLst/>
          </a:prstGeom>
        </p:spPr>
      </p:pic>
    </p:spTree>
    <p:extLst>
      <p:ext uri="{BB962C8B-B14F-4D97-AF65-F5344CB8AC3E}">
        <p14:creationId xmlns:p14="http://schemas.microsoft.com/office/powerpoint/2010/main" val="112056946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B7A9C20-410E-0893-4D6A-210E759A4C3F}"/>
              </a:ext>
            </a:extLst>
          </p:cNvPr>
          <p:cNvSpPr>
            <a:spLocks noGrp="1"/>
          </p:cNvSpPr>
          <p:nvPr>
            <p:ph type="title"/>
          </p:nvPr>
        </p:nvSpPr>
        <p:spPr/>
        <p:txBody>
          <a:bodyPr/>
          <a:lstStyle/>
          <a:p>
            <a:r>
              <a:rPr lang="en-US" dirty="0"/>
              <a:t>PATE Framework</a:t>
            </a:r>
          </a:p>
        </p:txBody>
      </p:sp>
      <p:sp>
        <p:nvSpPr>
          <p:cNvPr id="3" name="Content Placeholder 2">
            <a:extLst>
              <a:ext uri="{FF2B5EF4-FFF2-40B4-BE49-F238E27FC236}">
                <a16:creationId xmlns:a16="http://schemas.microsoft.com/office/drawing/2014/main" id="{4425B8E4-B4A5-AECA-4EB0-EE8CACC385F2}"/>
              </a:ext>
            </a:extLst>
          </p:cNvPr>
          <p:cNvSpPr>
            <a:spLocks noGrp="1"/>
          </p:cNvSpPr>
          <p:nvPr>
            <p:ph idx="1"/>
          </p:nvPr>
        </p:nvSpPr>
        <p:spPr>
          <a:xfrm>
            <a:off x="276673" y="2090803"/>
            <a:ext cx="9584265" cy="5367667"/>
          </a:xfrm>
        </p:spPr>
        <p:txBody>
          <a:bodyPr/>
          <a:lstStyle/>
          <a:p>
            <a:r>
              <a:rPr lang="en-US" dirty="0"/>
              <a:t>After the teacher models are trained, the student model selects inputs from unlabeled public data and submit the inputs to the teacher ensemble to predict the class labels</a:t>
            </a:r>
          </a:p>
          <a:p>
            <a:pPr lvl="1"/>
            <a:r>
              <a:rPr lang="en-US" dirty="0"/>
              <a:t>The noisy labels from the aggregation mechanism are used to train the student model</a:t>
            </a:r>
          </a:p>
          <a:p>
            <a:pPr lvl="1"/>
            <a:r>
              <a:rPr lang="en-US" dirty="0"/>
              <a:t>Finaly, the trained student model is deployed for access to end-users</a:t>
            </a:r>
          </a:p>
          <a:p>
            <a:endParaRPr lang="en-US" dirty="0"/>
          </a:p>
        </p:txBody>
      </p:sp>
      <p:sp>
        <p:nvSpPr>
          <p:cNvPr id="9" name="Content Placeholder 8">
            <a:extLst>
              <a:ext uri="{FF2B5EF4-FFF2-40B4-BE49-F238E27FC236}">
                <a16:creationId xmlns:a16="http://schemas.microsoft.com/office/drawing/2014/main" id="{46D7D808-FC72-42CB-FBE7-3E6D760D5EB4}"/>
              </a:ext>
            </a:extLst>
          </p:cNvPr>
          <p:cNvSpPr>
            <a:spLocks noGrp="1"/>
          </p:cNvSpPr>
          <p:nvPr>
            <p:ph idx="10"/>
          </p:nvPr>
        </p:nvSpPr>
        <p:spPr/>
        <p:txBody>
          <a:bodyPr/>
          <a:lstStyle/>
          <a:p>
            <a:r>
              <a:rPr lang="en-US" dirty="0"/>
              <a:t>Scalable Private Learning with PATE</a:t>
            </a:r>
          </a:p>
          <a:p>
            <a:endParaRPr lang="en-US" dirty="0"/>
          </a:p>
        </p:txBody>
      </p:sp>
      <p:pic>
        <p:nvPicPr>
          <p:cNvPr id="5" name="Picture 4">
            <a:extLst>
              <a:ext uri="{FF2B5EF4-FFF2-40B4-BE49-F238E27FC236}">
                <a16:creationId xmlns:a16="http://schemas.microsoft.com/office/drawing/2014/main" id="{79FA3264-16FE-0DA3-C6E0-5041D42129D7}"/>
              </a:ext>
            </a:extLst>
          </p:cNvPr>
          <p:cNvPicPr>
            <a:picLocks noChangeAspect="1"/>
          </p:cNvPicPr>
          <p:nvPr/>
        </p:nvPicPr>
        <p:blipFill>
          <a:blip r:embed="rId3"/>
          <a:stretch>
            <a:fillRect/>
          </a:stretch>
        </p:blipFill>
        <p:spPr>
          <a:xfrm>
            <a:off x="1742080" y="3850606"/>
            <a:ext cx="7031536" cy="3780010"/>
          </a:xfrm>
          <a:prstGeom prst="rect">
            <a:avLst/>
          </a:prstGeom>
        </p:spPr>
      </p:pic>
    </p:spTree>
    <p:extLst>
      <p:ext uri="{BB962C8B-B14F-4D97-AF65-F5344CB8AC3E}">
        <p14:creationId xmlns:p14="http://schemas.microsoft.com/office/powerpoint/2010/main" val="223077970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472D1-1A6A-8501-A0EE-53591350A36E}"/>
              </a:ext>
            </a:extLst>
          </p:cNvPr>
          <p:cNvSpPr>
            <a:spLocks noGrp="1"/>
          </p:cNvSpPr>
          <p:nvPr>
            <p:ph type="title"/>
          </p:nvPr>
        </p:nvSpPr>
        <p:spPr/>
        <p:txBody>
          <a:bodyPr/>
          <a:lstStyle/>
          <a:p>
            <a:r>
              <a:rPr lang="en-US" dirty="0"/>
              <a:t>Teacher Models</a:t>
            </a:r>
          </a:p>
        </p:txBody>
      </p:sp>
      <p:sp>
        <p:nvSpPr>
          <p:cNvPr id="3" name="Content Placeholder 2">
            <a:extLst>
              <a:ext uri="{FF2B5EF4-FFF2-40B4-BE49-F238E27FC236}">
                <a16:creationId xmlns:a16="http://schemas.microsoft.com/office/drawing/2014/main" id="{4425B8E4-B4A5-AECA-4EB0-EE8CACC385F2}"/>
              </a:ext>
            </a:extLst>
          </p:cNvPr>
          <p:cNvSpPr>
            <a:spLocks noGrp="1"/>
          </p:cNvSpPr>
          <p:nvPr>
            <p:ph idx="1"/>
          </p:nvPr>
        </p:nvSpPr>
        <p:spPr/>
        <p:txBody>
          <a:bodyPr/>
          <a:lstStyle/>
          <a:p>
            <a:r>
              <a:rPr lang="en-US" b="1" i="1" dirty="0">
                <a:solidFill>
                  <a:srgbClr val="0070C0"/>
                </a:solidFill>
              </a:rPr>
              <a:t>Teacher models </a:t>
            </a:r>
            <a:r>
              <a:rPr lang="en-US" dirty="0"/>
              <a:t>are trained on disjoint subsets of the sensitive training dataset, each with its own portion of the data</a:t>
            </a:r>
          </a:p>
          <a:p>
            <a:pPr lvl="1"/>
            <a:r>
              <a:rPr lang="en-US" dirty="0"/>
              <a:t>The models provide expertise on the data they were trained on while maintaining privacy</a:t>
            </a:r>
          </a:p>
          <a:p>
            <a:pPr lvl="1"/>
            <a:r>
              <a:rPr lang="en-US" dirty="0"/>
              <a:t>By using multiple teachers, the PATE framework leverages the wisdom of the ensemble, which helps increase the overall accuracy and generalization capabilities of the student model</a:t>
            </a:r>
          </a:p>
          <a:p>
            <a:endParaRPr lang="en-US" dirty="0"/>
          </a:p>
        </p:txBody>
      </p:sp>
      <p:sp>
        <p:nvSpPr>
          <p:cNvPr id="4" name="Content Placeholder 3">
            <a:extLst>
              <a:ext uri="{FF2B5EF4-FFF2-40B4-BE49-F238E27FC236}">
                <a16:creationId xmlns:a16="http://schemas.microsoft.com/office/drawing/2014/main" id="{C97BA7A3-7C82-A1C7-B9CB-4A5F7C766361}"/>
              </a:ext>
            </a:extLst>
          </p:cNvPr>
          <p:cNvSpPr>
            <a:spLocks noGrp="1"/>
          </p:cNvSpPr>
          <p:nvPr>
            <p:ph idx="10"/>
          </p:nvPr>
        </p:nvSpPr>
        <p:spPr/>
        <p:txBody>
          <a:bodyPr/>
          <a:lstStyle/>
          <a:p>
            <a:r>
              <a:rPr lang="en-US" dirty="0"/>
              <a:t>Scalable Private Learning with PATE</a:t>
            </a:r>
          </a:p>
          <a:p>
            <a:endParaRPr lang="en-US" dirty="0"/>
          </a:p>
        </p:txBody>
      </p:sp>
      <p:pic>
        <p:nvPicPr>
          <p:cNvPr id="5" name="Picture 4">
            <a:extLst>
              <a:ext uri="{FF2B5EF4-FFF2-40B4-BE49-F238E27FC236}">
                <a16:creationId xmlns:a16="http://schemas.microsoft.com/office/drawing/2014/main" id="{1C34324D-46D3-84BD-EF58-BC8CFB80C40E}"/>
              </a:ext>
            </a:extLst>
          </p:cNvPr>
          <p:cNvPicPr>
            <a:picLocks noChangeAspect="1"/>
          </p:cNvPicPr>
          <p:nvPr/>
        </p:nvPicPr>
        <p:blipFill>
          <a:blip r:embed="rId2"/>
          <a:stretch>
            <a:fillRect/>
          </a:stretch>
        </p:blipFill>
        <p:spPr>
          <a:xfrm>
            <a:off x="3373016" y="4174232"/>
            <a:ext cx="3960440" cy="3417193"/>
          </a:xfrm>
          <a:prstGeom prst="ellipse">
            <a:avLst/>
          </a:prstGeom>
          <a:ln>
            <a:noFill/>
          </a:ln>
          <a:effectLst>
            <a:softEdge rad="112500"/>
          </a:effectLst>
        </p:spPr>
      </p:pic>
    </p:spTree>
    <p:extLst>
      <p:ext uri="{BB962C8B-B14F-4D97-AF65-F5344CB8AC3E}">
        <p14:creationId xmlns:p14="http://schemas.microsoft.com/office/powerpoint/2010/main" val="36508219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472D1-1A6A-8501-A0EE-53591350A36E}"/>
              </a:ext>
            </a:extLst>
          </p:cNvPr>
          <p:cNvSpPr>
            <a:spLocks noGrp="1"/>
          </p:cNvSpPr>
          <p:nvPr>
            <p:ph type="title"/>
          </p:nvPr>
        </p:nvSpPr>
        <p:spPr>
          <a:xfrm>
            <a:off x="0" y="458621"/>
            <a:ext cx="10058400" cy="1050573"/>
          </a:xfrm>
        </p:spPr>
        <p:txBody>
          <a:bodyPr/>
          <a:lstStyle/>
          <a:p>
            <a:r>
              <a:rPr lang="en-US" dirty="0"/>
              <a:t>Student Model</a:t>
            </a:r>
          </a:p>
        </p:txBody>
      </p:sp>
      <p:sp>
        <p:nvSpPr>
          <p:cNvPr id="3" name="Content Placeholder 2">
            <a:extLst>
              <a:ext uri="{FF2B5EF4-FFF2-40B4-BE49-F238E27FC236}">
                <a16:creationId xmlns:a16="http://schemas.microsoft.com/office/drawing/2014/main" id="{4425B8E4-B4A5-AECA-4EB0-EE8CACC385F2}"/>
              </a:ext>
            </a:extLst>
          </p:cNvPr>
          <p:cNvSpPr>
            <a:spLocks noGrp="1"/>
          </p:cNvSpPr>
          <p:nvPr>
            <p:ph idx="1"/>
          </p:nvPr>
        </p:nvSpPr>
        <p:spPr>
          <a:xfrm>
            <a:off x="276673" y="2090803"/>
            <a:ext cx="9584265" cy="5367667"/>
          </a:xfrm>
        </p:spPr>
        <p:txBody>
          <a:bodyPr/>
          <a:lstStyle/>
          <a:p>
            <a:r>
              <a:rPr lang="en-US" b="1" i="1" dirty="0">
                <a:solidFill>
                  <a:srgbClr val="0070C0"/>
                </a:solidFill>
              </a:rPr>
              <a:t>Student model </a:t>
            </a:r>
            <a:r>
              <a:rPr lang="en-US" dirty="0"/>
              <a:t>learns from the teacher models without having direct access to the sensitive data</a:t>
            </a:r>
          </a:p>
          <a:p>
            <a:pPr lvl="1"/>
            <a:r>
              <a:rPr lang="en-US" dirty="0"/>
              <a:t>It is trained on a public unlabeled dataset (i.e., without sensitive private data), which is labeled by interacting with the ensemble of teachers via the aggregator</a:t>
            </a:r>
          </a:p>
          <a:p>
            <a:pPr lvl="1"/>
            <a:r>
              <a:rPr lang="en-US" dirty="0"/>
              <a:t>The student model aims to replicate the performance of the teachers while ensuring privacy protection for the sensitive training data</a:t>
            </a:r>
          </a:p>
          <a:p>
            <a:endParaRPr lang="en-US" dirty="0"/>
          </a:p>
        </p:txBody>
      </p:sp>
      <p:sp>
        <p:nvSpPr>
          <p:cNvPr id="4" name="Content Placeholder 3">
            <a:extLst>
              <a:ext uri="{FF2B5EF4-FFF2-40B4-BE49-F238E27FC236}">
                <a16:creationId xmlns:a16="http://schemas.microsoft.com/office/drawing/2014/main" id="{C97BA7A3-7C82-A1C7-B9CB-4A5F7C766361}"/>
              </a:ext>
            </a:extLst>
          </p:cNvPr>
          <p:cNvSpPr>
            <a:spLocks noGrp="1"/>
          </p:cNvSpPr>
          <p:nvPr>
            <p:ph idx="10"/>
          </p:nvPr>
        </p:nvSpPr>
        <p:spPr>
          <a:xfrm>
            <a:off x="276673" y="1509936"/>
            <a:ext cx="6192687" cy="350293"/>
          </a:xfrm>
        </p:spPr>
        <p:txBody>
          <a:bodyPr/>
          <a:lstStyle/>
          <a:p>
            <a:r>
              <a:rPr lang="en-US" dirty="0"/>
              <a:t>Scalable Private Learning with PATE</a:t>
            </a:r>
          </a:p>
          <a:p>
            <a:endParaRPr lang="en-US" dirty="0"/>
          </a:p>
        </p:txBody>
      </p:sp>
      <p:pic>
        <p:nvPicPr>
          <p:cNvPr id="5" name="Picture 4">
            <a:extLst>
              <a:ext uri="{FF2B5EF4-FFF2-40B4-BE49-F238E27FC236}">
                <a16:creationId xmlns:a16="http://schemas.microsoft.com/office/drawing/2014/main" id="{A03CB5DC-77F6-62A3-9525-BB64AE366C41}"/>
              </a:ext>
            </a:extLst>
          </p:cNvPr>
          <p:cNvPicPr>
            <a:picLocks noChangeAspect="1"/>
          </p:cNvPicPr>
          <p:nvPr/>
        </p:nvPicPr>
        <p:blipFill rotWithShape="1">
          <a:blip r:embed="rId2"/>
          <a:srcRect t="3482"/>
          <a:stretch/>
        </p:blipFill>
        <p:spPr>
          <a:xfrm>
            <a:off x="3434414" y="4030216"/>
            <a:ext cx="3189572" cy="3486167"/>
          </a:xfrm>
          <a:prstGeom prst="ellipse">
            <a:avLst/>
          </a:prstGeom>
          <a:ln>
            <a:noFill/>
          </a:ln>
          <a:effectLst>
            <a:softEdge rad="112500"/>
          </a:effectLst>
        </p:spPr>
      </p:pic>
    </p:spTree>
    <p:extLst>
      <p:ext uri="{BB962C8B-B14F-4D97-AF65-F5344CB8AC3E}">
        <p14:creationId xmlns:p14="http://schemas.microsoft.com/office/powerpoint/2010/main" val="370458639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472D1-1A6A-8501-A0EE-53591350A36E}"/>
              </a:ext>
            </a:extLst>
          </p:cNvPr>
          <p:cNvSpPr>
            <a:spLocks noGrp="1"/>
          </p:cNvSpPr>
          <p:nvPr>
            <p:ph type="title"/>
          </p:nvPr>
        </p:nvSpPr>
        <p:spPr/>
        <p:txBody>
          <a:bodyPr/>
          <a:lstStyle/>
          <a:p>
            <a:r>
              <a:rPr lang="en-US" dirty="0"/>
              <a:t>Aggregators</a:t>
            </a:r>
          </a:p>
        </p:txBody>
      </p:sp>
      <p:sp>
        <p:nvSpPr>
          <p:cNvPr id="3" name="Content Placeholder 2">
            <a:extLst>
              <a:ext uri="{FF2B5EF4-FFF2-40B4-BE49-F238E27FC236}">
                <a16:creationId xmlns:a16="http://schemas.microsoft.com/office/drawing/2014/main" id="{4425B8E4-B4A5-AECA-4EB0-EE8CACC385F2}"/>
              </a:ext>
            </a:extLst>
          </p:cNvPr>
          <p:cNvSpPr>
            <a:spLocks noGrp="1"/>
          </p:cNvSpPr>
          <p:nvPr>
            <p:ph idx="1"/>
          </p:nvPr>
        </p:nvSpPr>
        <p:spPr>
          <a:xfrm>
            <a:off x="276673" y="2090803"/>
            <a:ext cx="9577063" cy="5367667"/>
          </a:xfrm>
        </p:spPr>
        <p:txBody>
          <a:bodyPr>
            <a:normAutofit/>
          </a:bodyPr>
          <a:lstStyle/>
          <a:p>
            <a:r>
              <a:rPr lang="en-US" dirty="0"/>
              <a:t>PATE framework proposed two new methods for aggregating teacher/student answers</a:t>
            </a:r>
          </a:p>
          <a:p>
            <a:pPr marL="747712" lvl="1" indent="-342900">
              <a:buFont typeface="+mj-lt"/>
              <a:buAutoNum type="arabicPeriod"/>
            </a:pPr>
            <a:r>
              <a:rPr lang="en-US" dirty="0">
                <a:solidFill>
                  <a:srgbClr val="FF0000"/>
                </a:solidFill>
              </a:rPr>
              <a:t>Confident Aggregator</a:t>
            </a:r>
          </a:p>
          <a:p>
            <a:pPr lvl="2"/>
            <a:r>
              <a:rPr lang="en-US" dirty="0"/>
              <a:t>Check if the vote by the teacher models is above a threshold (i.e., teacher reach consensus regarding the correct classification), and add smaller levels of noise</a:t>
            </a:r>
          </a:p>
          <a:p>
            <a:pPr lvl="2"/>
            <a:r>
              <a:rPr lang="en-US" dirty="0"/>
              <a:t>Eliminate queries where teachers don’t reach strong consensus regarding the predicted class</a:t>
            </a:r>
          </a:p>
          <a:p>
            <a:pPr marL="747712" lvl="1" indent="-342900">
              <a:buFont typeface="+mj-lt"/>
              <a:buAutoNum type="arabicPeriod"/>
            </a:pPr>
            <a:r>
              <a:rPr lang="en-US" dirty="0">
                <a:solidFill>
                  <a:srgbClr val="FF0000"/>
                </a:solidFill>
              </a:rPr>
              <a:t>Interactive Aggregator</a:t>
            </a:r>
          </a:p>
          <a:p>
            <a:pPr lvl="2"/>
            <a:r>
              <a:rPr lang="en-US" dirty="0"/>
              <a:t>Check student confidence in class prediction, and if the student confidently predicts the same class as the teachers, eliminate those queries</a:t>
            </a:r>
          </a:p>
          <a:p>
            <a:endParaRPr lang="en-US" dirty="0"/>
          </a:p>
        </p:txBody>
      </p:sp>
      <p:sp>
        <p:nvSpPr>
          <p:cNvPr id="4" name="Content Placeholder 3">
            <a:extLst>
              <a:ext uri="{FF2B5EF4-FFF2-40B4-BE49-F238E27FC236}">
                <a16:creationId xmlns:a16="http://schemas.microsoft.com/office/drawing/2014/main" id="{C97BA7A3-7C82-A1C7-B9CB-4A5F7C766361}"/>
              </a:ext>
            </a:extLst>
          </p:cNvPr>
          <p:cNvSpPr>
            <a:spLocks noGrp="1"/>
          </p:cNvSpPr>
          <p:nvPr>
            <p:ph idx="10"/>
          </p:nvPr>
        </p:nvSpPr>
        <p:spPr/>
        <p:txBody>
          <a:bodyPr/>
          <a:lstStyle/>
          <a:p>
            <a:r>
              <a:rPr lang="en-US" dirty="0"/>
              <a:t>Scalable Private Learning with PATE</a:t>
            </a:r>
          </a:p>
          <a:p>
            <a:endParaRPr lang="en-US" dirty="0"/>
          </a:p>
        </p:txBody>
      </p:sp>
      <p:pic>
        <p:nvPicPr>
          <p:cNvPr id="5" name="Picture 4">
            <a:extLst>
              <a:ext uri="{FF2B5EF4-FFF2-40B4-BE49-F238E27FC236}">
                <a16:creationId xmlns:a16="http://schemas.microsoft.com/office/drawing/2014/main" id="{72BB4A21-A118-2841-EA91-31055400A30A}"/>
              </a:ext>
            </a:extLst>
          </p:cNvPr>
          <p:cNvPicPr>
            <a:picLocks noChangeAspect="1"/>
          </p:cNvPicPr>
          <p:nvPr/>
        </p:nvPicPr>
        <p:blipFill>
          <a:blip r:embed="rId3"/>
          <a:stretch>
            <a:fillRect/>
          </a:stretch>
        </p:blipFill>
        <p:spPr>
          <a:xfrm>
            <a:off x="2652936" y="4774636"/>
            <a:ext cx="4000938" cy="2847728"/>
          </a:xfrm>
          <a:prstGeom prst="ellipse">
            <a:avLst/>
          </a:prstGeom>
          <a:ln>
            <a:noFill/>
          </a:ln>
          <a:effectLst>
            <a:softEdge rad="112500"/>
          </a:effectLst>
        </p:spPr>
      </p:pic>
    </p:spTree>
    <p:extLst>
      <p:ext uri="{BB962C8B-B14F-4D97-AF65-F5344CB8AC3E}">
        <p14:creationId xmlns:p14="http://schemas.microsoft.com/office/powerpoint/2010/main" val="24192409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Anonymization Techniques</a:t>
            </a:r>
          </a:p>
        </p:txBody>
      </p:sp>
      <p:sp>
        <p:nvSpPr>
          <p:cNvPr id="3" name="Content Placeholder 2"/>
          <p:cNvSpPr>
            <a:spLocks noGrp="1"/>
          </p:cNvSpPr>
          <p:nvPr>
            <p:ph idx="1"/>
          </p:nvPr>
        </p:nvSpPr>
        <p:spPr/>
        <p:txBody>
          <a:bodyPr/>
          <a:lstStyle/>
          <a:p>
            <a:r>
              <a:rPr lang="en-US" dirty="0"/>
              <a:t>Anonymization is not an efficient defense method, since the remaining information in the data can be used for identifying the individual data instances</a:t>
            </a:r>
          </a:p>
          <a:p>
            <a:pPr lvl="1"/>
            <a:r>
              <a:rPr lang="en-US" dirty="0"/>
              <a:t>For example, based on health records (including diagnoses and prescriptions) with removed personal information released by an insurance group in 1997, a researcher extracted the information for the Governor of Massachusetts</a:t>
            </a:r>
          </a:p>
          <a:p>
            <a:pPr lvl="2"/>
            <a:r>
              <a:rPr lang="en-US" dirty="0"/>
              <a:t>This is referred to as </a:t>
            </a:r>
            <a:r>
              <a:rPr lang="en-US" b="1" i="1" dirty="0">
                <a:solidFill>
                  <a:srgbClr val="0070C0"/>
                </a:solidFill>
              </a:rPr>
              <a:t>de-anonymization</a:t>
            </a:r>
          </a:p>
          <a:p>
            <a:pPr lvl="1"/>
            <a:r>
              <a:rPr lang="en-US" dirty="0"/>
              <a:t>The same researcher later showed that 87% of all Americans can be uniquely identified using 3 bits of information: ZIP code, birth date, and gender</a:t>
            </a:r>
          </a:p>
          <a:p>
            <a:endParaRPr lang="en-US" dirty="0"/>
          </a:p>
        </p:txBody>
      </p:sp>
      <p:sp>
        <p:nvSpPr>
          <p:cNvPr id="4" name="Content Placeholder 3"/>
          <p:cNvSpPr>
            <a:spLocks noGrp="1"/>
          </p:cNvSpPr>
          <p:nvPr>
            <p:ph idx="10"/>
          </p:nvPr>
        </p:nvSpPr>
        <p:spPr/>
        <p:txBody>
          <a:bodyPr/>
          <a:lstStyle/>
          <a:p>
            <a:r>
              <a:rPr lang="en-US" dirty="0"/>
              <a:t>Anonymization Techniques</a:t>
            </a:r>
          </a:p>
          <a:p>
            <a:endParaRPr lang="en-US" dirty="0"/>
          </a:p>
        </p:txBody>
      </p:sp>
      <p:graphicFrame>
        <p:nvGraphicFramePr>
          <p:cNvPr id="5" name="Google Shape;144;p19"/>
          <p:cNvGraphicFramePr/>
          <p:nvPr>
            <p:extLst>
              <p:ext uri="{D42A27DB-BD31-4B8C-83A1-F6EECF244321}">
                <p14:modId xmlns:p14="http://schemas.microsoft.com/office/powerpoint/2010/main" val="1593889218"/>
              </p:ext>
            </p:extLst>
          </p:nvPr>
        </p:nvGraphicFramePr>
        <p:xfrm>
          <a:off x="5821289" y="5251741"/>
          <a:ext cx="4148463" cy="2018835"/>
        </p:xfrm>
        <a:graphic>
          <a:graphicData uri="http://schemas.openxmlformats.org/drawingml/2006/table">
            <a:tbl>
              <a:tblPr>
                <a:noFill/>
              </a:tblPr>
              <a:tblGrid>
                <a:gridCol w="706521">
                  <a:extLst>
                    <a:ext uri="{9D8B030D-6E8A-4147-A177-3AD203B41FA5}">
                      <a16:colId xmlns:a16="http://schemas.microsoft.com/office/drawing/2014/main" val="20000"/>
                    </a:ext>
                  </a:extLst>
                </a:gridCol>
                <a:gridCol w="748084">
                  <a:extLst>
                    <a:ext uri="{9D8B030D-6E8A-4147-A177-3AD203B41FA5}">
                      <a16:colId xmlns:a16="http://schemas.microsoft.com/office/drawing/2014/main" val="20001"/>
                    </a:ext>
                  </a:extLst>
                </a:gridCol>
                <a:gridCol w="1088121">
                  <a:extLst>
                    <a:ext uri="{9D8B030D-6E8A-4147-A177-3AD203B41FA5}">
                      <a16:colId xmlns:a16="http://schemas.microsoft.com/office/drawing/2014/main" val="20002"/>
                    </a:ext>
                  </a:extLst>
                </a:gridCol>
                <a:gridCol w="671182">
                  <a:extLst>
                    <a:ext uri="{9D8B030D-6E8A-4147-A177-3AD203B41FA5}">
                      <a16:colId xmlns:a16="http://schemas.microsoft.com/office/drawing/2014/main" val="20003"/>
                    </a:ext>
                  </a:extLst>
                </a:gridCol>
                <a:gridCol w="934555">
                  <a:extLst>
                    <a:ext uri="{9D8B030D-6E8A-4147-A177-3AD203B41FA5}">
                      <a16:colId xmlns:a16="http://schemas.microsoft.com/office/drawing/2014/main" val="20004"/>
                    </a:ext>
                  </a:extLst>
                </a:gridCol>
              </a:tblGrid>
              <a:tr h="493750">
                <a:tc>
                  <a:txBody>
                    <a:bodyPr/>
                    <a:lstStyle/>
                    <a:p>
                      <a:pPr marL="0" lvl="0" indent="0" algn="l" rtl="0">
                        <a:spcBef>
                          <a:spcPts val="0"/>
                        </a:spcBef>
                        <a:spcAft>
                          <a:spcPts val="0"/>
                        </a:spcAft>
                        <a:buNone/>
                      </a:pPr>
                      <a:r>
                        <a:rPr lang="en" sz="1200" b="1" dirty="0"/>
                        <a:t>User ID</a:t>
                      </a:r>
                      <a:endParaRPr sz="1200" b="1" dirty="0"/>
                    </a:p>
                  </a:txBody>
                  <a:tcPr marL="91425" marR="91425" marT="91425" marB="91425"/>
                </a:tc>
                <a:tc>
                  <a:txBody>
                    <a:bodyPr/>
                    <a:lstStyle/>
                    <a:p>
                      <a:pPr marL="0" lvl="0" indent="0" algn="l" rtl="0">
                        <a:spcBef>
                          <a:spcPts val="0"/>
                        </a:spcBef>
                        <a:spcAft>
                          <a:spcPts val="0"/>
                        </a:spcAft>
                        <a:buNone/>
                      </a:pPr>
                      <a:r>
                        <a:rPr lang="en" sz="1200" b="1" dirty="0"/>
                        <a:t>Zip Code</a:t>
                      </a:r>
                      <a:endParaRPr sz="1200" b="1" dirty="0"/>
                    </a:p>
                  </a:txBody>
                  <a:tcPr marL="91425" marR="91425" marT="91425" marB="91425"/>
                </a:tc>
                <a:tc>
                  <a:txBody>
                    <a:bodyPr/>
                    <a:lstStyle/>
                    <a:p>
                      <a:pPr marL="0" lvl="0" indent="0" algn="l" rtl="0">
                        <a:spcBef>
                          <a:spcPts val="0"/>
                        </a:spcBef>
                        <a:spcAft>
                          <a:spcPts val="0"/>
                        </a:spcAft>
                        <a:buNone/>
                      </a:pPr>
                      <a:r>
                        <a:rPr lang="en" sz="1200" b="1" dirty="0"/>
                        <a:t>Birth date</a:t>
                      </a:r>
                      <a:endParaRPr sz="1200" b="1" dirty="0"/>
                    </a:p>
                  </a:txBody>
                  <a:tcPr marL="91425" marR="91425" marT="91425" marB="91425"/>
                </a:tc>
                <a:tc>
                  <a:txBody>
                    <a:bodyPr/>
                    <a:lstStyle/>
                    <a:p>
                      <a:pPr marL="0" lvl="0" indent="0" algn="l" rtl="0">
                        <a:spcBef>
                          <a:spcPts val="0"/>
                        </a:spcBef>
                        <a:spcAft>
                          <a:spcPts val="0"/>
                        </a:spcAft>
                        <a:buNone/>
                      </a:pPr>
                      <a:r>
                        <a:rPr lang="en" sz="1200" b="1" dirty="0"/>
                        <a:t>Gender</a:t>
                      </a:r>
                      <a:endParaRPr sz="1200" b="1" dirty="0"/>
                    </a:p>
                  </a:txBody>
                  <a:tcPr marL="91425" marR="91425" marT="91425" marB="91425"/>
                </a:tc>
                <a:tc>
                  <a:txBody>
                    <a:bodyPr/>
                    <a:lstStyle/>
                    <a:p>
                      <a:pPr marL="0" lvl="0" indent="0" algn="l" rtl="0">
                        <a:spcBef>
                          <a:spcPts val="0"/>
                        </a:spcBef>
                        <a:spcAft>
                          <a:spcPts val="0"/>
                        </a:spcAft>
                        <a:buNone/>
                      </a:pPr>
                      <a:r>
                        <a:rPr lang="en" sz="1200" b="1" dirty="0"/>
                        <a:t>Probable disease ID</a:t>
                      </a:r>
                      <a:endParaRPr sz="1200" b="1" dirty="0"/>
                    </a:p>
                  </a:txBody>
                  <a:tcPr marL="91425" marR="91425" marT="91425" marB="91425"/>
                </a:tc>
                <a:extLst>
                  <a:ext uri="{0D108BD9-81ED-4DB2-BD59-A6C34878D82A}">
                    <a16:rowId xmlns:a16="http://schemas.microsoft.com/office/drawing/2014/main" val="10000"/>
                  </a:ext>
                </a:extLst>
              </a:tr>
              <a:tr h="490075">
                <a:tc>
                  <a:txBody>
                    <a:bodyPr/>
                    <a:lstStyle/>
                    <a:p>
                      <a:pPr marL="0" lvl="0" indent="0" algn="l" rtl="0">
                        <a:spcBef>
                          <a:spcPts val="0"/>
                        </a:spcBef>
                        <a:spcAft>
                          <a:spcPts val="0"/>
                        </a:spcAft>
                        <a:buNone/>
                      </a:pPr>
                      <a:r>
                        <a:rPr lang="en" sz="1200"/>
                        <a:t>001</a:t>
                      </a:r>
                      <a:endParaRPr sz="1200"/>
                    </a:p>
                  </a:txBody>
                  <a:tcPr marL="91425" marR="91425" marT="91425" marB="91425"/>
                </a:tc>
                <a:tc>
                  <a:txBody>
                    <a:bodyPr/>
                    <a:lstStyle/>
                    <a:p>
                      <a:pPr marL="0" lvl="0" indent="0" algn="l" rtl="0">
                        <a:spcBef>
                          <a:spcPts val="0"/>
                        </a:spcBef>
                        <a:spcAft>
                          <a:spcPts val="0"/>
                        </a:spcAft>
                        <a:buNone/>
                      </a:pPr>
                      <a:r>
                        <a:rPr lang="en" sz="1200" dirty="0"/>
                        <a:t>83401</a:t>
                      </a:r>
                      <a:endParaRPr sz="1200" dirty="0"/>
                    </a:p>
                  </a:txBody>
                  <a:tcPr marL="91425" marR="91425" marT="91425" marB="91425"/>
                </a:tc>
                <a:tc>
                  <a:txBody>
                    <a:bodyPr/>
                    <a:lstStyle/>
                    <a:p>
                      <a:pPr marL="0" lvl="0" indent="0" algn="l" rtl="0">
                        <a:spcBef>
                          <a:spcPts val="0"/>
                        </a:spcBef>
                        <a:spcAft>
                          <a:spcPts val="0"/>
                        </a:spcAft>
                        <a:buNone/>
                      </a:pPr>
                      <a:r>
                        <a:rPr lang="en" sz="1200" dirty="0"/>
                        <a:t>01/02/1997</a:t>
                      </a:r>
                      <a:endParaRPr sz="1200" dirty="0"/>
                    </a:p>
                  </a:txBody>
                  <a:tcPr marL="91425" marR="91425" marT="91425" marB="91425"/>
                </a:tc>
                <a:tc>
                  <a:txBody>
                    <a:bodyPr/>
                    <a:lstStyle/>
                    <a:p>
                      <a:pPr marL="0" lvl="0" indent="0" algn="l" rtl="0">
                        <a:spcBef>
                          <a:spcPts val="0"/>
                        </a:spcBef>
                        <a:spcAft>
                          <a:spcPts val="0"/>
                        </a:spcAft>
                        <a:buNone/>
                      </a:pPr>
                      <a:r>
                        <a:rPr lang="en" sz="1200" dirty="0"/>
                        <a:t>F</a:t>
                      </a:r>
                      <a:endParaRPr sz="1200" dirty="0"/>
                    </a:p>
                  </a:txBody>
                  <a:tcPr marL="91425" marR="91425" marT="91425" marB="91425"/>
                </a:tc>
                <a:tc>
                  <a:txBody>
                    <a:bodyPr/>
                    <a:lstStyle/>
                    <a:p>
                      <a:pPr marL="0" lvl="0" indent="0" algn="l" rtl="0">
                        <a:spcBef>
                          <a:spcPts val="0"/>
                        </a:spcBef>
                        <a:spcAft>
                          <a:spcPts val="0"/>
                        </a:spcAft>
                        <a:buNone/>
                      </a:pPr>
                      <a:r>
                        <a:rPr lang="en" sz="1200" dirty="0"/>
                        <a:t>120</a:t>
                      </a:r>
                      <a:endParaRPr sz="1200" dirty="0"/>
                    </a:p>
                  </a:txBody>
                  <a:tcPr marL="91425" marR="91425" marT="91425" marB="91425"/>
                </a:tc>
                <a:extLst>
                  <a:ext uri="{0D108BD9-81ED-4DB2-BD59-A6C34878D82A}">
                    <a16:rowId xmlns:a16="http://schemas.microsoft.com/office/drawing/2014/main" val="10001"/>
                  </a:ext>
                </a:extLst>
              </a:tr>
              <a:tr h="490075">
                <a:tc>
                  <a:txBody>
                    <a:bodyPr/>
                    <a:lstStyle/>
                    <a:p>
                      <a:pPr marL="0" lvl="0" indent="0" algn="l" rtl="0">
                        <a:spcBef>
                          <a:spcPts val="0"/>
                        </a:spcBef>
                        <a:spcAft>
                          <a:spcPts val="0"/>
                        </a:spcAft>
                        <a:buNone/>
                      </a:pPr>
                      <a:r>
                        <a:rPr lang="en" sz="1200" dirty="0"/>
                        <a:t>002</a:t>
                      </a:r>
                      <a:endParaRPr sz="1200" dirty="0"/>
                    </a:p>
                  </a:txBody>
                  <a:tcPr marL="91425" marR="91425" marT="91425" marB="91425"/>
                </a:tc>
                <a:tc>
                  <a:txBody>
                    <a:bodyPr/>
                    <a:lstStyle/>
                    <a:p>
                      <a:pPr marL="0" lvl="0" indent="0" algn="l" rtl="0">
                        <a:spcBef>
                          <a:spcPts val="0"/>
                        </a:spcBef>
                        <a:spcAft>
                          <a:spcPts val="0"/>
                        </a:spcAft>
                        <a:buNone/>
                      </a:pPr>
                      <a:r>
                        <a:rPr lang="en" sz="1200"/>
                        <a:t>83402</a:t>
                      </a:r>
                      <a:endParaRPr sz="1200"/>
                    </a:p>
                  </a:txBody>
                  <a:tcPr marL="91425" marR="91425" marT="91425" marB="91425"/>
                </a:tc>
                <a:tc>
                  <a:txBody>
                    <a:bodyPr/>
                    <a:lstStyle/>
                    <a:p>
                      <a:pPr marL="0" lvl="0" indent="0" algn="l" rtl="0">
                        <a:spcBef>
                          <a:spcPts val="0"/>
                        </a:spcBef>
                        <a:spcAft>
                          <a:spcPts val="0"/>
                        </a:spcAft>
                        <a:buClr>
                          <a:schemeClr val="dk2"/>
                        </a:buClr>
                        <a:buSzPts val="1100"/>
                        <a:buFont typeface="Arial"/>
                        <a:buNone/>
                      </a:pPr>
                      <a:r>
                        <a:rPr lang="en" sz="1200" dirty="0">
                          <a:solidFill>
                            <a:schemeClr val="tx1"/>
                          </a:solidFill>
                        </a:rPr>
                        <a:t>02/03/1995</a:t>
                      </a:r>
                      <a:endParaRPr sz="1200" dirty="0">
                        <a:solidFill>
                          <a:schemeClr val="tx1"/>
                        </a:solidFill>
                      </a:endParaRPr>
                    </a:p>
                  </a:txBody>
                  <a:tcPr marL="91425" marR="91425" marT="91425" marB="91425"/>
                </a:tc>
                <a:tc>
                  <a:txBody>
                    <a:bodyPr/>
                    <a:lstStyle/>
                    <a:p>
                      <a:pPr marL="0" lvl="0" indent="0" algn="l" rtl="0">
                        <a:spcBef>
                          <a:spcPts val="0"/>
                        </a:spcBef>
                        <a:spcAft>
                          <a:spcPts val="0"/>
                        </a:spcAft>
                        <a:buNone/>
                      </a:pPr>
                      <a:r>
                        <a:rPr lang="en" sz="1200" dirty="0">
                          <a:solidFill>
                            <a:schemeClr val="tx1"/>
                          </a:solidFill>
                        </a:rPr>
                        <a:t>M</a:t>
                      </a:r>
                      <a:endParaRPr sz="1200" dirty="0">
                        <a:solidFill>
                          <a:schemeClr val="tx1"/>
                        </a:solidFill>
                      </a:endParaRPr>
                    </a:p>
                  </a:txBody>
                  <a:tcPr marL="91425" marR="91425" marT="91425" marB="91425"/>
                </a:tc>
                <a:tc>
                  <a:txBody>
                    <a:bodyPr/>
                    <a:lstStyle/>
                    <a:p>
                      <a:pPr marL="0" lvl="0" indent="0" algn="l" rtl="0">
                        <a:spcBef>
                          <a:spcPts val="0"/>
                        </a:spcBef>
                        <a:spcAft>
                          <a:spcPts val="0"/>
                        </a:spcAft>
                        <a:buNone/>
                      </a:pPr>
                      <a:r>
                        <a:rPr lang="en" sz="1200" dirty="0">
                          <a:solidFill>
                            <a:schemeClr val="tx1"/>
                          </a:solidFill>
                        </a:rPr>
                        <a:t>35</a:t>
                      </a:r>
                      <a:endParaRPr sz="1200" dirty="0">
                        <a:solidFill>
                          <a:schemeClr val="tx1"/>
                        </a:solidFill>
                      </a:endParaRPr>
                    </a:p>
                  </a:txBody>
                  <a:tcPr marL="91425" marR="91425" marT="91425" marB="91425"/>
                </a:tc>
                <a:extLst>
                  <a:ext uri="{0D108BD9-81ED-4DB2-BD59-A6C34878D82A}">
                    <a16:rowId xmlns:a16="http://schemas.microsoft.com/office/drawing/2014/main" val="10002"/>
                  </a:ext>
                </a:extLst>
              </a:tr>
              <a:tr h="490075">
                <a:tc>
                  <a:txBody>
                    <a:bodyPr/>
                    <a:lstStyle/>
                    <a:p>
                      <a:pPr marL="0" lvl="0" indent="0" algn="l" rtl="0">
                        <a:spcBef>
                          <a:spcPts val="0"/>
                        </a:spcBef>
                        <a:spcAft>
                          <a:spcPts val="0"/>
                        </a:spcAft>
                        <a:buNone/>
                      </a:pPr>
                      <a:r>
                        <a:rPr lang="en" sz="1200"/>
                        <a:t>003</a:t>
                      </a:r>
                      <a:endParaRPr sz="1200"/>
                    </a:p>
                  </a:txBody>
                  <a:tcPr marL="91425" marR="91425" marT="91425" marB="91425"/>
                </a:tc>
                <a:tc>
                  <a:txBody>
                    <a:bodyPr/>
                    <a:lstStyle/>
                    <a:p>
                      <a:pPr marL="0" lvl="0" indent="0" algn="l" rtl="0">
                        <a:spcBef>
                          <a:spcPts val="0"/>
                        </a:spcBef>
                        <a:spcAft>
                          <a:spcPts val="0"/>
                        </a:spcAft>
                        <a:buNone/>
                      </a:pPr>
                      <a:r>
                        <a:rPr lang="en" sz="1200"/>
                        <a:t>83403</a:t>
                      </a:r>
                      <a:endParaRPr sz="1200"/>
                    </a:p>
                  </a:txBody>
                  <a:tcPr marL="91425" marR="91425" marT="91425" marB="91425"/>
                </a:tc>
                <a:tc>
                  <a:txBody>
                    <a:bodyPr/>
                    <a:lstStyle/>
                    <a:p>
                      <a:pPr marL="0" lvl="0" indent="0" algn="l" rtl="0">
                        <a:spcBef>
                          <a:spcPts val="0"/>
                        </a:spcBef>
                        <a:spcAft>
                          <a:spcPts val="0"/>
                        </a:spcAft>
                        <a:buClr>
                          <a:schemeClr val="dk2"/>
                        </a:buClr>
                        <a:buSzPts val="1100"/>
                        <a:buFont typeface="Arial"/>
                        <a:buNone/>
                      </a:pPr>
                      <a:r>
                        <a:rPr lang="en" sz="1200">
                          <a:solidFill>
                            <a:schemeClr val="tx1"/>
                          </a:solidFill>
                        </a:rPr>
                        <a:t>03/04/1999</a:t>
                      </a:r>
                      <a:endParaRPr sz="1200">
                        <a:solidFill>
                          <a:schemeClr val="tx1"/>
                        </a:solidFill>
                      </a:endParaRPr>
                    </a:p>
                  </a:txBody>
                  <a:tcPr marL="91425" marR="91425" marT="91425" marB="91425"/>
                </a:tc>
                <a:tc>
                  <a:txBody>
                    <a:bodyPr/>
                    <a:lstStyle/>
                    <a:p>
                      <a:pPr marL="0" lvl="0" indent="0" algn="l" rtl="0">
                        <a:spcBef>
                          <a:spcPts val="0"/>
                        </a:spcBef>
                        <a:spcAft>
                          <a:spcPts val="0"/>
                        </a:spcAft>
                        <a:buNone/>
                      </a:pPr>
                      <a:r>
                        <a:rPr lang="en" sz="1200" dirty="0">
                          <a:solidFill>
                            <a:schemeClr val="tx1"/>
                          </a:solidFill>
                        </a:rPr>
                        <a:t>M</a:t>
                      </a:r>
                      <a:endParaRPr sz="1200" dirty="0">
                        <a:solidFill>
                          <a:schemeClr val="tx1"/>
                        </a:solidFill>
                      </a:endParaRPr>
                    </a:p>
                  </a:txBody>
                  <a:tcPr marL="91425" marR="91425" marT="91425" marB="91425"/>
                </a:tc>
                <a:tc>
                  <a:txBody>
                    <a:bodyPr/>
                    <a:lstStyle/>
                    <a:p>
                      <a:pPr marL="0" lvl="0" indent="0" algn="l" rtl="0">
                        <a:spcBef>
                          <a:spcPts val="0"/>
                        </a:spcBef>
                        <a:spcAft>
                          <a:spcPts val="0"/>
                        </a:spcAft>
                        <a:buNone/>
                      </a:pPr>
                      <a:r>
                        <a:rPr lang="en" sz="1200" dirty="0">
                          <a:solidFill>
                            <a:schemeClr val="tx1"/>
                          </a:solidFill>
                        </a:rPr>
                        <a:t>240</a:t>
                      </a:r>
                      <a:endParaRPr sz="1200" dirty="0">
                        <a:solidFill>
                          <a:schemeClr val="tx1"/>
                        </a:solidFill>
                      </a:endParaRPr>
                    </a:p>
                  </a:txBody>
                  <a:tcPr marL="91425" marR="91425" marT="91425" marB="91425"/>
                </a:tc>
                <a:extLst>
                  <a:ext uri="{0D108BD9-81ED-4DB2-BD59-A6C34878D82A}">
                    <a16:rowId xmlns:a16="http://schemas.microsoft.com/office/drawing/2014/main" val="10003"/>
                  </a:ext>
                </a:extLst>
              </a:tr>
            </a:tbl>
          </a:graphicData>
        </a:graphic>
      </p:graphicFrame>
      <p:graphicFrame>
        <p:nvGraphicFramePr>
          <p:cNvPr id="6" name="Google Shape;146;p19"/>
          <p:cNvGraphicFramePr/>
          <p:nvPr>
            <p:extLst>
              <p:ext uri="{D42A27DB-BD31-4B8C-83A1-F6EECF244321}">
                <p14:modId xmlns:p14="http://schemas.microsoft.com/office/powerpoint/2010/main" val="235064404"/>
              </p:ext>
            </p:extLst>
          </p:nvPr>
        </p:nvGraphicFramePr>
        <p:xfrm>
          <a:off x="46850" y="5251741"/>
          <a:ext cx="5486405" cy="2018835"/>
        </p:xfrm>
        <a:graphic>
          <a:graphicData uri="http://schemas.openxmlformats.org/drawingml/2006/table">
            <a:tbl>
              <a:tblPr>
                <a:noFill/>
              </a:tblPr>
              <a:tblGrid>
                <a:gridCol w="679712">
                  <a:extLst>
                    <a:ext uri="{9D8B030D-6E8A-4147-A177-3AD203B41FA5}">
                      <a16:colId xmlns:a16="http://schemas.microsoft.com/office/drawing/2014/main" val="20000"/>
                    </a:ext>
                  </a:extLst>
                </a:gridCol>
                <a:gridCol w="665542">
                  <a:extLst>
                    <a:ext uri="{9D8B030D-6E8A-4147-A177-3AD203B41FA5}">
                      <a16:colId xmlns:a16="http://schemas.microsoft.com/office/drawing/2014/main" val="20001"/>
                    </a:ext>
                  </a:extLst>
                </a:gridCol>
                <a:gridCol w="739491">
                  <a:extLst>
                    <a:ext uri="{9D8B030D-6E8A-4147-A177-3AD203B41FA5}">
                      <a16:colId xmlns:a16="http://schemas.microsoft.com/office/drawing/2014/main" val="20002"/>
                    </a:ext>
                  </a:extLst>
                </a:gridCol>
                <a:gridCol w="813440">
                  <a:extLst>
                    <a:ext uri="{9D8B030D-6E8A-4147-A177-3AD203B41FA5}">
                      <a16:colId xmlns:a16="http://schemas.microsoft.com/office/drawing/2014/main" val="20003"/>
                    </a:ext>
                  </a:extLst>
                </a:gridCol>
                <a:gridCol w="961339">
                  <a:extLst>
                    <a:ext uri="{9D8B030D-6E8A-4147-A177-3AD203B41FA5}">
                      <a16:colId xmlns:a16="http://schemas.microsoft.com/office/drawing/2014/main" val="20004"/>
                    </a:ext>
                  </a:extLst>
                </a:gridCol>
                <a:gridCol w="739491">
                  <a:extLst>
                    <a:ext uri="{9D8B030D-6E8A-4147-A177-3AD203B41FA5}">
                      <a16:colId xmlns:a16="http://schemas.microsoft.com/office/drawing/2014/main" val="20005"/>
                    </a:ext>
                  </a:extLst>
                </a:gridCol>
                <a:gridCol w="887390">
                  <a:extLst>
                    <a:ext uri="{9D8B030D-6E8A-4147-A177-3AD203B41FA5}">
                      <a16:colId xmlns:a16="http://schemas.microsoft.com/office/drawing/2014/main" val="288756522"/>
                    </a:ext>
                  </a:extLst>
                </a:gridCol>
              </a:tblGrid>
              <a:tr h="493750">
                <a:tc>
                  <a:txBody>
                    <a:bodyPr/>
                    <a:lstStyle/>
                    <a:p>
                      <a:pPr marL="0" lvl="0" indent="0" algn="l" rtl="0">
                        <a:spcBef>
                          <a:spcPts val="0"/>
                        </a:spcBef>
                        <a:spcAft>
                          <a:spcPts val="0"/>
                        </a:spcAft>
                        <a:buNone/>
                      </a:pPr>
                      <a:r>
                        <a:rPr lang="en" sz="1200" b="1" dirty="0"/>
                        <a:t>User ID</a:t>
                      </a:r>
                      <a:endParaRPr sz="1200" b="1" dirty="0"/>
                    </a:p>
                  </a:txBody>
                  <a:tcPr marL="91425" marR="91425" marT="91425" marB="91425"/>
                </a:tc>
                <a:tc>
                  <a:txBody>
                    <a:bodyPr/>
                    <a:lstStyle/>
                    <a:p>
                      <a:pPr marL="0" lvl="0" indent="0" algn="l" rtl="0">
                        <a:spcBef>
                          <a:spcPts val="0"/>
                        </a:spcBef>
                        <a:spcAft>
                          <a:spcPts val="0"/>
                        </a:spcAft>
                        <a:buNone/>
                      </a:pPr>
                      <a:r>
                        <a:rPr lang="en" sz="1200" b="1" dirty="0">
                          <a:solidFill>
                            <a:srgbClr val="FF0000"/>
                          </a:solidFill>
                        </a:rPr>
                        <a:t>Name</a:t>
                      </a:r>
                      <a:endParaRPr sz="1200" b="1" dirty="0">
                        <a:solidFill>
                          <a:srgbClr val="FF0000"/>
                        </a:solidFill>
                      </a:endParaRPr>
                    </a:p>
                  </a:txBody>
                  <a:tcPr marL="91425" marR="91425" marT="91425" marB="91425"/>
                </a:tc>
                <a:tc>
                  <a:txBody>
                    <a:bodyPr/>
                    <a:lstStyle/>
                    <a:p>
                      <a:pPr marL="0" lvl="0" indent="0" algn="l" rtl="0">
                        <a:spcBef>
                          <a:spcPts val="0"/>
                        </a:spcBef>
                        <a:spcAft>
                          <a:spcPts val="0"/>
                        </a:spcAft>
                        <a:buNone/>
                      </a:pPr>
                      <a:r>
                        <a:rPr lang="en" sz="1200" b="1" dirty="0">
                          <a:solidFill>
                            <a:srgbClr val="FF0000"/>
                          </a:solidFill>
                        </a:rPr>
                        <a:t>Address</a:t>
                      </a:r>
                      <a:endParaRPr sz="1200" b="1" dirty="0">
                        <a:solidFill>
                          <a:srgbClr val="FF0000"/>
                        </a:solidFill>
                      </a:endParaRPr>
                    </a:p>
                  </a:txBody>
                  <a:tcPr marL="91425" marR="91425" marT="91425" marB="91425"/>
                </a:tc>
                <a:tc>
                  <a:txBody>
                    <a:bodyPr/>
                    <a:lstStyle/>
                    <a:p>
                      <a:pPr marL="0" lvl="0" indent="0" algn="l" rtl="0">
                        <a:spcBef>
                          <a:spcPts val="0"/>
                        </a:spcBef>
                        <a:spcAft>
                          <a:spcPts val="0"/>
                        </a:spcAft>
                        <a:buNone/>
                      </a:pPr>
                      <a:r>
                        <a:rPr lang="en" sz="1200" b="1" dirty="0"/>
                        <a:t>Zip Code</a:t>
                      </a:r>
                      <a:endParaRPr sz="1200" b="1" dirty="0"/>
                    </a:p>
                  </a:txBody>
                  <a:tcPr marL="91425" marR="91425" marT="91425" marB="91425"/>
                </a:tc>
                <a:tc>
                  <a:txBody>
                    <a:bodyPr/>
                    <a:lstStyle/>
                    <a:p>
                      <a:pPr marL="0" lvl="0" indent="0" algn="l" rtl="0">
                        <a:spcBef>
                          <a:spcPts val="0"/>
                        </a:spcBef>
                        <a:spcAft>
                          <a:spcPts val="0"/>
                        </a:spcAft>
                        <a:buNone/>
                      </a:pPr>
                      <a:r>
                        <a:rPr lang="en" sz="1200" b="1" dirty="0"/>
                        <a:t>Birth date</a:t>
                      </a:r>
                      <a:endParaRPr sz="1200" b="1" dirty="0"/>
                    </a:p>
                  </a:txBody>
                  <a:tcPr marL="91425" marR="91425" marT="91425" marB="91425"/>
                </a:tc>
                <a:tc>
                  <a:txBody>
                    <a:bodyPr/>
                    <a:lstStyle/>
                    <a:p>
                      <a:pPr marL="0" lvl="0" indent="0" algn="l" rtl="0">
                        <a:spcBef>
                          <a:spcPts val="0"/>
                        </a:spcBef>
                        <a:spcAft>
                          <a:spcPts val="0"/>
                        </a:spcAft>
                        <a:buNone/>
                      </a:pPr>
                      <a:r>
                        <a:rPr lang="en" sz="1200" b="1" dirty="0"/>
                        <a:t>Gender</a:t>
                      </a:r>
                      <a:endParaRPr sz="1200" b="1" dirty="0"/>
                    </a:p>
                  </a:txBody>
                  <a:tcPr marL="91425" marR="91425" marT="91425" marB="91425"/>
                </a:tc>
                <a:tc>
                  <a:txBody>
                    <a:bodyPr/>
                    <a:lstStyle/>
                    <a:p>
                      <a:pPr marL="0" lvl="0" indent="0" algn="l" rtl="0">
                        <a:spcBef>
                          <a:spcPts val="0"/>
                        </a:spcBef>
                        <a:spcAft>
                          <a:spcPts val="0"/>
                        </a:spcAft>
                        <a:buNone/>
                      </a:pPr>
                      <a:r>
                        <a:rPr lang="en" sz="1200" b="1" dirty="0"/>
                        <a:t>Probable disease ID</a:t>
                      </a:r>
                      <a:endParaRPr sz="1200" b="1" dirty="0"/>
                    </a:p>
                  </a:txBody>
                  <a:tcPr marL="91425" marR="91425" marT="91425" marB="91425"/>
                </a:tc>
                <a:extLst>
                  <a:ext uri="{0D108BD9-81ED-4DB2-BD59-A6C34878D82A}">
                    <a16:rowId xmlns:a16="http://schemas.microsoft.com/office/drawing/2014/main" val="10000"/>
                  </a:ext>
                </a:extLst>
              </a:tr>
              <a:tr h="490075">
                <a:tc>
                  <a:txBody>
                    <a:bodyPr/>
                    <a:lstStyle/>
                    <a:p>
                      <a:pPr marL="0" lvl="0" indent="0" algn="l" rtl="0">
                        <a:spcBef>
                          <a:spcPts val="0"/>
                        </a:spcBef>
                        <a:spcAft>
                          <a:spcPts val="0"/>
                        </a:spcAft>
                        <a:buNone/>
                      </a:pPr>
                      <a:r>
                        <a:rPr lang="en" sz="1200"/>
                        <a:t>001</a:t>
                      </a:r>
                      <a:endParaRPr sz="1200"/>
                    </a:p>
                  </a:txBody>
                  <a:tcPr marL="91425" marR="91425" marT="91425" marB="91425"/>
                </a:tc>
                <a:tc>
                  <a:txBody>
                    <a:bodyPr/>
                    <a:lstStyle/>
                    <a:p>
                      <a:pPr marL="0" lvl="0" indent="0" algn="l" rtl="0">
                        <a:spcBef>
                          <a:spcPts val="0"/>
                        </a:spcBef>
                        <a:spcAft>
                          <a:spcPts val="0"/>
                        </a:spcAft>
                        <a:buNone/>
                      </a:pPr>
                      <a:r>
                        <a:rPr lang="en" sz="1200" dirty="0">
                          <a:solidFill>
                            <a:srgbClr val="FF0000"/>
                          </a:solidFill>
                        </a:rPr>
                        <a:t>Alice</a:t>
                      </a:r>
                      <a:endParaRPr sz="1200" dirty="0">
                        <a:solidFill>
                          <a:srgbClr val="FF0000"/>
                        </a:solidFill>
                      </a:endParaRPr>
                    </a:p>
                  </a:txBody>
                  <a:tcPr marL="91425" marR="91425" marT="91425" marB="91425"/>
                </a:tc>
                <a:tc>
                  <a:txBody>
                    <a:bodyPr/>
                    <a:lstStyle/>
                    <a:p>
                      <a:pPr marL="0" lvl="0" indent="0" algn="l" rtl="0">
                        <a:spcBef>
                          <a:spcPts val="0"/>
                        </a:spcBef>
                        <a:spcAft>
                          <a:spcPts val="0"/>
                        </a:spcAft>
                        <a:buNone/>
                      </a:pPr>
                      <a:r>
                        <a:rPr lang="en" sz="1200" dirty="0">
                          <a:solidFill>
                            <a:srgbClr val="FF0000"/>
                          </a:solidFill>
                        </a:rPr>
                        <a:t>123 A St</a:t>
                      </a:r>
                      <a:endParaRPr sz="1200" dirty="0">
                        <a:solidFill>
                          <a:srgbClr val="FF0000"/>
                        </a:solidFill>
                      </a:endParaRPr>
                    </a:p>
                  </a:txBody>
                  <a:tcPr marL="91425" marR="91425" marT="91425" marB="91425"/>
                </a:tc>
                <a:tc>
                  <a:txBody>
                    <a:bodyPr/>
                    <a:lstStyle/>
                    <a:p>
                      <a:pPr marL="0" lvl="0" indent="0" algn="l" rtl="0">
                        <a:spcBef>
                          <a:spcPts val="0"/>
                        </a:spcBef>
                        <a:spcAft>
                          <a:spcPts val="0"/>
                        </a:spcAft>
                        <a:buNone/>
                      </a:pPr>
                      <a:r>
                        <a:rPr lang="en" sz="1200" dirty="0"/>
                        <a:t>83401</a:t>
                      </a:r>
                      <a:endParaRPr sz="1200" dirty="0"/>
                    </a:p>
                  </a:txBody>
                  <a:tcPr marL="91425" marR="91425" marT="91425" marB="91425"/>
                </a:tc>
                <a:tc>
                  <a:txBody>
                    <a:bodyPr/>
                    <a:lstStyle/>
                    <a:p>
                      <a:pPr marL="0" lvl="0" indent="0" algn="l" rtl="0">
                        <a:spcBef>
                          <a:spcPts val="0"/>
                        </a:spcBef>
                        <a:spcAft>
                          <a:spcPts val="0"/>
                        </a:spcAft>
                        <a:buNone/>
                      </a:pPr>
                      <a:r>
                        <a:rPr lang="en" sz="1200" dirty="0">
                          <a:solidFill>
                            <a:schemeClr val="tx1"/>
                          </a:solidFill>
                        </a:rPr>
                        <a:t>01/02/1997</a:t>
                      </a:r>
                      <a:endParaRPr sz="1200" dirty="0">
                        <a:solidFill>
                          <a:schemeClr val="tx1"/>
                        </a:solidFill>
                      </a:endParaRPr>
                    </a:p>
                  </a:txBody>
                  <a:tcPr marL="91425" marR="91425" marT="91425" marB="91425"/>
                </a:tc>
                <a:tc>
                  <a:txBody>
                    <a:bodyPr/>
                    <a:lstStyle/>
                    <a:p>
                      <a:pPr marL="0" lvl="0" indent="0" algn="l" rtl="0">
                        <a:spcBef>
                          <a:spcPts val="0"/>
                        </a:spcBef>
                        <a:spcAft>
                          <a:spcPts val="0"/>
                        </a:spcAft>
                        <a:buNone/>
                      </a:pPr>
                      <a:r>
                        <a:rPr lang="en" sz="1200" dirty="0">
                          <a:solidFill>
                            <a:schemeClr val="tx1"/>
                          </a:solidFill>
                        </a:rPr>
                        <a:t>F</a:t>
                      </a:r>
                      <a:endParaRPr sz="1200" dirty="0">
                        <a:solidFill>
                          <a:schemeClr val="tx1"/>
                        </a:solidFill>
                      </a:endParaRPr>
                    </a:p>
                  </a:txBody>
                  <a:tcPr marL="91425" marR="91425" marT="91425" marB="91425"/>
                </a:tc>
                <a:tc>
                  <a:txBody>
                    <a:bodyPr/>
                    <a:lstStyle/>
                    <a:p>
                      <a:pPr marL="0" lvl="0" indent="0" algn="l" rtl="0">
                        <a:spcBef>
                          <a:spcPts val="0"/>
                        </a:spcBef>
                        <a:spcAft>
                          <a:spcPts val="0"/>
                        </a:spcAft>
                        <a:buNone/>
                      </a:pPr>
                      <a:r>
                        <a:rPr lang="en" sz="1200" dirty="0"/>
                        <a:t>120</a:t>
                      </a:r>
                      <a:endParaRPr sz="1200" dirty="0"/>
                    </a:p>
                  </a:txBody>
                  <a:tcPr marL="91425" marR="91425" marT="91425" marB="91425"/>
                </a:tc>
                <a:extLst>
                  <a:ext uri="{0D108BD9-81ED-4DB2-BD59-A6C34878D82A}">
                    <a16:rowId xmlns:a16="http://schemas.microsoft.com/office/drawing/2014/main" val="10001"/>
                  </a:ext>
                </a:extLst>
              </a:tr>
              <a:tr h="490075">
                <a:tc>
                  <a:txBody>
                    <a:bodyPr/>
                    <a:lstStyle/>
                    <a:p>
                      <a:pPr marL="0" lvl="0" indent="0" algn="l" rtl="0">
                        <a:spcBef>
                          <a:spcPts val="0"/>
                        </a:spcBef>
                        <a:spcAft>
                          <a:spcPts val="0"/>
                        </a:spcAft>
                        <a:buNone/>
                      </a:pPr>
                      <a:r>
                        <a:rPr lang="en" sz="1200"/>
                        <a:t>002</a:t>
                      </a:r>
                      <a:endParaRPr sz="1200"/>
                    </a:p>
                  </a:txBody>
                  <a:tcPr marL="91425" marR="91425" marT="91425" marB="91425"/>
                </a:tc>
                <a:tc>
                  <a:txBody>
                    <a:bodyPr/>
                    <a:lstStyle/>
                    <a:p>
                      <a:pPr marL="0" lvl="0" indent="0" algn="l" rtl="0">
                        <a:spcBef>
                          <a:spcPts val="0"/>
                        </a:spcBef>
                        <a:spcAft>
                          <a:spcPts val="0"/>
                        </a:spcAft>
                        <a:buNone/>
                      </a:pPr>
                      <a:r>
                        <a:rPr lang="en" sz="1200">
                          <a:solidFill>
                            <a:srgbClr val="FF0000"/>
                          </a:solidFill>
                        </a:rPr>
                        <a:t>Bob</a:t>
                      </a:r>
                      <a:endParaRPr sz="1200">
                        <a:solidFill>
                          <a:srgbClr val="FF0000"/>
                        </a:solidFill>
                      </a:endParaRPr>
                    </a:p>
                  </a:txBody>
                  <a:tcPr marL="91425" marR="91425" marT="91425" marB="91425"/>
                </a:tc>
                <a:tc>
                  <a:txBody>
                    <a:bodyPr/>
                    <a:lstStyle/>
                    <a:p>
                      <a:pPr marL="0" lvl="0" indent="0" algn="l" rtl="0">
                        <a:spcBef>
                          <a:spcPts val="0"/>
                        </a:spcBef>
                        <a:spcAft>
                          <a:spcPts val="0"/>
                        </a:spcAft>
                        <a:buNone/>
                      </a:pPr>
                      <a:r>
                        <a:rPr lang="en" sz="1200" dirty="0">
                          <a:solidFill>
                            <a:srgbClr val="FF0000"/>
                          </a:solidFill>
                        </a:rPr>
                        <a:t>234 B St</a:t>
                      </a:r>
                      <a:endParaRPr sz="1200" dirty="0">
                        <a:solidFill>
                          <a:srgbClr val="FF0000"/>
                        </a:solidFill>
                      </a:endParaRPr>
                    </a:p>
                  </a:txBody>
                  <a:tcPr marL="91425" marR="91425" marT="91425" marB="91425"/>
                </a:tc>
                <a:tc>
                  <a:txBody>
                    <a:bodyPr/>
                    <a:lstStyle/>
                    <a:p>
                      <a:pPr marL="0" lvl="0" indent="0" algn="l" rtl="0">
                        <a:spcBef>
                          <a:spcPts val="0"/>
                        </a:spcBef>
                        <a:spcAft>
                          <a:spcPts val="0"/>
                        </a:spcAft>
                        <a:buNone/>
                      </a:pPr>
                      <a:r>
                        <a:rPr lang="en" sz="1200" dirty="0"/>
                        <a:t>83402</a:t>
                      </a:r>
                      <a:endParaRPr sz="1200" dirty="0"/>
                    </a:p>
                  </a:txBody>
                  <a:tcPr marL="91425" marR="91425" marT="91425" marB="91425"/>
                </a:tc>
                <a:tc>
                  <a:txBody>
                    <a:bodyPr/>
                    <a:lstStyle/>
                    <a:p>
                      <a:pPr marL="0" lvl="0" indent="0" algn="l" rtl="0">
                        <a:spcBef>
                          <a:spcPts val="0"/>
                        </a:spcBef>
                        <a:spcAft>
                          <a:spcPts val="0"/>
                        </a:spcAft>
                        <a:buNone/>
                      </a:pPr>
                      <a:r>
                        <a:rPr lang="en" sz="1200" dirty="0">
                          <a:solidFill>
                            <a:schemeClr val="tx1"/>
                          </a:solidFill>
                        </a:rPr>
                        <a:t>02/03/1995</a:t>
                      </a:r>
                      <a:endParaRPr sz="1200" dirty="0">
                        <a:solidFill>
                          <a:schemeClr val="tx1"/>
                        </a:solidFill>
                      </a:endParaRPr>
                    </a:p>
                  </a:txBody>
                  <a:tcPr marL="91425" marR="91425" marT="91425" marB="91425"/>
                </a:tc>
                <a:tc>
                  <a:txBody>
                    <a:bodyPr/>
                    <a:lstStyle/>
                    <a:p>
                      <a:pPr marL="0" lvl="0" indent="0" algn="l" rtl="0">
                        <a:spcBef>
                          <a:spcPts val="0"/>
                        </a:spcBef>
                        <a:spcAft>
                          <a:spcPts val="0"/>
                        </a:spcAft>
                        <a:buNone/>
                      </a:pPr>
                      <a:r>
                        <a:rPr lang="en" sz="1200" dirty="0">
                          <a:solidFill>
                            <a:schemeClr val="tx1"/>
                          </a:solidFill>
                        </a:rPr>
                        <a:t>M</a:t>
                      </a:r>
                      <a:endParaRPr sz="1200" dirty="0">
                        <a:solidFill>
                          <a:schemeClr val="tx1"/>
                        </a:solidFill>
                      </a:endParaRPr>
                    </a:p>
                  </a:txBody>
                  <a:tcPr marL="91425" marR="91425" marT="91425" marB="91425"/>
                </a:tc>
                <a:tc>
                  <a:txBody>
                    <a:bodyPr/>
                    <a:lstStyle/>
                    <a:p>
                      <a:pPr marL="0" lvl="0" indent="0" algn="l" rtl="0">
                        <a:spcBef>
                          <a:spcPts val="0"/>
                        </a:spcBef>
                        <a:spcAft>
                          <a:spcPts val="0"/>
                        </a:spcAft>
                        <a:buNone/>
                      </a:pPr>
                      <a:r>
                        <a:rPr lang="en" sz="1200" dirty="0">
                          <a:solidFill>
                            <a:schemeClr val="tx1"/>
                          </a:solidFill>
                        </a:rPr>
                        <a:t>35</a:t>
                      </a:r>
                      <a:endParaRPr sz="1200" dirty="0">
                        <a:solidFill>
                          <a:schemeClr val="tx1"/>
                        </a:solidFill>
                      </a:endParaRPr>
                    </a:p>
                  </a:txBody>
                  <a:tcPr marL="91425" marR="91425" marT="91425" marB="91425"/>
                </a:tc>
                <a:extLst>
                  <a:ext uri="{0D108BD9-81ED-4DB2-BD59-A6C34878D82A}">
                    <a16:rowId xmlns:a16="http://schemas.microsoft.com/office/drawing/2014/main" val="10002"/>
                  </a:ext>
                </a:extLst>
              </a:tr>
              <a:tr h="490075">
                <a:tc>
                  <a:txBody>
                    <a:bodyPr/>
                    <a:lstStyle/>
                    <a:p>
                      <a:pPr marL="0" lvl="0" indent="0" algn="l" rtl="0">
                        <a:spcBef>
                          <a:spcPts val="0"/>
                        </a:spcBef>
                        <a:spcAft>
                          <a:spcPts val="0"/>
                        </a:spcAft>
                        <a:buNone/>
                      </a:pPr>
                      <a:r>
                        <a:rPr lang="en" sz="1200"/>
                        <a:t>003</a:t>
                      </a:r>
                      <a:endParaRPr sz="1200"/>
                    </a:p>
                  </a:txBody>
                  <a:tcPr marL="91425" marR="91425" marT="91425" marB="91425"/>
                </a:tc>
                <a:tc>
                  <a:txBody>
                    <a:bodyPr/>
                    <a:lstStyle/>
                    <a:p>
                      <a:pPr marL="0" lvl="0" indent="0" algn="l" rtl="0">
                        <a:spcBef>
                          <a:spcPts val="0"/>
                        </a:spcBef>
                        <a:spcAft>
                          <a:spcPts val="0"/>
                        </a:spcAft>
                        <a:buNone/>
                      </a:pPr>
                      <a:r>
                        <a:rPr lang="en" sz="1200">
                          <a:solidFill>
                            <a:srgbClr val="FF0000"/>
                          </a:solidFill>
                        </a:rPr>
                        <a:t>Charlie</a:t>
                      </a:r>
                      <a:endParaRPr sz="1200">
                        <a:solidFill>
                          <a:srgbClr val="FF0000"/>
                        </a:solidFill>
                      </a:endParaRPr>
                    </a:p>
                  </a:txBody>
                  <a:tcPr marL="91425" marR="91425" marT="91425" marB="91425"/>
                </a:tc>
                <a:tc>
                  <a:txBody>
                    <a:bodyPr/>
                    <a:lstStyle/>
                    <a:p>
                      <a:pPr marL="0" lvl="0" indent="0" algn="l" rtl="0">
                        <a:spcBef>
                          <a:spcPts val="0"/>
                        </a:spcBef>
                        <a:spcAft>
                          <a:spcPts val="0"/>
                        </a:spcAft>
                        <a:buNone/>
                      </a:pPr>
                      <a:r>
                        <a:rPr lang="en" sz="1200" dirty="0">
                          <a:solidFill>
                            <a:srgbClr val="FF0000"/>
                          </a:solidFill>
                        </a:rPr>
                        <a:t>456 C St</a:t>
                      </a:r>
                      <a:endParaRPr sz="1200" dirty="0">
                        <a:solidFill>
                          <a:srgbClr val="FF0000"/>
                        </a:solidFill>
                      </a:endParaRPr>
                    </a:p>
                  </a:txBody>
                  <a:tcPr marL="91425" marR="91425" marT="91425" marB="91425"/>
                </a:tc>
                <a:tc>
                  <a:txBody>
                    <a:bodyPr/>
                    <a:lstStyle/>
                    <a:p>
                      <a:pPr marL="0" lvl="0" indent="0" algn="l" rtl="0">
                        <a:spcBef>
                          <a:spcPts val="0"/>
                        </a:spcBef>
                        <a:spcAft>
                          <a:spcPts val="0"/>
                        </a:spcAft>
                        <a:buNone/>
                      </a:pPr>
                      <a:r>
                        <a:rPr lang="en" sz="1200"/>
                        <a:t>83403</a:t>
                      </a:r>
                      <a:endParaRPr sz="1200"/>
                    </a:p>
                  </a:txBody>
                  <a:tcPr marL="91425" marR="91425" marT="91425" marB="91425"/>
                </a:tc>
                <a:tc>
                  <a:txBody>
                    <a:bodyPr/>
                    <a:lstStyle/>
                    <a:p>
                      <a:pPr marL="0" lvl="0" indent="0" algn="l" rtl="0">
                        <a:spcBef>
                          <a:spcPts val="0"/>
                        </a:spcBef>
                        <a:spcAft>
                          <a:spcPts val="0"/>
                        </a:spcAft>
                        <a:buNone/>
                      </a:pPr>
                      <a:r>
                        <a:rPr lang="en" sz="1200" dirty="0">
                          <a:solidFill>
                            <a:schemeClr val="tx1"/>
                          </a:solidFill>
                        </a:rPr>
                        <a:t>03/04/1999</a:t>
                      </a:r>
                      <a:endParaRPr sz="1200" dirty="0">
                        <a:solidFill>
                          <a:schemeClr val="tx1"/>
                        </a:solidFill>
                      </a:endParaRPr>
                    </a:p>
                  </a:txBody>
                  <a:tcPr marL="91425" marR="91425" marT="91425" marB="91425"/>
                </a:tc>
                <a:tc>
                  <a:txBody>
                    <a:bodyPr/>
                    <a:lstStyle/>
                    <a:p>
                      <a:pPr marL="0" lvl="0" indent="0" algn="l" rtl="0">
                        <a:spcBef>
                          <a:spcPts val="0"/>
                        </a:spcBef>
                        <a:spcAft>
                          <a:spcPts val="0"/>
                        </a:spcAft>
                        <a:buNone/>
                      </a:pPr>
                      <a:r>
                        <a:rPr lang="en" sz="1200" dirty="0">
                          <a:solidFill>
                            <a:schemeClr val="tx1"/>
                          </a:solidFill>
                        </a:rPr>
                        <a:t>M</a:t>
                      </a:r>
                      <a:endParaRPr sz="1200" dirty="0">
                        <a:solidFill>
                          <a:schemeClr val="tx1"/>
                        </a:solidFill>
                      </a:endParaRPr>
                    </a:p>
                  </a:txBody>
                  <a:tcPr marL="91425" marR="91425" marT="91425" marB="91425"/>
                </a:tc>
                <a:tc>
                  <a:txBody>
                    <a:bodyPr/>
                    <a:lstStyle/>
                    <a:p>
                      <a:pPr marL="0" lvl="0" indent="0" algn="l" rtl="0">
                        <a:spcBef>
                          <a:spcPts val="0"/>
                        </a:spcBef>
                        <a:spcAft>
                          <a:spcPts val="0"/>
                        </a:spcAft>
                        <a:buNone/>
                      </a:pPr>
                      <a:r>
                        <a:rPr lang="en" sz="1200" dirty="0">
                          <a:solidFill>
                            <a:schemeClr val="tx1"/>
                          </a:solidFill>
                        </a:rPr>
                        <a:t>240</a:t>
                      </a:r>
                      <a:endParaRPr sz="1200" dirty="0">
                        <a:solidFill>
                          <a:schemeClr val="tx1"/>
                        </a:solidFill>
                      </a:endParaRPr>
                    </a:p>
                  </a:txBody>
                  <a:tcPr marL="91425" marR="91425" marT="91425" marB="91425"/>
                </a:tc>
                <a:extLst>
                  <a:ext uri="{0D108BD9-81ED-4DB2-BD59-A6C34878D82A}">
                    <a16:rowId xmlns:a16="http://schemas.microsoft.com/office/drawing/2014/main" val="10003"/>
                  </a:ext>
                </a:extLst>
              </a:tr>
            </a:tbl>
          </a:graphicData>
        </a:graphic>
      </p:graphicFrame>
      <p:sp>
        <p:nvSpPr>
          <p:cNvPr id="7" name="Google Shape;147;p19"/>
          <p:cNvSpPr txBox="1"/>
          <p:nvPr/>
        </p:nvSpPr>
        <p:spPr>
          <a:xfrm>
            <a:off x="714052" y="4835997"/>
            <a:ext cx="4152000" cy="35391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dirty="0">
                <a:latin typeface="Arial" panose="020B0604020202020204" pitchFamily="34" charset="0"/>
                <a:ea typeface="Roboto"/>
                <a:cs typeface="Arial" panose="020B0604020202020204" pitchFamily="34" charset="0"/>
                <a:sym typeface="Roboto"/>
              </a:rPr>
              <a:t>Dataset 1: Users medical database</a:t>
            </a:r>
            <a:endParaRPr sz="1100" dirty="0">
              <a:latin typeface="Arial" panose="020B0604020202020204" pitchFamily="34" charset="0"/>
              <a:ea typeface="Roboto"/>
              <a:cs typeface="Arial" panose="020B0604020202020204" pitchFamily="34" charset="0"/>
              <a:sym typeface="Roboto"/>
            </a:endParaRPr>
          </a:p>
        </p:txBody>
      </p:sp>
      <p:sp>
        <p:nvSpPr>
          <p:cNvPr id="8" name="Google Shape;148;p19"/>
          <p:cNvSpPr txBox="1"/>
          <p:nvPr/>
        </p:nvSpPr>
        <p:spPr>
          <a:xfrm>
            <a:off x="5201216" y="4828431"/>
            <a:ext cx="4868544" cy="353913"/>
          </a:xfrm>
          <a:prstGeom prst="rect">
            <a:avLst/>
          </a:prstGeom>
          <a:noFill/>
          <a:ln>
            <a:noFill/>
          </a:ln>
        </p:spPr>
        <p:txBody>
          <a:bodyPr spcFirstLastPara="1" wrap="square" lIns="91425" tIns="91425" rIns="91425" bIns="91425" anchor="t" anchorCtr="0">
            <a:spAutoFit/>
          </a:bodyPr>
          <a:lstStyle/>
          <a:p>
            <a:pPr lvl="0" algn="r"/>
            <a:r>
              <a:rPr lang="en" sz="1100" dirty="0">
                <a:latin typeface="Arial" panose="020B0604020202020204" pitchFamily="34" charset="0"/>
                <a:ea typeface="Roboto"/>
                <a:cs typeface="Arial" panose="020B0604020202020204" pitchFamily="34" charset="0"/>
                <a:sym typeface="Roboto"/>
              </a:rPr>
              <a:t>Dataset 2: Users medical database with name and address removed</a:t>
            </a:r>
            <a:endParaRPr sz="1100" dirty="0">
              <a:latin typeface="Arial" panose="020B0604020202020204" pitchFamily="34" charset="0"/>
              <a:ea typeface="Roboto"/>
              <a:cs typeface="Arial" panose="020B0604020202020204" pitchFamily="34" charset="0"/>
              <a:sym typeface="Roboto"/>
            </a:endParaRPr>
          </a:p>
        </p:txBody>
      </p:sp>
    </p:spTree>
    <p:extLst>
      <p:ext uri="{BB962C8B-B14F-4D97-AF65-F5344CB8AC3E}">
        <p14:creationId xmlns:p14="http://schemas.microsoft.com/office/powerpoint/2010/main" val="39272257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472D1-1A6A-8501-A0EE-53591350A36E}"/>
              </a:ext>
            </a:extLst>
          </p:cNvPr>
          <p:cNvSpPr>
            <a:spLocks noGrp="1"/>
          </p:cNvSpPr>
          <p:nvPr>
            <p:ph type="title"/>
          </p:nvPr>
        </p:nvSpPr>
        <p:spPr/>
        <p:txBody>
          <a:bodyPr/>
          <a:lstStyle/>
          <a:p>
            <a:r>
              <a:rPr lang="en-US" dirty="0"/>
              <a:t>Experimental Setup</a:t>
            </a:r>
          </a:p>
        </p:txBody>
      </p:sp>
      <p:sp>
        <p:nvSpPr>
          <p:cNvPr id="3" name="Content Placeholder 2">
            <a:extLst>
              <a:ext uri="{FF2B5EF4-FFF2-40B4-BE49-F238E27FC236}">
                <a16:creationId xmlns:a16="http://schemas.microsoft.com/office/drawing/2014/main" id="{4425B8E4-B4A5-AECA-4EB0-EE8CACC385F2}"/>
              </a:ext>
            </a:extLst>
          </p:cNvPr>
          <p:cNvSpPr>
            <a:spLocks noGrp="1"/>
          </p:cNvSpPr>
          <p:nvPr>
            <p:ph idx="1"/>
          </p:nvPr>
        </p:nvSpPr>
        <p:spPr/>
        <p:txBody>
          <a:bodyPr/>
          <a:lstStyle/>
          <a:p>
            <a:r>
              <a:rPr lang="en-US" dirty="0"/>
              <a:t>Datasets (contain private personal attributes)</a:t>
            </a:r>
          </a:p>
          <a:p>
            <a:pPr lvl="1"/>
            <a:r>
              <a:rPr lang="en-US" dirty="0"/>
              <a:t>MNIST </a:t>
            </a:r>
          </a:p>
          <a:p>
            <a:pPr lvl="1"/>
            <a:r>
              <a:rPr lang="en-US" dirty="0"/>
              <a:t>Street View House Numbers (SVHN)</a:t>
            </a:r>
          </a:p>
          <a:p>
            <a:pPr lvl="1"/>
            <a:r>
              <a:rPr lang="en-US" dirty="0"/>
              <a:t>US Census Income Adult (CI Adult)</a:t>
            </a:r>
          </a:p>
          <a:p>
            <a:pPr lvl="1"/>
            <a:r>
              <a:rPr lang="en-US" dirty="0"/>
              <a:t>Glyph: synthetically generated computer font symbols with 150 different classes</a:t>
            </a:r>
          </a:p>
          <a:p>
            <a:r>
              <a:rPr lang="en-US" dirty="0"/>
              <a:t>Teacher ensembles: 250 number of teachers &amp; partitions of data for MNIST, SVHN, and Adult, and 5,000 for Glyph</a:t>
            </a:r>
          </a:p>
          <a:p>
            <a:r>
              <a:rPr lang="en-US" dirty="0"/>
              <a:t>Privacy probability parameter is set to </a:t>
            </a:r>
            <a:r>
              <a:rPr lang="el-GR" dirty="0"/>
              <a:t>δ = 10</a:t>
            </a:r>
            <a:r>
              <a:rPr lang="el-GR" baseline="30000" dirty="0"/>
              <a:t>−</a:t>
            </a:r>
            <a:r>
              <a:rPr lang="en-US" baseline="30000" dirty="0"/>
              <a:t>5</a:t>
            </a:r>
            <a:r>
              <a:rPr lang="en-US" dirty="0"/>
              <a:t> for MNIST and ADULT, </a:t>
            </a:r>
            <a:r>
              <a:rPr lang="el-GR" dirty="0"/>
              <a:t>δ = 10</a:t>
            </a:r>
            <a:r>
              <a:rPr lang="el-GR" baseline="30000" dirty="0"/>
              <a:t>−</a:t>
            </a:r>
            <a:r>
              <a:rPr lang="en-US" baseline="30000" dirty="0"/>
              <a:t>6</a:t>
            </a:r>
            <a:r>
              <a:rPr lang="en-US" dirty="0"/>
              <a:t> for SVHN, </a:t>
            </a:r>
            <a:r>
              <a:rPr lang="el-GR" dirty="0"/>
              <a:t>δ = 10</a:t>
            </a:r>
            <a:r>
              <a:rPr lang="el-GR" baseline="30000" dirty="0"/>
              <a:t>−8</a:t>
            </a:r>
            <a:r>
              <a:rPr lang="el-GR" dirty="0"/>
              <a:t> </a:t>
            </a:r>
            <a:r>
              <a:rPr lang="en-US" dirty="0"/>
              <a:t> for Glyph (probability privacy will not be held)</a:t>
            </a:r>
          </a:p>
          <a:p>
            <a:r>
              <a:rPr lang="en-US" dirty="0"/>
              <a:t>The total privacy loss </a:t>
            </a:r>
            <a:r>
              <a:rPr lang="el-GR" dirty="0"/>
              <a:t>ε</a:t>
            </a:r>
            <a:r>
              <a:rPr lang="en-US" dirty="0"/>
              <a:t> is calculated on a subset from 100 to 12,000 queries depending on dataset</a:t>
            </a:r>
          </a:p>
          <a:p>
            <a:endParaRPr lang="en-US" dirty="0"/>
          </a:p>
        </p:txBody>
      </p:sp>
      <p:sp>
        <p:nvSpPr>
          <p:cNvPr id="4" name="Content Placeholder 3">
            <a:extLst>
              <a:ext uri="{FF2B5EF4-FFF2-40B4-BE49-F238E27FC236}">
                <a16:creationId xmlns:a16="http://schemas.microsoft.com/office/drawing/2014/main" id="{C97BA7A3-7C82-A1C7-B9CB-4A5F7C766361}"/>
              </a:ext>
            </a:extLst>
          </p:cNvPr>
          <p:cNvSpPr>
            <a:spLocks noGrp="1"/>
          </p:cNvSpPr>
          <p:nvPr>
            <p:ph idx="10"/>
          </p:nvPr>
        </p:nvSpPr>
        <p:spPr/>
        <p:txBody>
          <a:bodyPr/>
          <a:lstStyle/>
          <a:p>
            <a:r>
              <a:rPr lang="en-US" dirty="0"/>
              <a:t>Scalable Private Learning with PATE</a:t>
            </a:r>
          </a:p>
          <a:p>
            <a:endParaRPr lang="en-US" dirty="0"/>
          </a:p>
        </p:txBody>
      </p:sp>
      <p:pic>
        <p:nvPicPr>
          <p:cNvPr id="5" name="Picture 4">
            <a:extLst>
              <a:ext uri="{FF2B5EF4-FFF2-40B4-BE49-F238E27FC236}">
                <a16:creationId xmlns:a16="http://schemas.microsoft.com/office/drawing/2014/main" id="{B76ABC50-AD10-EEB3-B723-5E180037424E}"/>
              </a:ext>
            </a:extLst>
          </p:cNvPr>
          <p:cNvPicPr>
            <a:picLocks noChangeAspect="1"/>
          </p:cNvPicPr>
          <p:nvPr/>
        </p:nvPicPr>
        <p:blipFill rotWithShape="1">
          <a:blip r:embed="rId2"/>
          <a:srcRect b="18508"/>
          <a:stretch/>
        </p:blipFill>
        <p:spPr>
          <a:xfrm>
            <a:off x="798228" y="5919904"/>
            <a:ext cx="8461943" cy="1538566"/>
          </a:xfrm>
          <a:prstGeom prst="rect">
            <a:avLst/>
          </a:prstGeom>
        </p:spPr>
      </p:pic>
    </p:spTree>
    <p:extLst>
      <p:ext uri="{BB962C8B-B14F-4D97-AF65-F5344CB8AC3E}">
        <p14:creationId xmlns:p14="http://schemas.microsoft.com/office/powerpoint/2010/main" val="155658734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534D2EA-D06B-C361-C4D1-65A8A88104F5}"/>
              </a:ext>
            </a:extLst>
          </p:cNvPr>
          <p:cNvSpPr>
            <a:spLocks noGrp="1"/>
          </p:cNvSpPr>
          <p:nvPr>
            <p:ph type="title"/>
          </p:nvPr>
        </p:nvSpPr>
        <p:spPr/>
        <p:txBody>
          <a:bodyPr/>
          <a:lstStyle/>
          <a:p>
            <a:r>
              <a:rPr lang="en-US" dirty="0"/>
              <a:t>Experimental Results</a:t>
            </a:r>
          </a:p>
        </p:txBody>
      </p:sp>
      <p:sp>
        <p:nvSpPr>
          <p:cNvPr id="6" name="Content Placeholder 5">
            <a:extLst>
              <a:ext uri="{FF2B5EF4-FFF2-40B4-BE49-F238E27FC236}">
                <a16:creationId xmlns:a16="http://schemas.microsoft.com/office/drawing/2014/main" id="{3EBAFBFF-AB6F-99A6-80A3-E885ED576843}"/>
              </a:ext>
            </a:extLst>
          </p:cNvPr>
          <p:cNvSpPr>
            <a:spLocks noGrp="1"/>
          </p:cNvSpPr>
          <p:nvPr>
            <p:ph idx="1"/>
          </p:nvPr>
        </p:nvSpPr>
        <p:spPr/>
        <p:txBody>
          <a:bodyPr/>
          <a:lstStyle/>
          <a:p>
            <a:r>
              <a:rPr lang="en-US" dirty="0"/>
              <a:t>Comparison of the proposed Confident-</a:t>
            </a:r>
            <a:r>
              <a:rPr lang="en-US" dirty="0" err="1"/>
              <a:t>GNMax</a:t>
            </a:r>
            <a:r>
              <a:rPr lang="en-US" dirty="0"/>
              <a:t> aggregation approach (based on Gaussian noise) to </a:t>
            </a:r>
            <a:r>
              <a:rPr lang="en-US" dirty="0" err="1"/>
              <a:t>LNMax</a:t>
            </a:r>
            <a:r>
              <a:rPr lang="en-US" dirty="0"/>
              <a:t> aggregation approach (based on Laplacian noise)</a:t>
            </a:r>
          </a:p>
          <a:p>
            <a:pPr lvl="1"/>
            <a:r>
              <a:rPr lang="en-US" dirty="0" err="1"/>
              <a:t>GNMax</a:t>
            </a:r>
            <a:r>
              <a:rPr lang="en-US" dirty="0"/>
              <a:t> approach reduced the privacy bound/loss </a:t>
            </a:r>
            <a:r>
              <a:rPr lang="el-GR" dirty="0"/>
              <a:t>ε</a:t>
            </a:r>
            <a:r>
              <a:rPr lang="en-US" dirty="0"/>
              <a:t> for all datasets, and increased the accuracy in student predictions for all datasets, in comparison to </a:t>
            </a:r>
            <a:r>
              <a:rPr lang="en-US" dirty="0" err="1"/>
              <a:t>LNMax</a:t>
            </a:r>
            <a:endParaRPr lang="en-US" dirty="0"/>
          </a:p>
        </p:txBody>
      </p:sp>
      <p:sp>
        <p:nvSpPr>
          <p:cNvPr id="7" name="Content Placeholder 6">
            <a:extLst>
              <a:ext uri="{FF2B5EF4-FFF2-40B4-BE49-F238E27FC236}">
                <a16:creationId xmlns:a16="http://schemas.microsoft.com/office/drawing/2014/main" id="{5DD3B833-806A-9755-8A9C-CB7096F8FAEA}"/>
              </a:ext>
            </a:extLst>
          </p:cNvPr>
          <p:cNvSpPr>
            <a:spLocks noGrp="1"/>
          </p:cNvSpPr>
          <p:nvPr>
            <p:ph idx="10"/>
          </p:nvPr>
        </p:nvSpPr>
        <p:spPr/>
        <p:txBody>
          <a:bodyPr/>
          <a:lstStyle/>
          <a:p>
            <a:r>
              <a:rPr lang="en-US" dirty="0"/>
              <a:t>Scalable Private Learning with PATE</a:t>
            </a:r>
          </a:p>
          <a:p>
            <a:endParaRPr lang="en-US" dirty="0"/>
          </a:p>
        </p:txBody>
      </p:sp>
      <p:pic>
        <p:nvPicPr>
          <p:cNvPr id="8" name="Content Placeholder 4">
            <a:extLst>
              <a:ext uri="{FF2B5EF4-FFF2-40B4-BE49-F238E27FC236}">
                <a16:creationId xmlns:a16="http://schemas.microsoft.com/office/drawing/2014/main" id="{557DEF43-09A2-4E78-E241-5F2B97F961B9}"/>
              </a:ext>
            </a:extLst>
          </p:cNvPr>
          <p:cNvPicPr>
            <a:picLocks noChangeAspect="1"/>
          </p:cNvPicPr>
          <p:nvPr/>
        </p:nvPicPr>
        <p:blipFill>
          <a:blip r:embed="rId2"/>
          <a:stretch>
            <a:fillRect/>
          </a:stretch>
        </p:blipFill>
        <p:spPr>
          <a:xfrm>
            <a:off x="924744" y="3739703"/>
            <a:ext cx="8597142" cy="3746544"/>
          </a:xfrm>
          <a:prstGeom prst="rect">
            <a:avLst/>
          </a:prstGeom>
        </p:spPr>
      </p:pic>
    </p:spTree>
    <p:extLst>
      <p:ext uri="{BB962C8B-B14F-4D97-AF65-F5344CB8AC3E}">
        <p14:creationId xmlns:p14="http://schemas.microsoft.com/office/powerpoint/2010/main" val="220831234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a:lstStyle/>
          <a:p>
            <a:pPr marL="457200" indent="-457200">
              <a:buFont typeface="+mj-lt"/>
              <a:buAutoNum type="arabicPeriod"/>
            </a:pPr>
            <a:r>
              <a:rPr lang="en-US" dirty="0"/>
              <a:t>Liu et al. (2020) When Machine Learning Meets Privacy: A Survey and Outlook (</a:t>
            </a:r>
            <a:r>
              <a:rPr lang="en-US" dirty="0">
                <a:hlinkClick r:id="rId2"/>
              </a:rPr>
              <a:t>link</a:t>
            </a:r>
            <a:r>
              <a:rPr lang="en-US" dirty="0"/>
              <a:t>)</a:t>
            </a:r>
          </a:p>
          <a:p>
            <a:pPr marL="457200" indent="-457200">
              <a:buFont typeface="+mj-lt"/>
              <a:buAutoNum type="arabicPeriod"/>
            </a:pPr>
            <a:r>
              <a:rPr lang="en-US" dirty="0" err="1"/>
              <a:t>Rigaki</a:t>
            </a:r>
            <a:r>
              <a:rPr lang="en-US" dirty="0"/>
              <a:t> and </a:t>
            </a:r>
            <a:r>
              <a:rPr lang="en-US" dirty="0" err="1"/>
              <a:t>Carcia</a:t>
            </a:r>
            <a:r>
              <a:rPr lang="en-US" dirty="0"/>
              <a:t> (2021) A Survey of Privacy Attacks in Machine Learning (</a:t>
            </a:r>
            <a:r>
              <a:rPr lang="en-US" dirty="0">
                <a:hlinkClick r:id="rId3"/>
              </a:rPr>
              <a:t>link</a:t>
            </a:r>
            <a:r>
              <a:rPr lang="en-US" dirty="0"/>
              <a:t>)</a:t>
            </a:r>
          </a:p>
          <a:p>
            <a:pPr marL="457200" indent="-457200">
              <a:buFont typeface="+mj-lt"/>
              <a:buAutoNum type="arabicPeriod"/>
            </a:pPr>
            <a:r>
              <a:rPr lang="en-US" dirty="0" err="1"/>
              <a:t>Cristofaro</a:t>
            </a:r>
            <a:r>
              <a:rPr lang="en-US" dirty="0"/>
              <a:t> (2020) An Overview of Privacy in Machine Learning (</a:t>
            </a:r>
            <a:r>
              <a:rPr lang="en-US" dirty="0">
                <a:hlinkClick r:id="rId4"/>
              </a:rPr>
              <a:t>link</a:t>
            </a:r>
            <a:r>
              <a:rPr lang="en-US" dirty="0"/>
              <a:t>)</a:t>
            </a:r>
          </a:p>
          <a:p>
            <a:pPr marL="457200" indent="-457200">
              <a:buFont typeface="+mj-lt"/>
              <a:buAutoNum type="arabicPeriod"/>
            </a:pPr>
            <a:r>
              <a:rPr lang="en-US" dirty="0"/>
              <a:t>Borealis AI Tutorial #13: Differential Privacy II: Machine Learning and Data Generation (</a:t>
            </a:r>
            <a:r>
              <a:rPr lang="en-US" dirty="0">
                <a:hlinkClick r:id="rId5"/>
              </a:rPr>
              <a:t>link</a:t>
            </a:r>
            <a:r>
              <a:rPr lang="en-US" dirty="0"/>
              <a:t>)</a:t>
            </a:r>
          </a:p>
          <a:p>
            <a:pPr marL="457200" indent="-457200">
              <a:buFont typeface="+mj-lt"/>
              <a:buAutoNum type="arabicPeriod"/>
            </a:pPr>
            <a:r>
              <a:rPr lang="en-US" dirty="0"/>
              <a:t>Davide </a:t>
            </a:r>
            <a:r>
              <a:rPr lang="en-US" dirty="0" err="1"/>
              <a:t>Testuggine</a:t>
            </a:r>
            <a:r>
              <a:rPr lang="en-US" dirty="0"/>
              <a:t> and Ilya Mironov blog: Differential Privacy Series Part 1-DP-SGD Algorithm Explained (</a:t>
            </a:r>
            <a:r>
              <a:rPr lang="en-US" dirty="0">
                <a:hlinkClick r:id="rId6"/>
              </a:rPr>
              <a:t>link</a:t>
            </a:r>
            <a:r>
              <a:rPr lang="en-US" dirty="0"/>
              <a:t>)</a:t>
            </a:r>
          </a:p>
          <a:p>
            <a:pPr marL="457200" indent="-457200">
              <a:buFont typeface="+mj-lt"/>
              <a:buAutoNum type="arabicPeriod"/>
            </a:pPr>
            <a:r>
              <a:rPr lang="en-US" dirty="0"/>
              <a:t>Joseph P. Near and </a:t>
            </a:r>
            <a:r>
              <a:rPr lang="en-US" dirty="0" err="1"/>
              <a:t>Chiké</a:t>
            </a:r>
            <a:r>
              <a:rPr lang="en-US" dirty="0"/>
              <a:t> Abuah, Programming Differential Privacy – Chapter III: Differential Privacy (</a:t>
            </a:r>
            <a:r>
              <a:rPr lang="en-US" dirty="0">
                <a:hlinkClick r:id="rId7"/>
              </a:rPr>
              <a:t>link</a:t>
            </a:r>
            <a:r>
              <a:rPr lang="en-US" dirty="0"/>
              <a:t>)</a:t>
            </a:r>
          </a:p>
        </p:txBody>
      </p:sp>
    </p:spTree>
    <p:extLst>
      <p:ext uri="{BB962C8B-B14F-4D97-AF65-F5344CB8AC3E}">
        <p14:creationId xmlns:p14="http://schemas.microsoft.com/office/powerpoint/2010/main" val="26831974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Linkage Attack</a:t>
            </a:r>
          </a:p>
        </p:txBody>
      </p:sp>
      <p:sp>
        <p:nvSpPr>
          <p:cNvPr id="3" name="Content Placeholder 2"/>
          <p:cNvSpPr>
            <a:spLocks noGrp="1"/>
          </p:cNvSpPr>
          <p:nvPr>
            <p:ph idx="1"/>
          </p:nvPr>
        </p:nvSpPr>
        <p:spPr/>
        <p:txBody>
          <a:bodyPr/>
          <a:lstStyle/>
          <a:p>
            <a:r>
              <a:rPr lang="en-US" dirty="0"/>
              <a:t>De-anonymization of data by using connections to external sources of information is referred to as </a:t>
            </a:r>
            <a:r>
              <a:rPr lang="en-US" b="1" i="1" dirty="0">
                <a:solidFill>
                  <a:srgbClr val="0070C0"/>
                </a:solidFill>
              </a:rPr>
              <a:t>linkage attack </a:t>
            </a:r>
          </a:p>
          <a:p>
            <a:pPr lvl="1"/>
            <a:r>
              <a:rPr lang="en-US" dirty="0"/>
              <a:t>For example: </a:t>
            </a:r>
          </a:p>
          <a:p>
            <a:pPr lvl="2"/>
            <a:r>
              <a:rPr lang="en-US" dirty="0"/>
              <a:t>In 2006, Netflix published anonymized 10 million movie rankings by 500,000 customers</a:t>
            </a:r>
          </a:p>
          <a:p>
            <a:pPr lvl="2"/>
            <a:r>
              <a:rPr lang="en-US" dirty="0"/>
              <a:t>Two researchers showed later that by using movie recommendations on IMDb (Internet Movie Database) they could identify the customers in the Netflix data</a:t>
            </a:r>
          </a:p>
          <a:p>
            <a:endParaRPr lang="en-US" dirty="0"/>
          </a:p>
        </p:txBody>
      </p:sp>
      <p:sp>
        <p:nvSpPr>
          <p:cNvPr id="4" name="Content Placeholder 3"/>
          <p:cNvSpPr>
            <a:spLocks noGrp="1"/>
          </p:cNvSpPr>
          <p:nvPr>
            <p:ph idx="10"/>
          </p:nvPr>
        </p:nvSpPr>
        <p:spPr/>
        <p:txBody>
          <a:bodyPr/>
          <a:lstStyle/>
          <a:p>
            <a:r>
              <a:rPr lang="en-US" dirty="0"/>
              <a:t>Anonymization Techniques</a:t>
            </a:r>
          </a:p>
          <a:p>
            <a:endParaRPr lang="en-US" dirty="0"/>
          </a:p>
        </p:txBody>
      </p:sp>
      <p:graphicFrame>
        <p:nvGraphicFramePr>
          <p:cNvPr id="5" name="Google Shape;156;p20"/>
          <p:cNvGraphicFramePr/>
          <p:nvPr>
            <p:extLst>
              <p:ext uri="{D42A27DB-BD31-4B8C-83A1-F6EECF244321}">
                <p14:modId xmlns:p14="http://schemas.microsoft.com/office/powerpoint/2010/main" val="187521225"/>
              </p:ext>
            </p:extLst>
          </p:nvPr>
        </p:nvGraphicFramePr>
        <p:xfrm>
          <a:off x="364243" y="4968315"/>
          <a:ext cx="4303700" cy="1798205"/>
        </p:xfrm>
        <a:graphic>
          <a:graphicData uri="http://schemas.openxmlformats.org/drawingml/2006/table">
            <a:tbl>
              <a:tblPr>
                <a:noFill/>
              </a:tblPr>
              <a:tblGrid>
                <a:gridCol w="566350">
                  <a:extLst>
                    <a:ext uri="{9D8B030D-6E8A-4147-A177-3AD203B41FA5}">
                      <a16:colId xmlns:a16="http://schemas.microsoft.com/office/drawing/2014/main" val="20000"/>
                    </a:ext>
                  </a:extLst>
                </a:gridCol>
                <a:gridCol w="794925">
                  <a:extLst>
                    <a:ext uri="{9D8B030D-6E8A-4147-A177-3AD203B41FA5}">
                      <a16:colId xmlns:a16="http://schemas.microsoft.com/office/drawing/2014/main" val="20001"/>
                    </a:ext>
                  </a:extLst>
                </a:gridCol>
                <a:gridCol w="917725">
                  <a:extLst>
                    <a:ext uri="{9D8B030D-6E8A-4147-A177-3AD203B41FA5}">
                      <a16:colId xmlns:a16="http://schemas.microsoft.com/office/drawing/2014/main" val="20002"/>
                    </a:ext>
                  </a:extLst>
                </a:gridCol>
                <a:gridCol w="825825">
                  <a:extLst>
                    <a:ext uri="{9D8B030D-6E8A-4147-A177-3AD203B41FA5}">
                      <a16:colId xmlns:a16="http://schemas.microsoft.com/office/drawing/2014/main" val="20003"/>
                    </a:ext>
                  </a:extLst>
                </a:gridCol>
                <a:gridCol w="1198875">
                  <a:extLst>
                    <a:ext uri="{9D8B030D-6E8A-4147-A177-3AD203B41FA5}">
                      <a16:colId xmlns:a16="http://schemas.microsoft.com/office/drawing/2014/main" val="20004"/>
                    </a:ext>
                  </a:extLst>
                </a:gridCol>
              </a:tblGrid>
              <a:tr h="609575">
                <a:tc>
                  <a:txBody>
                    <a:bodyPr/>
                    <a:lstStyle/>
                    <a:p>
                      <a:pPr marL="0" lvl="0" indent="0" algn="l" rtl="0">
                        <a:spcBef>
                          <a:spcPts val="0"/>
                        </a:spcBef>
                        <a:spcAft>
                          <a:spcPts val="0"/>
                        </a:spcAft>
                        <a:buNone/>
                      </a:pPr>
                      <a:r>
                        <a:rPr lang="en" sz="1400" dirty="0"/>
                        <a:t>User ID</a:t>
                      </a:r>
                      <a:endParaRPr sz="1400" dirty="0"/>
                    </a:p>
                  </a:txBody>
                  <a:tcPr marL="91425" marR="91425" marT="91425" marB="91425"/>
                </a:tc>
                <a:tc>
                  <a:txBody>
                    <a:bodyPr/>
                    <a:lstStyle/>
                    <a:p>
                      <a:pPr marL="0" lvl="0" indent="0" algn="l" rtl="0">
                        <a:spcBef>
                          <a:spcPts val="0"/>
                        </a:spcBef>
                        <a:spcAft>
                          <a:spcPts val="0"/>
                        </a:spcAft>
                        <a:buNone/>
                      </a:pPr>
                      <a:r>
                        <a:rPr lang="en" sz="1400" dirty="0"/>
                        <a:t>Name</a:t>
                      </a:r>
                      <a:endParaRPr sz="1400" dirty="0"/>
                    </a:p>
                  </a:txBody>
                  <a:tcPr marL="91425" marR="91425" marT="91425" marB="91425"/>
                </a:tc>
                <a:tc>
                  <a:txBody>
                    <a:bodyPr/>
                    <a:lstStyle/>
                    <a:p>
                      <a:pPr marL="0" lvl="0" indent="0" algn="l" rtl="0">
                        <a:spcBef>
                          <a:spcPts val="0"/>
                        </a:spcBef>
                        <a:spcAft>
                          <a:spcPts val="0"/>
                        </a:spcAft>
                        <a:buNone/>
                      </a:pPr>
                      <a:r>
                        <a:rPr lang="en" sz="1400" dirty="0"/>
                        <a:t>Address</a:t>
                      </a:r>
                      <a:endParaRPr sz="1400" dirty="0"/>
                    </a:p>
                  </a:txBody>
                  <a:tcPr marL="91425" marR="91425" marT="91425" marB="91425"/>
                </a:tc>
                <a:tc>
                  <a:txBody>
                    <a:bodyPr/>
                    <a:lstStyle/>
                    <a:p>
                      <a:pPr marL="0" lvl="0" indent="0" algn="l" rtl="0">
                        <a:spcBef>
                          <a:spcPts val="0"/>
                        </a:spcBef>
                        <a:spcAft>
                          <a:spcPts val="0"/>
                        </a:spcAft>
                        <a:buNone/>
                      </a:pPr>
                      <a:r>
                        <a:rPr lang="en" sz="1400"/>
                        <a:t>Account Type</a:t>
                      </a:r>
                      <a:endParaRPr sz="1400"/>
                    </a:p>
                  </a:txBody>
                  <a:tcPr marL="91425" marR="91425" marT="91425" marB="91425"/>
                </a:tc>
                <a:tc>
                  <a:txBody>
                    <a:bodyPr/>
                    <a:lstStyle/>
                    <a:p>
                      <a:pPr marL="0" lvl="0" indent="0" algn="l" rtl="0">
                        <a:spcBef>
                          <a:spcPts val="0"/>
                        </a:spcBef>
                        <a:spcAft>
                          <a:spcPts val="0"/>
                        </a:spcAft>
                        <a:buNone/>
                      </a:pPr>
                      <a:r>
                        <a:rPr lang="en" sz="1400"/>
                        <a:t>Subscription Date</a:t>
                      </a:r>
                      <a:endParaRPr sz="1400"/>
                    </a:p>
                  </a:txBody>
                  <a:tcPr marL="91425" marR="91425" marT="91425" marB="91425"/>
                </a:tc>
                <a:extLst>
                  <a:ext uri="{0D108BD9-81ED-4DB2-BD59-A6C34878D82A}">
                    <a16:rowId xmlns:a16="http://schemas.microsoft.com/office/drawing/2014/main" val="10000"/>
                  </a:ext>
                </a:extLst>
              </a:tr>
              <a:tr h="396200">
                <a:tc>
                  <a:txBody>
                    <a:bodyPr/>
                    <a:lstStyle/>
                    <a:p>
                      <a:pPr marL="0" lvl="0" indent="0" algn="l" rtl="0">
                        <a:spcBef>
                          <a:spcPts val="0"/>
                        </a:spcBef>
                        <a:spcAft>
                          <a:spcPts val="0"/>
                        </a:spcAft>
                        <a:buNone/>
                      </a:pPr>
                      <a:r>
                        <a:rPr lang="en" sz="1400"/>
                        <a:t>001</a:t>
                      </a:r>
                      <a:endParaRPr sz="1400"/>
                    </a:p>
                  </a:txBody>
                  <a:tcPr marL="91425" marR="91425" marT="91425" marB="91425"/>
                </a:tc>
                <a:tc>
                  <a:txBody>
                    <a:bodyPr/>
                    <a:lstStyle/>
                    <a:p>
                      <a:pPr marL="0" lvl="0" indent="0" algn="l" rtl="0">
                        <a:spcBef>
                          <a:spcPts val="0"/>
                        </a:spcBef>
                        <a:spcAft>
                          <a:spcPts val="0"/>
                        </a:spcAft>
                        <a:buNone/>
                      </a:pPr>
                      <a:r>
                        <a:rPr lang="en" sz="1400"/>
                        <a:t>Alice</a:t>
                      </a:r>
                      <a:endParaRPr sz="1400"/>
                    </a:p>
                  </a:txBody>
                  <a:tcPr marL="91425" marR="91425" marT="91425" marB="91425"/>
                </a:tc>
                <a:tc>
                  <a:txBody>
                    <a:bodyPr/>
                    <a:lstStyle/>
                    <a:p>
                      <a:pPr marL="0" lvl="0" indent="0" algn="l" rtl="0">
                        <a:spcBef>
                          <a:spcPts val="0"/>
                        </a:spcBef>
                        <a:spcAft>
                          <a:spcPts val="0"/>
                        </a:spcAft>
                        <a:buNone/>
                      </a:pPr>
                      <a:r>
                        <a:rPr lang="en" sz="1400" dirty="0"/>
                        <a:t>123 A St</a:t>
                      </a:r>
                      <a:endParaRPr sz="1400" dirty="0"/>
                    </a:p>
                  </a:txBody>
                  <a:tcPr marL="91425" marR="91425" marT="91425" marB="91425"/>
                </a:tc>
                <a:tc>
                  <a:txBody>
                    <a:bodyPr/>
                    <a:lstStyle/>
                    <a:p>
                      <a:pPr marL="0" lvl="0" indent="0" algn="l" rtl="0">
                        <a:spcBef>
                          <a:spcPts val="0"/>
                        </a:spcBef>
                        <a:spcAft>
                          <a:spcPts val="0"/>
                        </a:spcAft>
                        <a:buNone/>
                      </a:pPr>
                      <a:r>
                        <a:rPr lang="en" sz="1400" dirty="0"/>
                        <a:t>Pro</a:t>
                      </a:r>
                      <a:endParaRPr sz="1400" dirty="0"/>
                    </a:p>
                  </a:txBody>
                  <a:tcPr marL="91425" marR="91425" marT="91425" marB="91425"/>
                </a:tc>
                <a:tc>
                  <a:txBody>
                    <a:bodyPr/>
                    <a:lstStyle/>
                    <a:p>
                      <a:pPr marL="0" lvl="0" indent="0" algn="l" rtl="0">
                        <a:spcBef>
                          <a:spcPts val="0"/>
                        </a:spcBef>
                        <a:spcAft>
                          <a:spcPts val="0"/>
                        </a:spcAft>
                        <a:buNone/>
                      </a:pPr>
                      <a:r>
                        <a:rPr lang="en" sz="1400" dirty="0"/>
                        <a:t>01/15/20</a:t>
                      </a:r>
                      <a:endParaRPr sz="1400" dirty="0"/>
                    </a:p>
                  </a:txBody>
                  <a:tcPr marL="91425" marR="91425" marT="91425" marB="91425"/>
                </a:tc>
                <a:extLst>
                  <a:ext uri="{0D108BD9-81ED-4DB2-BD59-A6C34878D82A}">
                    <a16:rowId xmlns:a16="http://schemas.microsoft.com/office/drawing/2014/main" val="10001"/>
                  </a:ext>
                </a:extLst>
              </a:tr>
              <a:tr h="396200">
                <a:tc>
                  <a:txBody>
                    <a:bodyPr/>
                    <a:lstStyle/>
                    <a:p>
                      <a:pPr marL="0" lvl="0" indent="0" algn="l" rtl="0">
                        <a:spcBef>
                          <a:spcPts val="0"/>
                        </a:spcBef>
                        <a:spcAft>
                          <a:spcPts val="0"/>
                        </a:spcAft>
                        <a:buNone/>
                      </a:pPr>
                      <a:r>
                        <a:rPr lang="en" sz="1400"/>
                        <a:t>002</a:t>
                      </a:r>
                      <a:endParaRPr sz="1400"/>
                    </a:p>
                  </a:txBody>
                  <a:tcPr marL="91425" marR="91425" marT="91425" marB="91425"/>
                </a:tc>
                <a:tc>
                  <a:txBody>
                    <a:bodyPr/>
                    <a:lstStyle/>
                    <a:p>
                      <a:pPr marL="0" lvl="0" indent="0" algn="l" rtl="0">
                        <a:spcBef>
                          <a:spcPts val="0"/>
                        </a:spcBef>
                        <a:spcAft>
                          <a:spcPts val="0"/>
                        </a:spcAft>
                        <a:buNone/>
                      </a:pPr>
                      <a:r>
                        <a:rPr lang="en" sz="1400"/>
                        <a:t>Bob</a:t>
                      </a:r>
                      <a:endParaRPr sz="1400"/>
                    </a:p>
                  </a:txBody>
                  <a:tcPr marL="91425" marR="91425" marT="91425" marB="91425"/>
                </a:tc>
                <a:tc>
                  <a:txBody>
                    <a:bodyPr/>
                    <a:lstStyle/>
                    <a:p>
                      <a:pPr marL="0" lvl="0" indent="0" algn="l" rtl="0">
                        <a:spcBef>
                          <a:spcPts val="0"/>
                        </a:spcBef>
                        <a:spcAft>
                          <a:spcPts val="0"/>
                        </a:spcAft>
                        <a:buNone/>
                      </a:pPr>
                      <a:r>
                        <a:rPr lang="en" sz="1400"/>
                        <a:t>234 B St</a:t>
                      </a:r>
                      <a:endParaRPr sz="1400"/>
                    </a:p>
                  </a:txBody>
                  <a:tcPr marL="91425" marR="91425" marT="91425" marB="91425"/>
                </a:tc>
                <a:tc>
                  <a:txBody>
                    <a:bodyPr/>
                    <a:lstStyle/>
                    <a:p>
                      <a:pPr marL="0" lvl="0" indent="0" algn="l" rtl="0">
                        <a:spcBef>
                          <a:spcPts val="0"/>
                        </a:spcBef>
                        <a:spcAft>
                          <a:spcPts val="0"/>
                        </a:spcAft>
                        <a:buNone/>
                      </a:pPr>
                      <a:r>
                        <a:rPr lang="en" sz="1400" dirty="0"/>
                        <a:t>Pro</a:t>
                      </a:r>
                      <a:endParaRPr sz="1400" dirty="0"/>
                    </a:p>
                  </a:txBody>
                  <a:tcPr marL="91425" marR="91425" marT="91425" marB="91425"/>
                </a:tc>
                <a:tc>
                  <a:txBody>
                    <a:bodyPr/>
                    <a:lstStyle/>
                    <a:p>
                      <a:pPr marL="0" lvl="0" indent="0" algn="l" rtl="0">
                        <a:spcBef>
                          <a:spcPts val="0"/>
                        </a:spcBef>
                        <a:spcAft>
                          <a:spcPts val="0"/>
                        </a:spcAft>
                        <a:buNone/>
                      </a:pPr>
                      <a:r>
                        <a:rPr lang="en" sz="1400" dirty="0"/>
                        <a:t>02/03/21</a:t>
                      </a:r>
                      <a:endParaRPr sz="1400" dirty="0"/>
                    </a:p>
                  </a:txBody>
                  <a:tcPr marL="91425" marR="91425" marT="91425" marB="91425"/>
                </a:tc>
                <a:extLst>
                  <a:ext uri="{0D108BD9-81ED-4DB2-BD59-A6C34878D82A}">
                    <a16:rowId xmlns:a16="http://schemas.microsoft.com/office/drawing/2014/main" val="10002"/>
                  </a:ext>
                </a:extLst>
              </a:tr>
              <a:tr h="396200">
                <a:tc>
                  <a:txBody>
                    <a:bodyPr/>
                    <a:lstStyle/>
                    <a:p>
                      <a:pPr marL="0" lvl="0" indent="0" algn="l" rtl="0">
                        <a:spcBef>
                          <a:spcPts val="0"/>
                        </a:spcBef>
                        <a:spcAft>
                          <a:spcPts val="0"/>
                        </a:spcAft>
                        <a:buNone/>
                      </a:pPr>
                      <a:r>
                        <a:rPr lang="en" sz="1400"/>
                        <a:t>003</a:t>
                      </a:r>
                      <a:endParaRPr sz="1400"/>
                    </a:p>
                  </a:txBody>
                  <a:tcPr marL="91425" marR="91425" marT="91425" marB="91425"/>
                </a:tc>
                <a:tc>
                  <a:txBody>
                    <a:bodyPr/>
                    <a:lstStyle/>
                    <a:p>
                      <a:pPr marL="0" lvl="0" indent="0" algn="l" rtl="0">
                        <a:spcBef>
                          <a:spcPts val="0"/>
                        </a:spcBef>
                        <a:spcAft>
                          <a:spcPts val="0"/>
                        </a:spcAft>
                        <a:buNone/>
                      </a:pPr>
                      <a:r>
                        <a:rPr lang="en" sz="1400"/>
                        <a:t>Charlie</a:t>
                      </a:r>
                      <a:endParaRPr sz="1400"/>
                    </a:p>
                  </a:txBody>
                  <a:tcPr marL="91425" marR="91425" marT="91425" marB="91425"/>
                </a:tc>
                <a:tc>
                  <a:txBody>
                    <a:bodyPr/>
                    <a:lstStyle/>
                    <a:p>
                      <a:pPr marL="0" lvl="0" indent="0" algn="l" rtl="0">
                        <a:spcBef>
                          <a:spcPts val="0"/>
                        </a:spcBef>
                        <a:spcAft>
                          <a:spcPts val="0"/>
                        </a:spcAft>
                        <a:buNone/>
                      </a:pPr>
                      <a:r>
                        <a:rPr lang="en" sz="1400"/>
                        <a:t>456 C St</a:t>
                      </a:r>
                      <a:endParaRPr sz="1400"/>
                    </a:p>
                  </a:txBody>
                  <a:tcPr marL="91425" marR="91425" marT="91425" marB="91425"/>
                </a:tc>
                <a:tc>
                  <a:txBody>
                    <a:bodyPr/>
                    <a:lstStyle/>
                    <a:p>
                      <a:pPr marL="0" lvl="0" indent="0" algn="l" rtl="0">
                        <a:spcBef>
                          <a:spcPts val="0"/>
                        </a:spcBef>
                        <a:spcAft>
                          <a:spcPts val="0"/>
                        </a:spcAft>
                        <a:buNone/>
                      </a:pPr>
                      <a:r>
                        <a:rPr lang="en" sz="1400" dirty="0"/>
                        <a:t>Free</a:t>
                      </a:r>
                      <a:endParaRPr sz="1400" dirty="0"/>
                    </a:p>
                  </a:txBody>
                  <a:tcPr marL="91425" marR="91425" marT="91425" marB="91425"/>
                </a:tc>
                <a:tc>
                  <a:txBody>
                    <a:bodyPr/>
                    <a:lstStyle/>
                    <a:p>
                      <a:pPr marL="0" lvl="0" indent="0" algn="l" rtl="0">
                        <a:spcBef>
                          <a:spcPts val="0"/>
                        </a:spcBef>
                        <a:spcAft>
                          <a:spcPts val="0"/>
                        </a:spcAft>
                        <a:buNone/>
                      </a:pPr>
                      <a:r>
                        <a:rPr lang="en" sz="1400" dirty="0"/>
                        <a:t>03/04/18</a:t>
                      </a:r>
                      <a:endParaRPr sz="1400" dirty="0"/>
                    </a:p>
                  </a:txBody>
                  <a:tcPr marL="91425" marR="91425" marT="91425" marB="91425"/>
                </a:tc>
                <a:extLst>
                  <a:ext uri="{0D108BD9-81ED-4DB2-BD59-A6C34878D82A}">
                    <a16:rowId xmlns:a16="http://schemas.microsoft.com/office/drawing/2014/main" val="10003"/>
                  </a:ext>
                </a:extLst>
              </a:tr>
            </a:tbl>
          </a:graphicData>
        </a:graphic>
      </p:graphicFrame>
      <p:graphicFrame>
        <p:nvGraphicFramePr>
          <p:cNvPr id="6" name="Google Shape;157;p20"/>
          <p:cNvGraphicFramePr/>
          <p:nvPr>
            <p:extLst>
              <p:ext uri="{D42A27DB-BD31-4B8C-83A1-F6EECF244321}">
                <p14:modId xmlns:p14="http://schemas.microsoft.com/office/powerpoint/2010/main" val="2034623407"/>
              </p:ext>
            </p:extLst>
          </p:nvPr>
        </p:nvGraphicFramePr>
        <p:xfrm>
          <a:off x="5482436" y="4968315"/>
          <a:ext cx="4219623" cy="1798200"/>
        </p:xfrm>
        <a:graphic>
          <a:graphicData uri="http://schemas.openxmlformats.org/drawingml/2006/table">
            <a:tbl>
              <a:tblPr>
                <a:noFill/>
              </a:tblPr>
              <a:tblGrid>
                <a:gridCol w="672084">
                  <a:extLst>
                    <a:ext uri="{9D8B030D-6E8A-4147-A177-3AD203B41FA5}">
                      <a16:colId xmlns:a16="http://schemas.microsoft.com/office/drawing/2014/main" val="20000"/>
                    </a:ext>
                  </a:extLst>
                </a:gridCol>
                <a:gridCol w="1175027">
                  <a:extLst>
                    <a:ext uri="{9D8B030D-6E8A-4147-A177-3AD203B41FA5}">
                      <a16:colId xmlns:a16="http://schemas.microsoft.com/office/drawing/2014/main" val="20001"/>
                    </a:ext>
                  </a:extLst>
                </a:gridCol>
                <a:gridCol w="1039542">
                  <a:extLst>
                    <a:ext uri="{9D8B030D-6E8A-4147-A177-3AD203B41FA5}">
                      <a16:colId xmlns:a16="http://schemas.microsoft.com/office/drawing/2014/main" val="20002"/>
                    </a:ext>
                  </a:extLst>
                </a:gridCol>
                <a:gridCol w="1332970">
                  <a:extLst>
                    <a:ext uri="{9D8B030D-6E8A-4147-A177-3AD203B41FA5}">
                      <a16:colId xmlns:a16="http://schemas.microsoft.com/office/drawing/2014/main" val="20003"/>
                    </a:ext>
                  </a:extLst>
                </a:gridCol>
              </a:tblGrid>
              <a:tr h="550450">
                <a:tc>
                  <a:txBody>
                    <a:bodyPr/>
                    <a:lstStyle/>
                    <a:p>
                      <a:pPr marL="0" lvl="0" indent="0" algn="l" rtl="0">
                        <a:spcBef>
                          <a:spcPts val="0"/>
                        </a:spcBef>
                        <a:spcAft>
                          <a:spcPts val="0"/>
                        </a:spcAft>
                        <a:buNone/>
                      </a:pPr>
                      <a:r>
                        <a:rPr lang="en" sz="1400" dirty="0"/>
                        <a:t>User ID</a:t>
                      </a:r>
                      <a:endParaRPr sz="1400" dirty="0"/>
                    </a:p>
                  </a:txBody>
                  <a:tcPr marL="91425" marR="91425" marT="91425" marB="91425"/>
                </a:tc>
                <a:tc>
                  <a:txBody>
                    <a:bodyPr/>
                    <a:lstStyle/>
                    <a:p>
                      <a:pPr marL="0" lvl="0" indent="0" algn="l" rtl="0">
                        <a:spcBef>
                          <a:spcPts val="0"/>
                        </a:spcBef>
                        <a:spcAft>
                          <a:spcPts val="0"/>
                        </a:spcAft>
                        <a:buNone/>
                      </a:pPr>
                      <a:r>
                        <a:rPr lang="en" sz="1400" dirty="0"/>
                        <a:t>Product Name</a:t>
                      </a:r>
                      <a:endParaRPr sz="1400" dirty="0"/>
                    </a:p>
                  </a:txBody>
                  <a:tcPr marL="91425" marR="91425" marT="91425" marB="91425"/>
                </a:tc>
                <a:tc>
                  <a:txBody>
                    <a:bodyPr/>
                    <a:lstStyle/>
                    <a:p>
                      <a:pPr marL="0" lvl="0" indent="0" algn="l" rtl="0">
                        <a:spcBef>
                          <a:spcPts val="0"/>
                        </a:spcBef>
                        <a:spcAft>
                          <a:spcPts val="0"/>
                        </a:spcAft>
                        <a:buNone/>
                      </a:pPr>
                      <a:r>
                        <a:rPr lang="en" sz="1400" dirty="0"/>
                        <a:t>Product Price</a:t>
                      </a:r>
                      <a:endParaRPr sz="1400" dirty="0"/>
                    </a:p>
                  </a:txBody>
                  <a:tcPr marL="91425" marR="91425" marT="91425" marB="91425"/>
                </a:tc>
                <a:tc>
                  <a:txBody>
                    <a:bodyPr/>
                    <a:lstStyle/>
                    <a:p>
                      <a:pPr marL="0" lvl="0" indent="0" algn="l" rtl="0">
                        <a:spcBef>
                          <a:spcPts val="0"/>
                        </a:spcBef>
                        <a:spcAft>
                          <a:spcPts val="0"/>
                        </a:spcAft>
                        <a:buNone/>
                      </a:pPr>
                      <a:r>
                        <a:rPr lang="en" sz="1400"/>
                        <a:t>Purchase Date</a:t>
                      </a:r>
                      <a:endParaRPr sz="1400"/>
                    </a:p>
                  </a:txBody>
                  <a:tcPr marL="91425" marR="91425" marT="91425" marB="91425"/>
                </a:tc>
                <a:extLst>
                  <a:ext uri="{0D108BD9-81ED-4DB2-BD59-A6C34878D82A}">
                    <a16:rowId xmlns:a16="http://schemas.microsoft.com/office/drawing/2014/main" val="10000"/>
                  </a:ext>
                </a:extLst>
              </a:tr>
              <a:tr h="396200">
                <a:tc>
                  <a:txBody>
                    <a:bodyPr/>
                    <a:lstStyle/>
                    <a:p>
                      <a:pPr marL="0" lvl="0" indent="0" algn="l" rtl="0">
                        <a:spcBef>
                          <a:spcPts val="0"/>
                        </a:spcBef>
                        <a:spcAft>
                          <a:spcPts val="0"/>
                        </a:spcAft>
                        <a:buNone/>
                      </a:pPr>
                      <a:r>
                        <a:rPr lang="en" sz="1400"/>
                        <a:t>001</a:t>
                      </a:r>
                      <a:endParaRPr sz="1400"/>
                    </a:p>
                  </a:txBody>
                  <a:tcPr marL="91425" marR="91425" marT="91425" marB="91425"/>
                </a:tc>
                <a:tc>
                  <a:txBody>
                    <a:bodyPr/>
                    <a:lstStyle/>
                    <a:p>
                      <a:pPr marL="0" lvl="0" indent="0" algn="l" rtl="0">
                        <a:spcBef>
                          <a:spcPts val="0"/>
                        </a:spcBef>
                        <a:spcAft>
                          <a:spcPts val="0"/>
                        </a:spcAft>
                        <a:buNone/>
                      </a:pPr>
                      <a:r>
                        <a:rPr lang="en" sz="1400"/>
                        <a:t>TV</a:t>
                      </a:r>
                      <a:endParaRPr sz="1400"/>
                    </a:p>
                  </a:txBody>
                  <a:tcPr marL="91425" marR="91425" marT="91425" marB="91425"/>
                </a:tc>
                <a:tc>
                  <a:txBody>
                    <a:bodyPr/>
                    <a:lstStyle/>
                    <a:p>
                      <a:pPr marL="0" lvl="0" indent="0" algn="l" rtl="0">
                        <a:spcBef>
                          <a:spcPts val="0"/>
                        </a:spcBef>
                        <a:spcAft>
                          <a:spcPts val="0"/>
                        </a:spcAft>
                        <a:buNone/>
                      </a:pPr>
                      <a:r>
                        <a:rPr lang="en" sz="1400" dirty="0"/>
                        <a:t>400</a:t>
                      </a:r>
                      <a:endParaRPr sz="1400" dirty="0"/>
                    </a:p>
                  </a:txBody>
                  <a:tcPr marL="91425" marR="91425" marT="91425" marB="91425"/>
                </a:tc>
                <a:tc>
                  <a:txBody>
                    <a:bodyPr/>
                    <a:lstStyle/>
                    <a:p>
                      <a:pPr marL="0" lvl="0" indent="0" algn="l" rtl="0">
                        <a:spcBef>
                          <a:spcPts val="0"/>
                        </a:spcBef>
                        <a:spcAft>
                          <a:spcPts val="0"/>
                        </a:spcAft>
                        <a:buNone/>
                      </a:pPr>
                      <a:r>
                        <a:rPr lang="en" sz="1400" dirty="0"/>
                        <a:t>01/02/20</a:t>
                      </a:r>
                      <a:endParaRPr sz="1400" dirty="0"/>
                    </a:p>
                  </a:txBody>
                  <a:tcPr marL="91425" marR="91425" marT="91425" marB="91425"/>
                </a:tc>
                <a:extLst>
                  <a:ext uri="{0D108BD9-81ED-4DB2-BD59-A6C34878D82A}">
                    <a16:rowId xmlns:a16="http://schemas.microsoft.com/office/drawing/2014/main" val="10001"/>
                  </a:ext>
                </a:extLst>
              </a:tr>
              <a:tr h="396200">
                <a:tc>
                  <a:txBody>
                    <a:bodyPr/>
                    <a:lstStyle/>
                    <a:p>
                      <a:pPr marL="0" lvl="0" indent="0" algn="l" rtl="0">
                        <a:spcBef>
                          <a:spcPts val="0"/>
                        </a:spcBef>
                        <a:spcAft>
                          <a:spcPts val="0"/>
                        </a:spcAft>
                        <a:buNone/>
                      </a:pPr>
                      <a:r>
                        <a:rPr lang="en" sz="1400"/>
                        <a:t>002</a:t>
                      </a:r>
                      <a:endParaRPr sz="1400"/>
                    </a:p>
                  </a:txBody>
                  <a:tcPr marL="91425" marR="91425" marT="91425" marB="91425"/>
                </a:tc>
                <a:tc>
                  <a:txBody>
                    <a:bodyPr/>
                    <a:lstStyle/>
                    <a:p>
                      <a:pPr marL="0" lvl="0" indent="0" algn="l" rtl="0">
                        <a:spcBef>
                          <a:spcPts val="0"/>
                        </a:spcBef>
                        <a:spcAft>
                          <a:spcPts val="0"/>
                        </a:spcAft>
                        <a:buNone/>
                      </a:pPr>
                      <a:r>
                        <a:rPr lang="en" sz="1400"/>
                        <a:t>Iphone</a:t>
                      </a:r>
                      <a:endParaRPr sz="1400"/>
                    </a:p>
                  </a:txBody>
                  <a:tcPr marL="91425" marR="91425" marT="91425" marB="91425"/>
                </a:tc>
                <a:tc>
                  <a:txBody>
                    <a:bodyPr/>
                    <a:lstStyle/>
                    <a:p>
                      <a:pPr marL="0" lvl="0" indent="0" algn="l" rtl="0">
                        <a:spcBef>
                          <a:spcPts val="0"/>
                        </a:spcBef>
                        <a:spcAft>
                          <a:spcPts val="0"/>
                        </a:spcAft>
                        <a:buNone/>
                      </a:pPr>
                      <a:r>
                        <a:rPr lang="en" sz="1400" dirty="0"/>
                        <a:t>1,199</a:t>
                      </a:r>
                      <a:endParaRPr sz="1400" dirty="0"/>
                    </a:p>
                  </a:txBody>
                  <a:tcPr marL="91425" marR="91425" marT="91425" marB="91425"/>
                </a:tc>
                <a:tc>
                  <a:txBody>
                    <a:bodyPr/>
                    <a:lstStyle/>
                    <a:p>
                      <a:pPr marL="0" lvl="0" indent="0" algn="l" rtl="0">
                        <a:spcBef>
                          <a:spcPts val="0"/>
                        </a:spcBef>
                        <a:spcAft>
                          <a:spcPts val="0"/>
                        </a:spcAft>
                        <a:buNone/>
                      </a:pPr>
                      <a:r>
                        <a:rPr lang="en" sz="1400" dirty="0"/>
                        <a:t>02/02/21</a:t>
                      </a:r>
                      <a:endParaRPr sz="1400" dirty="0"/>
                    </a:p>
                  </a:txBody>
                  <a:tcPr marL="91425" marR="91425" marT="91425" marB="91425"/>
                </a:tc>
                <a:extLst>
                  <a:ext uri="{0D108BD9-81ED-4DB2-BD59-A6C34878D82A}">
                    <a16:rowId xmlns:a16="http://schemas.microsoft.com/office/drawing/2014/main" val="10002"/>
                  </a:ext>
                </a:extLst>
              </a:tr>
              <a:tr h="0">
                <a:tc>
                  <a:txBody>
                    <a:bodyPr/>
                    <a:lstStyle/>
                    <a:p>
                      <a:pPr marL="0" lvl="0" indent="0" algn="l" rtl="0">
                        <a:spcBef>
                          <a:spcPts val="0"/>
                        </a:spcBef>
                        <a:spcAft>
                          <a:spcPts val="0"/>
                        </a:spcAft>
                        <a:buNone/>
                      </a:pPr>
                      <a:r>
                        <a:rPr lang="en" sz="1400"/>
                        <a:t>003</a:t>
                      </a:r>
                      <a:endParaRPr sz="1400"/>
                    </a:p>
                  </a:txBody>
                  <a:tcPr marL="91425" marR="91425" marT="91425" marB="91425"/>
                </a:tc>
                <a:tc>
                  <a:txBody>
                    <a:bodyPr/>
                    <a:lstStyle/>
                    <a:p>
                      <a:pPr marL="0" lvl="0" indent="0" algn="l" rtl="0">
                        <a:spcBef>
                          <a:spcPts val="0"/>
                        </a:spcBef>
                        <a:spcAft>
                          <a:spcPts val="0"/>
                        </a:spcAft>
                        <a:buNone/>
                      </a:pPr>
                      <a:r>
                        <a:rPr lang="en" sz="1400"/>
                        <a:t>Watch</a:t>
                      </a:r>
                      <a:endParaRPr sz="1400"/>
                    </a:p>
                  </a:txBody>
                  <a:tcPr marL="91425" marR="91425" marT="91425" marB="91425"/>
                </a:tc>
                <a:tc>
                  <a:txBody>
                    <a:bodyPr/>
                    <a:lstStyle/>
                    <a:p>
                      <a:pPr marL="0" lvl="0" indent="0" algn="l" rtl="0">
                        <a:spcBef>
                          <a:spcPts val="0"/>
                        </a:spcBef>
                        <a:spcAft>
                          <a:spcPts val="0"/>
                        </a:spcAft>
                        <a:buNone/>
                      </a:pPr>
                      <a:r>
                        <a:rPr lang="en" sz="1400"/>
                        <a:t>130</a:t>
                      </a:r>
                      <a:endParaRPr sz="1400"/>
                    </a:p>
                  </a:txBody>
                  <a:tcPr marL="91425" marR="91425" marT="91425" marB="91425"/>
                </a:tc>
                <a:tc>
                  <a:txBody>
                    <a:bodyPr/>
                    <a:lstStyle/>
                    <a:p>
                      <a:pPr marL="0" lvl="0" indent="0" algn="l" rtl="0">
                        <a:spcBef>
                          <a:spcPts val="0"/>
                        </a:spcBef>
                        <a:spcAft>
                          <a:spcPts val="0"/>
                        </a:spcAft>
                        <a:buNone/>
                      </a:pPr>
                      <a:r>
                        <a:rPr lang="en" sz="1400" dirty="0"/>
                        <a:t>02/22/18</a:t>
                      </a:r>
                      <a:endParaRPr sz="1400" dirty="0"/>
                    </a:p>
                  </a:txBody>
                  <a:tcPr marL="91425" marR="91425" marT="91425" marB="91425"/>
                </a:tc>
                <a:extLst>
                  <a:ext uri="{0D108BD9-81ED-4DB2-BD59-A6C34878D82A}">
                    <a16:rowId xmlns:a16="http://schemas.microsoft.com/office/drawing/2014/main" val="10003"/>
                  </a:ext>
                </a:extLst>
              </a:tr>
            </a:tbl>
          </a:graphicData>
        </a:graphic>
      </p:graphicFrame>
      <p:sp>
        <p:nvSpPr>
          <p:cNvPr id="7" name="Google Shape;158;p20"/>
          <p:cNvSpPr/>
          <p:nvPr/>
        </p:nvSpPr>
        <p:spPr>
          <a:xfrm>
            <a:off x="1001118" y="5664265"/>
            <a:ext cx="518700" cy="231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59;p20"/>
          <p:cNvSpPr/>
          <p:nvPr/>
        </p:nvSpPr>
        <p:spPr>
          <a:xfrm>
            <a:off x="1001118" y="6069140"/>
            <a:ext cx="518700" cy="231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60;p20"/>
          <p:cNvSpPr/>
          <p:nvPr/>
        </p:nvSpPr>
        <p:spPr>
          <a:xfrm>
            <a:off x="1001118" y="6474015"/>
            <a:ext cx="621000" cy="231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61;p20"/>
          <p:cNvSpPr/>
          <p:nvPr/>
        </p:nvSpPr>
        <p:spPr>
          <a:xfrm>
            <a:off x="1785843" y="5664265"/>
            <a:ext cx="737100" cy="231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62;p20"/>
          <p:cNvSpPr/>
          <p:nvPr/>
        </p:nvSpPr>
        <p:spPr>
          <a:xfrm>
            <a:off x="1785843" y="6069140"/>
            <a:ext cx="737100" cy="231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63;p20"/>
          <p:cNvSpPr/>
          <p:nvPr/>
        </p:nvSpPr>
        <p:spPr>
          <a:xfrm>
            <a:off x="1763118" y="6426265"/>
            <a:ext cx="759900" cy="231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47;p19"/>
          <p:cNvSpPr txBox="1"/>
          <p:nvPr/>
        </p:nvSpPr>
        <p:spPr>
          <a:xfrm>
            <a:off x="132656" y="4512732"/>
            <a:ext cx="4766873" cy="369302"/>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dirty="0">
                <a:latin typeface="Arial" panose="020B0604020202020204" pitchFamily="34" charset="0"/>
                <a:ea typeface="Roboto"/>
                <a:cs typeface="Arial" panose="020B0604020202020204" pitchFamily="34" charset="0"/>
                <a:sym typeface="Roboto"/>
              </a:rPr>
              <a:t>Dataset 1: Annonymized dataset with removed personal information </a:t>
            </a:r>
            <a:endParaRPr sz="1200" dirty="0">
              <a:latin typeface="Arial" panose="020B0604020202020204" pitchFamily="34" charset="0"/>
              <a:ea typeface="Roboto"/>
              <a:cs typeface="Arial" panose="020B0604020202020204" pitchFamily="34" charset="0"/>
              <a:sym typeface="Roboto"/>
            </a:endParaRPr>
          </a:p>
        </p:txBody>
      </p:sp>
      <p:sp>
        <p:nvSpPr>
          <p:cNvPr id="16" name="Google Shape;147;p19"/>
          <p:cNvSpPr txBox="1"/>
          <p:nvPr/>
        </p:nvSpPr>
        <p:spPr>
          <a:xfrm>
            <a:off x="5069370" y="4483726"/>
            <a:ext cx="4906314" cy="369302"/>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dirty="0">
                <a:latin typeface="Arial" panose="020B0604020202020204" pitchFamily="34" charset="0"/>
                <a:ea typeface="Roboto"/>
                <a:cs typeface="Arial" panose="020B0604020202020204" pitchFamily="34" charset="0"/>
                <a:sym typeface="Roboto"/>
              </a:rPr>
              <a:t>Dataset 2: External public dataset that reveals the users in Dataset 1 </a:t>
            </a:r>
            <a:endParaRPr sz="1200" dirty="0">
              <a:latin typeface="Arial" panose="020B0604020202020204" pitchFamily="34" charset="0"/>
              <a:ea typeface="Roboto"/>
              <a:cs typeface="Arial" panose="020B0604020202020204" pitchFamily="34" charset="0"/>
              <a:sym typeface="Roboto"/>
            </a:endParaRPr>
          </a:p>
        </p:txBody>
      </p:sp>
    </p:spTree>
    <p:extLst>
      <p:ext uri="{BB962C8B-B14F-4D97-AF65-F5344CB8AC3E}">
        <p14:creationId xmlns:p14="http://schemas.microsoft.com/office/powerpoint/2010/main" val="30993000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k</a:t>
            </a:r>
            <a:r>
              <a:rPr lang="en-US" dirty="0"/>
              <a:t>-anonymity</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b="1" i="1" dirty="0">
                    <a:solidFill>
                      <a:srgbClr val="0070C0"/>
                    </a:solidFill>
                  </a:rPr>
                  <a:t>k-anonymity</a:t>
                </a:r>
                <a:r>
                  <a:rPr lang="en-US" dirty="0"/>
                  <a:t> is an approach for protecting data privacy by suppressing certain identifying data features</a:t>
                </a:r>
              </a:p>
              <a:p>
                <a:pPr lvl="1"/>
                <a:r>
                  <a:rPr lang="en-US" dirty="0"/>
                  <a:t>This approach removes fields of data for individuals who have unique characteristics</a:t>
                </a:r>
              </a:p>
              <a:p>
                <a:pPr lvl="2"/>
                <a:r>
                  <a:rPr lang="en-US" dirty="0"/>
                  <a:t>E.g., students at UI who are from Latvia and are enrolled in Architecture</a:t>
                </a:r>
              </a:p>
              <a:p>
                <a:r>
                  <a:rPr lang="en-US" dirty="0"/>
                  <a:t>A dataset is </a:t>
                </a:r>
                <a:r>
                  <a:rPr lang="en-US" i="1" dirty="0">
                    <a:solidFill>
                      <a:srgbClr val="FF0000"/>
                    </a:solidFill>
                  </a:rPr>
                  <a:t>k</a:t>
                </a:r>
                <a:r>
                  <a:rPr lang="en-US" dirty="0">
                    <a:solidFill>
                      <a:srgbClr val="FF0000"/>
                    </a:solidFill>
                  </a:rPr>
                  <a:t>-anonymous</a:t>
                </a:r>
                <a:r>
                  <a:rPr lang="en-US" dirty="0"/>
                  <a:t> if for any person’s record, there are at least </a:t>
                </a:r>
                <a14:m>
                  <m:oMath xmlns:m="http://schemas.openxmlformats.org/officeDocument/2006/math">
                    <m:r>
                      <a:rPr lang="en-US" i="1" dirty="0" smtClean="0">
                        <a:latin typeface="Cambria Math" panose="02040503050406030204" pitchFamily="18" charset="0"/>
                      </a:rPr>
                      <m:t>𝑘</m:t>
                    </m:r>
                    <m:r>
                      <a:rPr lang="en-US" i="1" dirty="0" smtClean="0">
                        <a:latin typeface="Cambria Math" panose="02040503050406030204" pitchFamily="18" charset="0"/>
                      </a:rPr>
                      <m:t>−1</m:t>
                    </m:r>
                  </m:oMath>
                </a14:m>
                <a:r>
                  <a:rPr lang="en-US" dirty="0"/>
                  <a:t> other records that are indistinguishable</a:t>
                </a:r>
              </a:p>
              <a:p>
                <a:r>
                  <a:rPr lang="en-US"/>
                  <a:t>Limitation</a:t>
                </a:r>
                <a:r>
                  <a:rPr lang="en-US" dirty="0"/>
                  <a:t>: this approach is mostly applicable to large datasets with low-dimensional input features</a:t>
                </a:r>
              </a:p>
              <a:p>
                <a:pPr lvl="1"/>
                <a:r>
                  <a:rPr lang="en-US" dirty="0"/>
                  <a:t>The more input features there are for each record, the higher the possibility of unique records</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699" t="-795" r="-318"/>
                </a:stretch>
              </a:blipFill>
            </p:spPr>
            <p:txBody>
              <a:bodyPr/>
              <a:lstStyle/>
              <a:p>
                <a:r>
                  <a:rPr lang="en-US">
                    <a:noFill/>
                  </a:rPr>
                  <a:t> </a:t>
                </a:r>
              </a:p>
            </p:txBody>
          </p:sp>
        </mc:Fallback>
      </mc:AlternateContent>
      <p:sp>
        <p:nvSpPr>
          <p:cNvPr id="4" name="Content Placeholder 3"/>
          <p:cNvSpPr>
            <a:spLocks noGrp="1"/>
          </p:cNvSpPr>
          <p:nvPr>
            <p:ph idx="10"/>
          </p:nvPr>
        </p:nvSpPr>
        <p:spPr/>
        <p:txBody>
          <a:bodyPr/>
          <a:lstStyle/>
          <a:p>
            <a:r>
              <a:rPr lang="en-US" dirty="0"/>
              <a:t>Anonymization Techniques</a:t>
            </a:r>
          </a:p>
        </p:txBody>
      </p:sp>
    </p:spTree>
    <p:extLst>
      <p:ext uri="{BB962C8B-B14F-4D97-AF65-F5344CB8AC3E}">
        <p14:creationId xmlns:p14="http://schemas.microsoft.com/office/powerpoint/2010/main" val="746262611"/>
      </p:ext>
    </p:extLst>
  </p:cSld>
  <p:clrMapOvr>
    <a:masterClrMapping/>
  </p:clrMapOvr>
</p:sld>
</file>

<file path=ppt/theme/theme1.xml><?xml version="1.0" encoding="utf-8"?>
<a:theme xmlns:a="http://schemas.openxmlformats.org/drawingml/2006/main" name="Office Theme">
  <a:themeElements>
    <a:clrScheme name="Custom 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00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Geometric">
  <a:themeElements>
    <a:clrScheme name="Geometric">
      <a:dk1>
        <a:srgbClr val="FFFFFF"/>
      </a:dk1>
      <a:lt1>
        <a:srgbClr val="434343"/>
      </a:lt1>
      <a:dk2>
        <a:srgbClr val="000000"/>
      </a:dk2>
      <a:lt2>
        <a:srgbClr val="999999"/>
      </a:lt2>
      <a:accent1>
        <a:srgbClr val="DCA500"/>
      </a:accent1>
      <a:accent2>
        <a:srgbClr val="E3AE0E"/>
      </a:accent2>
      <a:accent3>
        <a:srgbClr val="EAB71C"/>
      </a:accent3>
      <a:accent4>
        <a:srgbClr val="F1B300"/>
      </a:accent4>
      <a:accent5>
        <a:srgbClr val="F8C838"/>
      </a:accent5>
      <a:accent6>
        <a:srgbClr val="FFD146"/>
      </a:accent6>
      <a:hlink>
        <a:srgbClr val="F06292"/>
      </a:hlink>
      <a:folHlink>
        <a:srgbClr val="F06292"/>
      </a:folHlink>
    </a:clrScheme>
    <a:fontScheme name="Arial-Times New Roman">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xt Slides">
  <a:themeElements>
    <a:clrScheme name="Custom 1">
      <a:dk1>
        <a:srgbClr val="000000"/>
      </a:dk1>
      <a:lt1>
        <a:srgbClr val="FFFFFF"/>
      </a:lt1>
      <a:dk2>
        <a:srgbClr val="242529"/>
      </a:dk2>
      <a:lt2>
        <a:srgbClr val="FAFBFF"/>
      </a:lt2>
      <a:accent1>
        <a:srgbClr val="000000"/>
      </a:accent1>
      <a:accent2>
        <a:srgbClr val="808080"/>
      </a:accent2>
      <a:accent3>
        <a:srgbClr val="F1B300"/>
      </a:accent3>
      <a:accent4>
        <a:srgbClr val="F1B300"/>
      </a:accent4>
      <a:accent5>
        <a:srgbClr val="808080"/>
      </a:accent5>
      <a:accent6>
        <a:srgbClr val="000000"/>
      </a:accent6>
      <a:hlink>
        <a:srgbClr val="F1B300"/>
      </a:hlink>
      <a:folHlink>
        <a:srgbClr val="F1B30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ain" id="{200909DD-64FC-7846-8604-46732CD60AA2}" vid="{57483C72-4C33-9443-8977-8CEBCB2C9714}"/>
    </a:ext>
  </a:extLst>
</a:theme>
</file>

<file path=ppt/theme/theme3.xml><?xml version="1.0" encoding="utf-8"?>
<a:theme xmlns:a="http://schemas.openxmlformats.org/drawingml/2006/main" name="Title Slides">
  <a:themeElements>
    <a:clrScheme name="Custom 1">
      <a:dk1>
        <a:srgbClr val="000000"/>
      </a:dk1>
      <a:lt1>
        <a:srgbClr val="FFFFFF"/>
      </a:lt1>
      <a:dk2>
        <a:srgbClr val="242529"/>
      </a:dk2>
      <a:lt2>
        <a:srgbClr val="FAFBFF"/>
      </a:lt2>
      <a:accent1>
        <a:srgbClr val="000000"/>
      </a:accent1>
      <a:accent2>
        <a:srgbClr val="808080"/>
      </a:accent2>
      <a:accent3>
        <a:srgbClr val="F1B300"/>
      </a:accent3>
      <a:accent4>
        <a:srgbClr val="F1B300"/>
      </a:accent4>
      <a:accent5>
        <a:srgbClr val="808080"/>
      </a:accent5>
      <a:accent6>
        <a:srgbClr val="000000"/>
      </a:accent6>
      <a:hlink>
        <a:srgbClr val="F1B300"/>
      </a:hlink>
      <a:folHlink>
        <a:srgbClr val="F1B30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9" id="{F8544903-FD73-F041-8478-5E59E5E9D765}" vid="{8DE0A203-1390-2E4E-AF38-2A363377D7CB}"/>
    </a:ext>
  </a:extLst>
</a:theme>
</file>

<file path=ppt/theme/theme4.xml><?xml version="1.0" encoding="utf-8"?>
<a:theme xmlns:a="http://schemas.openxmlformats.org/drawingml/2006/main" name="1_Text Slides">
  <a:themeElements>
    <a:clrScheme name="Custom 1">
      <a:dk1>
        <a:srgbClr val="000000"/>
      </a:dk1>
      <a:lt1>
        <a:srgbClr val="FFFFFF"/>
      </a:lt1>
      <a:dk2>
        <a:srgbClr val="242529"/>
      </a:dk2>
      <a:lt2>
        <a:srgbClr val="FAFBFF"/>
      </a:lt2>
      <a:accent1>
        <a:srgbClr val="000000"/>
      </a:accent1>
      <a:accent2>
        <a:srgbClr val="808080"/>
      </a:accent2>
      <a:accent3>
        <a:srgbClr val="F1B300"/>
      </a:accent3>
      <a:accent4>
        <a:srgbClr val="F1B300"/>
      </a:accent4>
      <a:accent5>
        <a:srgbClr val="808080"/>
      </a:accent5>
      <a:accent6>
        <a:srgbClr val="000000"/>
      </a:accent6>
      <a:hlink>
        <a:srgbClr val="F1B300"/>
      </a:hlink>
      <a:folHlink>
        <a:srgbClr val="F1B30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9" id="{F8544903-FD73-F041-8478-5E59E5E9D765}" vid="{D13CB427-C636-6543-B47F-7D564BB45933}"/>
    </a:ext>
  </a:extLst>
</a:theme>
</file>

<file path=ppt/theme/theme5.xml><?xml version="1.0" encoding="utf-8"?>
<a:theme xmlns:a="http://schemas.openxmlformats.org/drawingml/2006/main" name="Closing Slides">
  <a:themeElements>
    <a:clrScheme name="Custom 1">
      <a:dk1>
        <a:srgbClr val="000000"/>
      </a:dk1>
      <a:lt1>
        <a:srgbClr val="FFFFFF"/>
      </a:lt1>
      <a:dk2>
        <a:srgbClr val="242529"/>
      </a:dk2>
      <a:lt2>
        <a:srgbClr val="FAFBFF"/>
      </a:lt2>
      <a:accent1>
        <a:srgbClr val="000000"/>
      </a:accent1>
      <a:accent2>
        <a:srgbClr val="808080"/>
      </a:accent2>
      <a:accent3>
        <a:srgbClr val="F1B300"/>
      </a:accent3>
      <a:accent4>
        <a:srgbClr val="F1B300"/>
      </a:accent4>
      <a:accent5>
        <a:srgbClr val="808080"/>
      </a:accent5>
      <a:accent6>
        <a:srgbClr val="000000"/>
      </a:accent6>
      <a:hlink>
        <a:srgbClr val="F1B300"/>
      </a:hlink>
      <a:folHlink>
        <a:srgbClr val="F1B30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9" id="{F8544903-FD73-F041-8478-5E59E5E9D765}" vid="{4649CA44-DA3A-AB42-8095-5D2E989DF14D}"/>
    </a:ext>
  </a:extLst>
</a:theme>
</file>

<file path=ppt/theme/theme6.xml><?xml version="1.0" encoding="utf-8"?>
<a:theme xmlns:a="http://schemas.openxmlformats.org/drawingml/2006/main" name="1_Title Slides">
  <a:themeElements>
    <a:clrScheme name="Custom 1">
      <a:dk1>
        <a:srgbClr val="000000"/>
      </a:dk1>
      <a:lt1>
        <a:srgbClr val="FFFFFF"/>
      </a:lt1>
      <a:dk2>
        <a:srgbClr val="242529"/>
      </a:dk2>
      <a:lt2>
        <a:srgbClr val="FAFBFF"/>
      </a:lt2>
      <a:accent1>
        <a:srgbClr val="000000"/>
      </a:accent1>
      <a:accent2>
        <a:srgbClr val="808080"/>
      </a:accent2>
      <a:accent3>
        <a:srgbClr val="F1B300"/>
      </a:accent3>
      <a:accent4>
        <a:srgbClr val="F1B300"/>
      </a:accent4>
      <a:accent5>
        <a:srgbClr val="808080"/>
      </a:accent5>
      <a:accent6>
        <a:srgbClr val="000000"/>
      </a:accent6>
      <a:hlink>
        <a:srgbClr val="F1B300"/>
      </a:hlink>
      <a:folHlink>
        <a:srgbClr val="F1B30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in" id="{200909DD-64FC-7846-8604-46732CD60AA2}" vid="{32CA1603-E516-174A-9509-1E83DBDD4799}"/>
    </a:ext>
  </a:extLst>
</a:theme>
</file>

<file path=ppt/theme/theme7.xml><?xml version="1.0" encoding="utf-8"?>
<a:theme xmlns:a="http://schemas.openxmlformats.org/drawingml/2006/main" name="2_Text Slides">
  <a:themeElements>
    <a:clrScheme name="Custom 1">
      <a:dk1>
        <a:srgbClr val="000000"/>
      </a:dk1>
      <a:lt1>
        <a:srgbClr val="FFFFFF"/>
      </a:lt1>
      <a:dk2>
        <a:srgbClr val="242529"/>
      </a:dk2>
      <a:lt2>
        <a:srgbClr val="FAFBFF"/>
      </a:lt2>
      <a:accent1>
        <a:srgbClr val="000000"/>
      </a:accent1>
      <a:accent2>
        <a:srgbClr val="808080"/>
      </a:accent2>
      <a:accent3>
        <a:srgbClr val="F1B300"/>
      </a:accent3>
      <a:accent4>
        <a:srgbClr val="F1B300"/>
      </a:accent4>
      <a:accent5>
        <a:srgbClr val="808080"/>
      </a:accent5>
      <a:accent6>
        <a:srgbClr val="000000"/>
      </a:accent6>
      <a:hlink>
        <a:srgbClr val="F1B300"/>
      </a:hlink>
      <a:folHlink>
        <a:srgbClr val="F1B30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ain" id="{200909DD-64FC-7846-8604-46732CD60AA2}" vid="{57483C72-4C33-9443-8977-8CEBCB2C9714}"/>
    </a:ext>
  </a:extLst>
</a:theme>
</file>

<file path=ppt/theme/theme8.xml><?xml version="1.0" encoding="utf-8"?>
<a:theme xmlns:a="http://schemas.openxmlformats.org/drawingml/2006/main" name="3_Text Slides">
  <a:themeElements>
    <a:clrScheme name="Custom 1">
      <a:dk1>
        <a:srgbClr val="000000"/>
      </a:dk1>
      <a:lt1>
        <a:srgbClr val="FFFFFF"/>
      </a:lt1>
      <a:dk2>
        <a:srgbClr val="242529"/>
      </a:dk2>
      <a:lt2>
        <a:srgbClr val="FAFBFF"/>
      </a:lt2>
      <a:accent1>
        <a:srgbClr val="000000"/>
      </a:accent1>
      <a:accent2>
        <a:srgbClr val="808080"/>
      </a:accent2>
      <a:accent3>
        <a:srgbClr val="F1B300"/>
      </a:accent3>
      <a:accent4>
        <a:srgbClr val="F1B300"/>
      </a:accent4>
      <a:accent5>
        <a:srgbClr val="808080"/>
      </a:accent5>
      <a:accent6>
        <a:srgbClr val="000000"/>
      </a:accent6>
      <a:hlink>
        <a:srgbClr val="F1B300"/>
      </a:hlink>
      <a:folHlink>
        <a:srgbClr val="F1B30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9" id="{F8544903-FD73-F041-8478-5E59E5E9D765}" vid="{D13CB427-C636-6543-B47F-7D564BB45933}"/>
    </a:ext>
  </a:extLst>
</a:theme>
</file>

<file path=ppt/theme/theme9.xml><?xml version="1.0" encoding="utf-8"?>
<a:theme xmlns:a="http://schemas.openxmlformats.org/drawingml/2006/main" name="1_Office Theme">
  <a:themeElements>
    <a:clrScheme name="Custom 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00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21877</TotalTime>
  <Words>6780</Words>
  <Application>Microsoft Office PowerPoint</Application>
  <PresentationFormat>Custom</PresentationFormat>
  <Paragraphs>701</Paragraphs>
  <Slides>72</Slides>
  <Notes>40</Notes>
  <HiddenSlides>1</HiddenSlides>
  <MMClips>0</MMClips>
  <ScaleCrop>false</ScaleCrop>
  <HeadingPairs>
    <vt:vector size="6" baseType="variant">
      <vt:variant>
        <vt:lpstr>Fonts Used</vt:lpstr>
      </vt:variant>
      <vt:variant>
        <vt:i4>17</vt:i4>
      </vt:variant>
      <vt:variant>
        <vt:lpstr>Theme</vt:lpstr>
      </vt:variant>
      <vt:variant>
        <vt:i4>10</vt:i4>
      </vt:variant>
      <vt:variant>
        <vt:lpstr>Slide Titles</vt:lpstr>
      </vt:variant>
      <vt:variant>
        <vt:i4>72</vt:i4>
      </vt:variant>
    </vt:vector>
  </HeadingPairs>
  <TitlesOfParts>
    <vt:vector size="99" baseType="lpstr">
      <vt:lpstr>Archivo</vt:lpstr>
      <vt:lpstr>Archivo Black</vt:lpstr>
      <vt:lpstr>Archivo Regular</vt:lpstr>
      <vt:lpstr>Arial</vt:lpstr>
      <vt:lpstr>Calibri</vt:lpstr>
      <vt:lpstr>Cambria Math</vt:lpstr>
      <vt:lpstr>Courier New</vt:lpstr>
      <vt:lpstr>Franklin Gothic</vt:lpstr>
      <vt:lpstr>Franklin Gothic Book</vt:lpstr>
      <vt:lpstr>Franklin Gothic Book Regular</vt:lpstr>
      <vt:lpstr>Franklin Gothic Demi</vt:lpstr>
      <vt:lpstr>Helvetica</vt:lpstr>
      <vt:lpstr>Libre Franklin</vt:lpstr>
      <vt:lpstr>Palatino Linotype</vt:lpstr>
      <vt:lpstr>Roboto</vt:lpstr>
      <vt:lpstr>Times New Roman</vt:lpstr>
      <vt:lpstr>Wingdings</vt:lpstr>
      <vt:lpstr>Office Theme</vt:lpstr>
      <vt:lpstr>Text Slides</vt:lpstr>
      <vt:lpstr>Title Slides</vt:lpstr>
      <vt:lpstr>1_Text Slides</vt:lpstr>
      <vt:lpstr>Closing Slides</vt:lpstr>
      <vt:lpstr>1_Title Slides</vt:lpstr>
      <vt:lpstr>2_Text Slides</vt:lpstr>
      <vt:lpstr>3_Text Slides</vt:lpstr>
      <vt:lpstr>1_Office Theme</vt:lpstr>
      <vt:lpstr>Geometric</vt:lpstr>
      <vt:lpstr>CS 487/587 Adversarial Machine Learning</vt:lpstr>
      <vt:lpstr>Lecture 12</vt:lpstr>
      <vt:lpstr>Lecture Outline</vt:lpstr>
      <vt:lpstr>Defenses against Privacy Attacks</vt:lpstr>
      <vt:lpstr>Defenses against Privacy Attacks</vt:lpstr>
      <vt:lpstr>Anonymization Techniques</vt:lpstr>
      <vt:lpstr>Anonymization Techniques</vt:lpstr>
      <vt:lpstr>Linkage Attack</vt:lpstr>
      <vt:lpstr>k-anonymity</vt:lpstr>
      <vt:lpstr>Encryption Techniques</vt:lpstr>
      <vt:lpstr>Homomorphic Encryption</vt:lpstr>
      <vt:lpstr>Homomorphic Encryption</vt:lpstr>
      <vt:lpstr>Privacy versus Confidentiality</vt:lpstr>
      <vt:lpstr>Secure Multi-Party Computation</vt:lpstr>
      <vt:lpstr>Secure Multi-Party Computation</vt:lpstr>
      <vt:lpstr>Secure Multi-Party Computation</vt:lpstr>
      <vt:lpstr>Differential Privacy</vt:lpstr>
      <vt:lpstr>DP Example</vt:lpstr>
      <vt:lpstr>DP Example (cont’d)</vt:lpstr>
      <vt:lpstr>DP Mechanism</vt:lpstr>
      <vt:lpstr>DP with Laplacian Randomization</vt:lpstr>
      <vt:lpstr>DP with Gaussian Randomization</vt:lpstr>
      <vt:lpstr>DP in Machine Learning</vt:lpstr>
      <vt:lpstr>DP in Machine Learning</vt:lpstr>
      <vt:lpstr>DP in Machine Learning</vt:lpstr>
      <vt:lpstr>Distributed Learning</vt:lpstr>
      <vt:lpstr>Distributed Learning</vt:lpstr>
      <vt:lpstr>ML-Specific Techniques</vt:lpstr>
      <vt:lpstr>Introduction to Differential Privacy</vt:lpstr>
      <vt:lpstr>PowerPoint Presentation</vt:lpstr>
      <vt:lpstr>PowerPoint Presentation</vt:lpstr>
      <vt:lpstr>Traditional Privacy Models</vt:lpstr>
      <vt:lpstr>Differential Privacy</vt:lpstr>
      <vt:lpstr>PowerPoint Presentation</vt:lpstr>
      <vt:lpstr>PowerPoint Presentation</vt:lpstr>
      <vt:lpstr>PowerPoint Presentation</vt:lpstr>
      <vt:lpstr>PowerPoint Presentation</vt:lpstr>
      <vt:lpstr>Differential Privacy</vt:lpstr>
      <vt:lpstr>Differential Privacy Mechanisms </vt:lpstr>
      <vt:lpstr>Differential Privacy Mechanisms </vt:lpstr>
      <vt:lpstr>Differential Privacy Mechanisms</vt:lpstr>
      <vt:lpstr>Differential Privacy Mechanisms</vt:lpstr>
      <vt:lpstr>Differential Privacy Mechanisms</vt:lpstr>
      <vt:lpstr>Applications in Machine Learning</vt:lpstr>
      <vt:lpstr>Applications in Machine Learning</vt:lpstr>
      <vt:lpstr>Applications in Machine Learning</vt:lpstr>
      <vt:lpstr>PowerPoint Presentation</vt:lpstr>
      <vt:lpstr>PowerPoint Presentation</vt:lpstr>
      <vt:lpstr>Applications in Machine Learning</vt:lpstr>
      <vt:lpstr>Conclusion</vt:lpstr>
      <vt:lpstr>References</vt:lpstr>
      <vt:lpstr>Thank you Questions?</vt:lpstr>
      <vt:lpstr>Differentially Private SGD</vt:lpstr>
      <vt:lpstr>Differentially Private SGD</vt:lpstr>
      <vt:lpstr>Gradient Clipping</vt:lpstr>
      <vt:lpstr>Adding Noise</vt:lpstr>
      <vt:lpstr>Moments Accountant</vt:lpstr>
      <vt:lpstr>Experimental Evaluation</vt:lpstr>
      <vt:lpstr>Experimental Evaluation</vt:lpstr>
      <vt:lpstr>Privacy versus Accuracy Trade-Off</vt:lpstr>
      <vt:lpstr>Scalable Private Learning with PATE</vt:lpstr>
      <vt:lpstr>PATE Framework Components</vt:lpstr>
      <vt:lpstr>PATE Framework</vt:lpstr>
      <vt:lpstr>PATE Framework</vt:lpstr>
      <vt:lpstr>PATE Framework</vt:lpstr>
      <vt:lpstr>PATE Framework</vt:lpstr>
      <vt:lpstr>Teacher Models</vt:lpstr>
      <vt:lpstr>Student Model</vt:lpstr>
      <vt:lpstr>Aggregators</vt:lpstr>
      <vt:lpstr>Experimental Setup</vt:lpstr>
      <vt:lpstr>Experimental Results</vt:lpstr>
      <vt:lpstr>References</vt:lpstr>
    </vt:vector>
  </TitlesOfParts>
  <Company>Sheridan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Vakanski Aleksandar</dc:creator>
  <cp:lastModifiedBy>Vakanski, Aleksandar (vakanski@uidaho.edu)</cp:lastModifiedBy>
  <cp:revision>4389</cp:revision>
  <cp:lastPrinted>2016-01-16T17:38:40Z</cp:lastPrinted>
  <dcterms:created xsi:type="dcterms:W3CDTF">2014-06-16T13:46:25Z</dcterms:created>
  <dcterms:modified xsi:type="dcterms:W3CDTF">2024-04-23T20:39:24Z</dcterms:modified>
</cp:coreProperties>
</file>